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6/25/2015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6/25/2015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 </a:t>
            </a:r>
            <a:r>
              <a:rPr lang="en-US" dirty="0" smtClean="0"/>
              <a:t>18</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Great teamwork</a:t>
            </a:r>
          </a:p>
          <a:p>
            <a:pPr lvl="1"/>
            <a:r>
              <a:rPr lang="en-US" dirty="0" smtClean="0"/>
              <a:t>Co-location</a:t>
            </a:r>
          </a:p>
          <a:p>
            <a:pPr lvl="1"/>
            <a:r>
              <a:rPr lang="en-US" dirty="0" smtClean="0"/>
              <a:t>Having the entire team for the duration</a:t>
            </a:r>
          </a:p>
          <a:p>
            <a:pPr lvl="1"/>
            <a:r>
              <a:rPr lang="en-US" dirty="0" smtClean="0"/>
              <a:t>Course correction throughout the process</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Sequence UI/UX work before development to avoid delay</a:t>
            </a:r>
          </a:p>
          <a:p>
            <a:pPr lvl="1"/>
            <a:r>
              <a:rPr lang="en-US" dirty="0" smtClean="0"/>
              <a:t>More architectural runway</a:t>
            </a:r>
          </a:p>
          <a:p>
            <a:pPr lvl="1"/>
            <a:r>
              <a:rPr lang="en-US" dirty="0" smtClean="0"/>
              <a:t>More thorough data analysis up front</a:t>
            </a:r>
          </a:p>
          <a:p>
            <a:pPr lvl="1"/>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AD0CD7D6-1CCF-4E52-B498-02E49A4C189B}">
  <ds:schemaRefs>
    <ds:schemaRef ds:uri="http://purl.org/dc/elements/1.1/"/>
    <ds:schemaRef ds:uri="http://schemas.microsoft.com/office/2006/metadata/properties"/>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Octo</Template>
  <TotalTime>2503</TotalTime>
  <Words>42</Words>
  <Application>Microsoft Office PowerPoint</Application>
  <PresentationFormat>On-screen Show (4:3)</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Retrospective 18</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95</cp:revision>
  <dcterms:created xsi:type="dcterms:W3CDTF">2014-10-14T19:12:13Z</dcterms:created>
  <dcterms:modified xsi:type="dcterms:W3CDTF">2015-06-25T18:47:43Z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