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6/19/2015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6/19/2015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a:t>
            </a:r>
            <a:r>
              <a:rPr lang="en-US" dirty="0" smtClean="0"/>
              <a:t>Worked?</a:t>
            </a:r>
            <a:endParaRPr lang="en-US" dirty="0" smtClean="0"/>
          </a:p>
          <a:p>
            <a:pPr lvl="1"/>
            <a:r>
              <a:rPr lang="en-US" dirty="0" smtClean="0"/>
              <a:t>Completed all planned work</a:t>
            </a:r>
          </a:p>
          <a:p>
            <a:pPr lvl="1"/>
            <a:r>
              <a:rPr lang="en-US" dirty="0" smtClean="0"/>
              <a:t>Good collaboration</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a:t>
            </a:r>
            <a:r>
              <a:rPr lang="en-US" dirty="0" smtClean="0"/>
              <a:t>Didn’t Work?</a:t>
            </a:r>
            <a:endParaRPr lang="en-US" dirty="0" smtClean="0"/>
          </a:p>
          <a:p>
            <a:pPr lvl="1"/>
            <a:r>
              <a:rPr lang="en-US" dirty="0" smtClean="0"/>
              <a:t>Tight space, a little loud</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2.xml><?xml version="1.0" encoding="utf-8"?>
<ds:datastoreItem xmlns:ds="http://schemas.openxmlformats.org/officeDocument/2006/customXml" ds:itemID="{AD0CD7D6-1CCF-4E52-B498-02E49A4C189B}">
  <ds:schemaRef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2226</TotalTime>
  <Words>22</Words>
  <Application>Microsoft Office PowerPoint</Application>
  <PresentationFormat>On-screen Show (4:3)</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1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63</cp:revision>
  <dcterms:created xsi:type="dcterms:W3CDTF">2014-10-14T19:12:13Z</dcterms:created>
  <dcterms:modified xsi:type="dcterms:W3CDTF">2015-06-19T18:30:32Z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