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84" r:id="rId5"/>
    <p:sldId id="292" r:id="rId6"/>
    <p:sldId id="258" r:id="rId7"/>
    <p:sldId id="293" r:id="rId8"/>
    <p:sldId id="294" r:id="rId9"/>
    <p:sldId id="295" r:id="rId10"/>
    <p:sldId id="296" r:id="rId11"/>
    <p:sldId id="29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8" userDrawn="1">
          <p15:clr>
            <a:srgbClr val="A4A3A4"/>
          </p15:clr>
        </p15:guide>
        <p15:guide id="2" pos="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86A"/>
    <a:srgbClr val="757679"/>
    <a:srgbClr val="6E6F71"/>
    <a:srgbClr val="494A4C"/>
    <a:srgbClr val="589DD5"/>
    <a:srgbClr val="6B1B20"/>
    <a:srgbClr val="4B657E"/>
    <a:srgbClr val="FBB03B"/>
    <a:srgbClr val="F15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>
        <p:guide orient="horz" pos="1148"/>
        <p:guide pos="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BD7874-E91B-5946-AEE1-58351709B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089" r="263" b="1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A8DD1-2662-C54C-A8A2-0C1F00DEB6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6778" y="2402624"/>
            <a:ext cx="5587251" cy="1837426"/>
          </a:xfrm>
        </p:spPr>
        <p:txBody>
          <a:bodyPr wrap="square" anchor="b">
            <a:spAutoFit/>
          </a:bodyPr>
          <a:lstStyle>
            <a:lvl1pPr algn="l">
              <a:defRPr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FE350-0A80-F24D-B7F1-300D9413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225" y="4445402"/>
            <a:ext cx="5573804" cy="3416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47B36B-63FB-8E4F-882E-FBDE7B3DA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9463177" y="342312"/>
            <a:ext cx="2268486" cy="5608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21D18-28DB-484A-BBE5-027AE210E448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E54C-7379-FD4C-AFBB-86D33561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772" y="2081456"/>
            <a:ext cx="8906005" cy="2852737"/>
          </a:xfrm>
        </p:spPr>
        <p:txBody>
          <a:bodyPr anchor="t">
            <a:normAutofit/>
          </a:bodyPr>
          <a:lstStyle>
            <a:lvl1pPr>
              <a:lnSpc>
                <a:spcPts val="414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D951-1CFA-094E-BB4B-0E7503338D9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4473" y="1592081"/>
            <a:ext cx="681318" cy="1996750"/>
          </a:xfrm>
        </p:spPr>
        <p:txBody>
          <a:bodyPr>
            <a:noAutofit/>
          </a:bodyPr>
          <a:lstStyle>
            <a:lvl1pPr marL="0" indent="0">
              <a:buNone/>
              <a:defRPr sz="15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“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DED63EF-8ED5-C34A-B18C-5655A97FD3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4BA27E-1F2D-6346-A66C-3E04EF366786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76B4E-9E85-FD4A-B79C-5817D7D598FD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D8DDAA1-543A-E046-B203-7758C746C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17904" cy="3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34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57" userDrawn="1">
          <p15:clr>
            <a:srgbClr val="FBAE40"/>
          </p15:clr>
        </p15:guide>
        <p15:guide id="2" pos="591" userDrawn="1">
          <p15:clr>
            <a:srgbClr val="FBAE40"/>
          </p15:clr>
        </p15:guide>
        <p15:guide id="3" pos="1514" userDrawn="1">
          <p15:clr>
            <a:srgbClr val="FBAE40"/>
          </p15:clr>
        </p15:guide>
        <p15:guide id="4" orient="horz" pos="413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158A729-3B3F-6841-81B0-FCD495413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96464A-8E75-8D46-A137-126C84D527E6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A9587-8C3B-FA4F-A10D-CC80BCDE1117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064E161-3911-DC4B-B0C8-5D82C8DA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772" y="2081456"/>
            <a:ext cx="8906005" cy="2852737"/>
          </a:xfrm>
        </p:spPr>
        <p:txBody>
          <a:bodyPr anchor="t">
            <a:normAutofit/>
          </a:bodyPr>
          <a:lstStyle>
            <a:lvl1pPr>
              <a:lnSpc>
                <a:spcPts val="414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201D8F0-D80B-6B44-88CA-12C69F7D7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4473" y="1592081"/>
            <a:ext cx="681318" cy="1996750"/>
          </a:xfrm>
        </p:spPr>
        <p:txBody>
          <a:bodyPr>
            <a:noAutofit/>
          </a:bodyPr>
          <a:lstStyle>
            <a:lvl1pPr marL="0" indent="0">
              <a:buNone/>
              <a:defRPr sz="15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“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B3CB1CA-91E9-4C4E-AD81-4C141FBDE5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824" b="17824"/>
          <a:stretch/>
        </p:blipFill>
        <p:spPr>
          <a:xfrm>
            <a:off x="712341" y="6183886"/>
            <a:ext cx="1917700" cy="4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86" userDrawn="1">
          <p15:clr>
            <a:srgbClr val="FBAE40"/>
          </p15:clr>
        </p15:guide>
        <p15:guide id="3" orient="horz" pos="3926" userDrawn="1">
          <p15:clr>
            <a:srgbClr val="FBAE40"/>
          </p15:clr>
        </p15:guide>
        <p15:guide id="4" pos="1524" userDrawn="1">
          <p15:clr>
            <a:srgbClr val="FBAE40"/>
          </p15:clr>
        </p15:guide>
        <p15:guide id="5" orient="horz" pos="41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eaker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E54C-7379-FD4C-AFBB-86D3356178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742071"/>
            <a:ext cx="6902736" cy="1311128"/>
          </a:xfrm>
        </p:spPr>
        <p:txBody>
          <a:bodyPr wrap="square" anchor="b">
            <a:sp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D951-1CFA-094E-BB4B-0E750333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57738"/>
            <a:ext cx="690273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7BF8F2C-A4DA-954F-9B53-8754F9E8B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824" b="17824"/>
          <a:stretch/>
        </p:blipFill>
        <p:spPr>
          <a:xfrm>
            <a:off x="712341" y="6183886"/>
            <a:ext cx="1917700" cy="474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BFABBA-46AC-784D-8A01-771966180B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</a:blip>
          <a:srcRect t="73854" r="70479" b="1020"/>
          <a:stretch/>
        </p:blipFill>
        <p:spPr>
          <a:xfrm>
            <a:off x="4134177" y="-3"/>
            <a:ext cx="8057823" cy="68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5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A4F7-DD13-1847-B2B9-77D60CADB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439948"/>
            <a:ext cx="9286702" cy="2086725"/>
          </a:xfrm>
        </p:spPr>
        <p:txBody>
          <a:bodyPr wrap="square">
            <a:spAutoFit/>
          </a:bodyPr>
          <a:lstStyle>
            <a:lvl1pPr algn="l">
              <a:defRPr sz="72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34DCCBA-CC32-6847-B782-DB3DB214F54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8200" y="3543299"/>
            <a:ext cx="9286702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BEF9EF-7374-AB49-927C-A96AB0C1D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824" b="17824"/>
          <a:stretch/>
        </p:blipFill>
        <p:spPr>
          <a:xfrm>
            <a:off x="712341" y="6183886"/>
            <a:ext cx="1917700" cy="47415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1CCF6F1-1D4E-4147-B3E4-0EA56ED52A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</a:blip>
          <a:srcRect l="-7258" t="-3406" r="34613" b="51791"/>
          <a:stretch/>
        </p:blipFill>
        <p:spPr>
          <a:xfrm>
            <a:off x="6941127" y="3127241"/>
            <a:ext cx="5250874" cy="37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21349C-C611-A94A-9CE5-CD85DBF2E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C7194-3D65-114A-A771-F82D677B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32441"/>
            <a:ext cx="10515600" cy="590931"/>
          </a:xfrm>
        </p:spPr>
        <p:txBody>
          <a:bodyPr>
            <a:sp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31B0-28F2-644B-B60F-5B107AE5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83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CD11CD5-8A50-DE45-942D-56FF4383B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21759" cy="376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1ADAB2-0BD5-384E-B881-BE35933D05C7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5BC25-7145-5E4E-AE36-C649580CAC21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2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21349C-C611-A94A-9CE5-CD85DBF2E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C7194-3D65-114A-A771-F82D677B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32441"/>
            <a:ext cx="10515600" cy="590931"/>
          </a:xfrm>
        </p:spPr>
        <p:txBody>
          <a:bodyPr>
            <a:sp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31B0-28F2-644B-B60F-5B107AE5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363"/>
            <a:ext cx="10515600" cy="341198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ADAB2-0BD5-384E-B881-BE35933D05C7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5BC25-7145-5E4E-AE36-C649580CAC21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F45BB22-F783-B141-BA67-D7C306E9F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496077"/>
            <a:ext cx="10515600" cy="397032"/>
          </a:xfrm>
        </p:spPr>
        <p:txBody>
          <a:bodyPr>
            <a:sp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55259CD-ACFB-0B4A-8E44-ED7F3F9A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21759" cy="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21349C-C611-A94A-9CE5-CD85DBF2E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C7194-3D65-114A-A771-F82D677B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32441"/>
            <a:ext cx="10515600" cy="590931"/>
          </a:xfrm>
        </p:spPr>
        <p:txBody>
          <a:bodyPr>
            <a:sp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31B0-28F2-644B-B60F-5B107AE5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11455" cy="411797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ADAB2-0BD5-384E-B881-BE35933D05C7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5BC25-7145-5E4E-AE36-C649580CAC21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CCF98B-756C-6C44-A86C-37727E61DB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42345" y="1825625"/>
            <a:ext cx="5011455" cy="411797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95BD25E-B622-1645-AEA9-31ABB04F5A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21759" cy="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21349C-C611-A94A-9CE5-CD85DBF2E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C7194-3D65-114A-A771-F82D677B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32441"/>
            <a:ext cx="10515600" cy="590931"/>
          </a:xfrm>
        </p:spPr>
        <p:txBody>
          <a:bodyPr>
            <a:sp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31B0-28F2-644B-B60F-5B107AE5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65532"/>
            <a:ext cx="5011455" cy="3305683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ADAB2-0BD5-384E-B881-BE35933D05C7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5BC25-7145-5E4E-AE36-C649580CAC21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CCF98B-756C-6C44-A86C-37727E61DB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42345" y="2565532"/>
            <a:ext cx="5011455" cy="3305683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CD8CE27-549D-0740-9897-DBF6E7F90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02296"/>
            <a:ext cx="5011454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SUBTITLE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7D578AA-0928-B749-9FF1-68D1AEC6CB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42346" y="2002296"/>
            <a:ext cx="5011454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SUBTITLE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7BBC07E-1C6C-C244-9656-ED878A838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21759" cy="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2AFFB4-EAE1-3949-AA1E-C937363FED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34198" y="0"/>
            <a:ext cx="5257802" cy="678814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21349C-C611-A94A-9CE5-CD85DBF2E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C7194-3D65-114A-A771-F82D677B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3142"/>
            <a:ext cx="5257800" cy="1089529"/>
          </a:xfrm>
        </p:spPr>
        <p:txBody>
          <a:bodyPr wrap="square">
            <a:sp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ADAB2-0BD5-384E-B881-BE35933D05C7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F8CDB9-D399-9F43-83BD-DBF9ED74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1638"/>
            <a:ext cx="5257801" cy="39519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5BC25-7145-5E4E-AE36-C649580CAC21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65484C9-8050-8F43-AC29-B9B33AB90C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21759" cy="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F106D744-2D20-4447-9643-7A34621DD5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DF65-F8DB-344F-9CC9-53E3AF1437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50428" y="1750211"/>
            <a:ext cx="3681412" cy="39624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D8BD6-B475-3443-A817-6C0369776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0428" y="2187091"/>
            <a:ext cx="3681412" cy="72488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2A88361-0D65-6145-BF84-68EAA12B572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39788" y="1750211"/>
            <a:ext cx="1121092" cy="11617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ADEF549-8EEE-9649-A750-30A5A0F6068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150428" y="3111651"/>
            <a:ext cx="3681412" cy="39624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A55D6D4-6549-4842-9935-081D6473612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2150428" y="3548531"/>
            <a:ext cx="3681412" cy="72488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FD00D602-6CBC-7F42-8CAD-1FC232864C7E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39788" y="3111651"/>
            <a:ext cx="1121092" cy="11617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98EBD9F-6D1B-2649-BD97-07A5085B1B70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2150428" y="4452771"/>
            <a:ext cx="3681412" cy="39624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9544451-489C-744D-B3E4-3335B5E84ECC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150428" y="4889651"/>
            <a:ext cx="3681412" cy="72488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57DC789-1172-4E42-A2EE-BDFA376D458D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839788" y="4452771"/>
            <a:ext cx="1121092" cy="11617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EB76FB3-F1D7-8E45-BAFE-3F9F744B177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670800" y="1750211"/>
            <a:ext cx="3681412" cy="39624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840B6B0-50FC-9145-AC75-BD3C0D5AB388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7670800" y="2187091"/>
            <a:ext cx="3681412" cy="72488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210EF5C-FC85-8B47-8A1F-848787059C5A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6360160" y="1750211"/>
            <a:ext cx="1121092" cy="11617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B49A8C7-47A7-094E-B39A-3C8F3E387FD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670800" y="3111651"/>
            <a:ext cx="3681412" cy="39624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7A3C3ED7-70BB-AF40-ABC5-750275A6580C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7670800" y="3548531"/>
            <a:ext cx="3681412" cy="72488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72E75779-73BD-5844-9DEC-519C90C7878A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6360160" y="3111651"/>
            <a:ext cx="1121092" cy="11617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447ADA5-4E4D-D444-83A5-E5EFDE6D34C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7670800" y="4452771"/>
            <a:ext cx="3681412" cy="396240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47AE21EB-CD9F-4D42-A1C6-0B9815B25146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7670800" y="4889651"/>
            <a:ext cx="3681412" cy="72488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C854DD1-8186-A54F-AFBF-5D565645590E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6360160" y="4452771"/>
            <a:ext cx="1121092" cy="11617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99ACB90-FE42-3C41-AB92-A60B0607560B}"/>
              </a:ext>
            </a:extLst>
          </p:cNvPr>
          <p:cNvSpPr txBox="1">
            <a:spLocks/>
          </p:cNvSpPr>
          <p:nvPr userDrawn="1"/>
        </p:nvSpPr>
        <p:spPr>
          <a:xfrm>
            <a:off x="838200" y="732441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67163-DC48-0D49-8661-88C860F5D9C3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84953D-5CE6-D749-A568-25C33176C608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EE20454-E5F9-4D48-8580-C752968C7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21759" cy="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st_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D4564F-FD10-9B4F-A5B4-DB256118468A}"/>
              </a:ext>
            </a:extLst>
          </p:cNvPr>
          <p:cNvSpPr/>
          <p:nvPr userDrawn="1"/>
        </p:nvSpPr>
        <p:spPr>
          <a:xfrm>
            <a:off x="6934196" y="0"/>
            <a:ext cx="52578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436DBCC-6A16-504D-A6A7-2380E97A2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"/>
          </a:blip>
          <a:srcRect l="-22483" t="-1615" r="34613" b="50000"/>
          <a:stretch/>
        </p:blipFill>
        <p:spPr>
          <a:xfrm>
            <a:off x="7652085" y="4191290"/>
            <a:ext cx="4539916" cy="26667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C1226-FE99-5147-B14C-53727C933D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0723" y="2453108"/>
            <a:ext cx="2063634" cy="1071880"/>
          </a:xfrm>
        </p:spPr>
        <p:txBody>
          <a:bodyPr anchor="ctr">
            <a:noAutofit/>
          </a:bodyPr>
          <a:lstStyle>
            <a:lvl1pPr marL="0" indent="0" algn="ctr">
              <a:buNone/>
              <a:defRPr sz="5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BBA6785-6A80-C64E-A1F6-00C196D156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10723" y="3569438"/>
            <a:ext cx="2063634" cy="594266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4481FFA-2808-CE47-880C-9E11C76347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00103" y="2453108"/>
            <a:ext cx="2063634" cy="1071880"/>
          </a:xfrm>
        </p:spPr>
        <p:txBody>
          <a:bodyPr anchor="ctr">
            <a:noAutofit/>
          </a:bodyPr>
          <a:lstStyle>
            <a:lvl1pPr marL="0" indent="0" algn="ctr">
              <a:buNone/>
              <a:defRPr sz="5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815409C-1542-F847-9105-FA04B062C5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00103" y="3569438"/>
            <a:ext cx="2063634" cy="594266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1C5A8CA-3C03-8143-86BF-26D097F445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10723" y="4439023"/>
            <a:ext cx="2063634" cy="1071880"/>
          </a:xfrm>
        </p:spPr>
        <p:txBody>
          <a:bodyPr anchor="ctr">
            <a:noAutofit/>
          </a:bodyPr>
          <a:lstStyle>
            <a:lvl1pPr marL="0" indent="0" algn="ctr">
              <a:buNone/>
              <a:defRPr sz="5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1EB63A2-82CA-FB49-9D8D-3D26880B11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10723" y="5555353"/>
            <a:ext cx="2063634" cy="594266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4A8271D-E763-F240-804D-3AEADEC551F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00103" y="4439023"/>
            <a:ext cx="2063634" cy="1071880"/>
          </a:xfrm>
        </p:spPr>
        <p:txBody>
          <a:bodyPr anchor="ctr">
            <a:noAutofit/>
          </a:bodyPr>
          <a:lstStyle>
            <a:lvl1pPr marL="0" indent="0" algn="ctr">
              <a:buNone/>
              <a:defRPr sz="5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91BB574-902B-6C4B-A21E-B7F9721744C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00103" y="5555353"/>
            <a:ext cx="2063634" cy="594266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9D8674E9-21F2-794D-8678-C6B1A03DEA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10723" y="1000228"/>
            <a:ext cx="4353014" cy="811483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CF94816-2C67-6E4E-AA09-4E0DF7401C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10723" y="1842238"/>
            <a:ext cx="4353014" cy="41855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CB2223-FB4C-2943-9BB8-794B2A7A2D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3142"/>
            <a:ext cx="5257800" cy="1089529"/>
          </a:xfrm>
        </p:spPr>
        <p:txBody>
          <a:bodyPr wrap="square">
            <a:sp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2864164-1D05-A349-99C4-3E9CEC9B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1638"/>
            <a:ext cx="5257801" cy="39519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093D19-5705-674A-9C15-C49A82FC9693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7A4728-283D-DB44-B5E9-EF4A912CF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79" t="25196" r="11265" b="24059"/>
          <a:stretch/>
        </p:blipFill>
        <p:spPr>
          <a:xfrm>
            <a:off x="898525" y="6239186"/>
            <a:ext cx="1521759" cy="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60F319-B418-C64D-A667-1C9B640668DC}"/>
              </a:ext>
            </a:extLst>
          </p:cNvPr>
          <p:cNvSpPr/>
          <p:nvPr userDrawn="1"/>
        </p:nvSpPr>
        <p:spPr>
          <a:xfrm>
            <a:off x="0" y="0"/>
            <a:ext cx="52578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2AFFB4-EAE1-3949-AA1E-C937363FEDC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0276" y="2981520"/>
            <a:ext cx="3516898" cy="584775"/>
          </a:xfrm>
          <a:noFill/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None/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21349C-C611-A94A-9CE5-CD85DBF2E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1000"/>
          </a:blip>
          <a:srcRect l="49117" t="-7459" r="-3687" b="55844"/>
          <a:stretch/>
        </p:blipFill>
        <p:spPr>
          <a:xfrm>
            <a:off x="0" y="4410845"/>
            <a:ext cx="2587276" cy="2447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C7194-3D65-114A-A771-F82D677B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079" y="483142"/>
            <a:ext cx="5257800" cy="1089529"/>
          </a:xfrm>
        </p:spPr>
        <p:txBody>
          <a:bodyPr wrap="square">
            <a:sp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ADAB2-0BD5-384E-B881-BE35933D05C7}"/>
              </a:ext>
            </a:extLst>
          </p:cNvPr>
          <p:cNvSpPr txBox="1"/>
          <p:nvPr userDrawn="1"/>
        </p:nvSpPr>
        <p:spPr>
          <a:xfrm>
            <a:off x="10569388" y="6311900"/>
            <a:ext cx="784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2212BE-495F-C441-AB7F-8AB2C39453E9}" type="slidenum">
              <a:rPr lang="en-US" sz="900" smtClean="0"/>
              <a:pPr algn="r"/>
              <a:t>‹#›</a:t>
            </a:fld>
            <a:endParaRPr lang="en-US" sz="9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F8CDB9-D399-9F43-83BD-DBF9ED74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078" y="1991638"/>
            <a:ext cx="5257801" cy="39519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5BC25-7145-5E4E-AE36-C649580CAC21}"/>
              </a:ext>
            </a:extLst>
          </p:cNvPr>
          <p:cNvSpPr/>
          <p:nvPr userDrawn="1"/>
        </p:nvSpPr>
        <p:spPr>
          <a:xfrm>
            <a:off x="0" y="6788150"/>
            <a:ext cx="12192000" cy="6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6" userDrawn="1">
          <p15:clr>
            <a:srgbClr val="FBAE40"/>
          </p15:clr>
        </p15:guide>
        <p15:guide id="2" pos="525" userDrawn="1">
          <p15:clr>
            <a:srgbClr val="FBAE40"/>
          </p15:clr>
        </p15:guide>
        <p15:guide id="3" pos="3843" userDrawn="1">
          <p15:clr>
            <a:srgbClr val="FBAE40"/>
          </p15:clr>
        </p15:guide>
        <p15:guide id="4" pos="43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24B3E-BA38-C746-B7C7-193DD55A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6791-031F-1442-AFC8-05BED6C7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86" r:id="rId3"/>
    <p:sldLayoutId id="2147483687" r:id="rId4"/>
    <p:sldLayoutId id="2147483688" r:id="rId5"/>
    <p:sldLayoutId id="2147483683" r:id="rId6"/>
    <p:sldLayoutId id="2147483665" r:id="rId7"/>
    <p:sldLayoutId id="2147483668" r:id="rId8"/>
    <p:sldLayoutId id="2147483684" r:id="rId9"/>
    <p:sldLayoutId id="2147483669" r:id="rId10"/>
    <p:sldLayoutId id="2147483672" r:id="rId11"/>
    <p:sldLayoutId id="2147483651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aux Next Medium Italic" panose="02000506000000020003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aux Next Regular" panose="02000506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aux Next Regular" panose="02000506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aux Next Regular" panose="02000506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aux Next Regular" panose="02000506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aux Next Regular" panose="02000506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toConsulting/AudioHack20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4B89142-2205-644D-885D-57E67E926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1751" y="2500247"/>
            <a:ext cx="5846745" cy="27214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7B7F7F-FD3B-4117-9BBB-E88CB7D701E2}"/>
              </a:ext>
            </a:extLst>
          </p:cNvPr>
          <p:cNvSpPr txBox="1">
            <a:spLocks/>
          </p:cNvSpPr>
          <p:nvPr/>
        </p:nvSpPr>
        <p:spPr>
          <a:xfrm>
            <a:off x="6345959" y="5249405"/>
            <a:ext cx="5698259" cy="6740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/>
              <a:t>Seeing Ear Bats</a:t>
            </a:r>
          </a:p>
        </p:txBody>
      </p:sp>
    </p:spTree>
    <p:extLst>
      <p:ext uri="{BB962C8B-B14F-4D97-AF65-F5344CB8AC3E}">
        <p14:creationId xmlns:p14="http://schemas.microsoft.com/office/powerpoint/2010/main" val="200011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F769-E02F-754D-8E6C-76C7F92D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42071"/>
            <a:ext cx="6902736" cy="1311128"/>
          </a:xfrm>
        </p:spPr>
        <p:txBody>
          <a:bodyPr/>
          <a:lstStyle/>
          <a:p>
            <a:r>
              <a:rPr lang="en-US" dirty="0"/>
              <a:t>Shots Fired Azimuth Detector</a:t>
            </a:r>
          </a:p>
        </p:txBody>
      </p:sp>
    </p:spTree>
    <p:extLst>
      <p:ext uri="{BB962C8B-B14F-4D97-AF65-F5344CB8AC3E}">
        <p14:creationId xmlns:p14="http://schemas.microsoft.com/office/powerpoint/2010/main" val="347086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577-04FA-7948-A78F-7A254A8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</p:spPr>
        <p:txBody>
          <a:bodyPr/>
          <a:lstStyle/>
          <a:p>
            <a:r>
              <a:rPr lang="en-US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F01-346F-984A-AB40-CF19D671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381" y="1660254"/>
            <a:ext cx="2990619" cy="3993835"/>
          </a:xfrm>
        </p:spPr>
        <p:txBody>
          <a:bodyPr>
            <a:normAutofit/>
          </a:bodyPr>
          <a:lstStyle/>
          <a:p>
            <a:r>
              <a:rPr lang="en-US" sz="3600" dirty="0"/>
              <a:t>Aaron Festinger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Mike Bauer</a:t>
            </a:r>
          </a:p>
        </p:txBody>
      </p:sp>
      <p:pic>
        <p:nvPicPr>
          <p:cNvPr id="5" name="Picture 4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E89BA0CC-8A14-4FCA-96F1-64FD16C5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11" y="1323372"/>
            <a:ext cx="2308860" cy="1996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44404-FE83-4B85-A60D-B9E72CE1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105" y="3824927"/>
            <a:ext cx="2072072" cy="20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577-04FA-7948-A78F-7A254A8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</p:spPr>
        <p:txBody>
          <a:bodyPr/>
          <a:lstStyle/>
          <a:p>
            <a:r>
              <a:rPr lang="en-US"/>
              <a:t>Customer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F01-346F-984A-AB40-CF19D671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835"/>
          </a:xfrm>
        </p:spPr>
        <p:txBody>
          <a:bodyPr>
            <a:normAutofit/>
          </a:bodyPr>
          <a:lstStyle/>
          <a:p>
            <a:r>
              <a:rPr lang="en-US" sz="2000" dirty="0"/>
              <a:t>Describe the customer problem your hack solves</a:t>
            </a:r>
          </a:p>
          <a:p>
            <a:r>
              <a:rPr lang="en-US" sz="2000" dirty="0"/>
              <a:t>Use more slides if you need them</a:t>
            </a:r>
          </a:p>
        </p:txBody>
      </p:sp>
    </p:spTree>
    <p:extLst>
      <p:ext uri="{BB962C8B-B14F-4D97-AF65-F5344CB8AC3E}">
        <p14:creationId xmlns:p14="http://schemas.microsoft.com/office/powerpoint/2010/main" val="105570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577-04FA-7948-A78F-7A254A8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</p:spPr>
        <p:txBody>
          <a:bodyPr/>
          <a:lstStyle/>
          <a:p>
            <a:r>
              <a:rPr lang="en-US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F01-346F-984A-AB40-CF19D671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835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https://github.com/OctoConsulting/AudioHack2021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224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577-04FA-7948-A78F-7A254A8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</p:spPr>
        <p:txBody>
          <a:bodyPr/>
          <a:lstStyle/>
          <a:p>
            <a:r>
              <a:rPr lang="en-US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F01-346F-984A-AB40-CF19D671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835"/>
          </a:xfrm>
        </p:spPr>
        <p:txBody>
          <a:bodyPr>
            <a:normAutofit/>
          </a:bodyPr>
          <a:lstStyle/>
          <a:p>
            <a:r>
              <a:rPr lang="en-US" sz="3200" dirty="0"/>
              <a:t>Unity generates 3d spatialized sound of a gun shot</a:t>
            </a:r>
          </a:p>
          <a:p>
            <a:r>
              <a:rPr lang="en-US" sz="3200" dirty="0"/>
              <a:t>Generated sound is recorded in the engine and written to a new file</a:t>
            </a:r>
          </a:p>
          <a:p>
            <a:r>
              <a:rPr lang="en-US" sz="3200" dirty="0"/>
              <a:t>New sound file is processed by the model</a:t>
            </a:r>
          </a:p>
          <a:p>
            <a:r>
              <a:rPr lang="en-US" sz="3200" dirty="0"/>
              <a:t>Direction and distance of that shot is output for further use.</a:t>
            </a:r>
          </a:p>
        </p:txBody>
      </p:sp>
    </p:spTree>
    <p:extLst>
      <p:ext uri="{BB962C8B-B14F-4D97-AF65-F5344CB8AC3E}">
        <p14:creationId xmlns:p14="http://schemas.microsoft.com/office/powerpoint/2010/main" val="312333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577-04FA-7948-A78F-7A254A8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</p:spPr>
        <p:txBody>
          <a:bodyPr/>
          <a:lstStyle/>
          <a:p>
            <a:r>
              <a:rPr lang="en-US">
                <a:latin typeface="Century Gothic"/>
              </a:rPr>
              <a:t>Tools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F01-346F-984A-AB40-CF19D671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835"/>
          </a:xfrm>
        </p:spPr>
        <p:txBody>
          <a:bodyPr>
            <a:normAutofit/>
          </a:bodyPr>
          <a:lstStyle/>
          <a:p>
            <a:r>
              <a:rPr lang="en-US" sz="2000" dirty="0"/>
              <a:t>Unity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941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577-04FA-7948-A78F-7A254A8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F01-346F-984A-AB40-CF19D671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835"/>
          </a:xfrm>
        </p:spPr>
        <p:txBody>
          <a:bodyPr>
            <a:normAutofit/>
          </a:bodyPr>
          <a:lstStyle/>
          <a:p>
            <a:r>
              <a:rPr lang="en-US" sz="2000" dirty="0"/>
              <a:t>Bring the model output back into Unity and render the data as a shot line to compare actual and perceived.</a:t>
            </a:r>
          </a:p>
          <a:p>
            <a:r>
              <a:rPr lang="en-US" sz="2000" dirty="0"/>
              <a:t>Output the data as a sound file to let the user know direction and distance of the shot.</a:t>
            </a:r>
          </a:p>
          <a:p>
            <a:r>
              <a:rPr lang="en-US" sz="2000"/>
              <a:t>…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7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73079-D6DA-461B-874A-92A32488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77917" y="823093"/>
            <a:ext cx="8242924" cy="48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2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A286B"/>
      </a:dk1>
      <a:lt1>
        <a:srgbClr val="FFFFFF"/>
      </a:lt1>
      <a:dk2>
        <a:srgbClr val="F7931E"/>
      </a:dk2>
      <a:lt2>
        <a:srgbClr val="231F20"/>
      </a:lt2>
      <a:accent1>
        <a:srgbClr val="F7931E"/>
      </a:accent1>
      <a:accent2>
        <a:srgbClr val="2A286B"/>
      </a:accent2>
      <a:accent3>
        <a:srgbClr val="F15924"/>
      </a:accent3>
      <a:accent4>
        <a:srgbClr val="FBB03B"/>
      </a:accent4>
      <a:accent5>
        <a:srgbClr val="4B657E"/>
      </a:accent5>
      <a:accent6>
        <a:srgbClr val="589DD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7C754697A1714AB417E0C8AB0FB3B6" ma:contentTypeVersion="12" ma:contentTypeDescription="Create a new document." ma:contentTypeScope="" ma:versionID="9254b1d8024c4d23e6cc9cd3bf5233a9">
  <xsd:schema xmlns:xsd="http://www.w3.org/2001/XMLSchema" xmlns:xs="http://www.w3.org/2001/XMLSchema" xmlns:p="http://schemas.microsoft.com/office/2006/metadata/properties" xmlns:ns2="753a2aa6-1208-400c-ae46-1ad40f3234e8" xmlns:ns3="a3d0a45c-57b8-4179-a1de-155f60147ef3" targetNamespace="http://schemas.microsoft.com/office/2006/metadata/properties" ma:root="true" ma:fieldsID="71ad714770baf85b6af844c5cc16dde2" ns2:_="" ns3:_="">
    <xsd:import namespace="753a2aa6-1208-400c-ae46-1ad40f3234e8"/>
    <xsd:import namespace="a3d0a45c-57b8-4179-a1de-155f60147e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3a2aa6-1208-400c-ae46-1ad40f323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d0a45c-57b8-4179-a1de-155f60147ef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06F483-7940-4658-97E4-AB297BD7D2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6FE05-B71A-40F7-A5E7-DD15F8232A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3a2aa6-1208-400c-ae46-1ad40f3234e8"/>
    <ds:schemaRef ds:uri="a3d0a45c-57b8-4179-a1de-155f60147e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D7567B-0C25-4E51-8EA2-D2B287B78185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a3d0a45c-57b8-4179-a1de-155f60147ef3"/>
    <ds:schemaRef ds:uri="753a2aa6-1208-400c-ae46-1ad40f3234e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Aaux Next Medium Italic</vt:lpstr>
      <vt:lpstr>Aaux Next Regular</vt:lpstr>
      <vt:lpstr>Arial</vt:lpstr>
      <vt:lpstr>Century Gothic</vt:lpstr>
      <vt:lpstr>Office Theme</vt:lpstr>
      <vt:lpstr>PowerPoint Presentation</vt:lpstr>
      <vt:lpstr>Shots Fired Azimuth Detector</vt:lpstr>
      <vt:lpstr>Our Team</vt:lpstr>
      <vt:lpstr>Customer Challenge</vt:lpstr>
      <vt:lpstr>Source Code</vt:lpstr>
      <vt:lpstr>Architecture Diagram</vt:lpstr>
      <vt:lpstr>Tools &amp; Technologies Used</vt:lpstr>
      <vt:lpstr>Future Updates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Bondarenko</dc:creator>
  <cp:lastModifiedBy>Mike Bauer</cp:lastModifiedBy>
  <cp:revision>29</cp:revision>
  <dcterms:created xsi:type="dcterms:W3CDTF">2021-04-14T16:39:48Z</dcterms:created>
  <dcterms:modified xsi:type="dcterms:W3CDTF">2021-10-14T19:10:59Z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0x010100A47C754697A1714AB417E0C8AB0FB3B6</vt:lpwstr>
  </property>
</Properties>
</file>