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84" r:id="rId5"/>
    <p:sldId id="292" r:id="rId6"/>
    <p:sldId id="258" r:id="rId7"/>
    <p:sldId id="293" r:id="rId8"/>
    <p:sldId id="298" r:id="rId9"/>
    <p:sldId id="294" r:id="rId10"/>
    <p:sldId id="295" r:id="rId11"/>
    <p:sldId id="296" r:id="rId12"/>
    <p:sldId id="29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8" userDrawn="1">
          <p15:clr>
            <a:srgbClr val="A4A3A4"/>
          </p15:clr>
        </p15:guide>
        <p15:guide id="2" pos="5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86A"/>
    <a:srgbClr val="757679"/>
    <a:srgbClr val="6E6F71"/>
    <a:srgbClr val="494A4C"/>
    <a:srgbClr val="589DD5"/>
    <a:srgbClr val="6B1B20"/>
    <a:srgbClr val="4B657E"/>
    <a:srgbClr val="FBB03B"/>
    <a:srgbClr val="F15A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38"/>
      </p:cViewPr>
      <p:guideLst>
        <p:guide orient="horz" pos="1148"/>
        <p:guide pos="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BD7874-E91B-5946-AEE1-58351709B2A4}"/>
              </a:ext>
            </a:extLst>
          </p:cNvPr>
          <p:cNvPicPr>
            <a:picLocks noChangeAspect="1"/>
          </p:cNvPicPr>
          <p:nvPr userDrawn="1"/>
        </p:nvPicPr>
        <p:blipFill rotWithShape="1">
          <a:blip r:embed="rId2"/>
          <a:srcRect t="12089" r="263" b="1522"/>
          <a:stretch/>
        </p:blipFill>
        <p:spPr>
          <a:xfrm>
            <a:off x="0" y="0"/>
            <a:ext cx="12192000" cy="6858000"/>
          </a:xfrm>
          <a:prstGeom prst="rect">
            <a:avLst/>
          </a:prstGeom>
        </p:spPr>
      </p:pic>
      <p:sp>
        <p:nvSpPr>
          <p:cNvPr id="2" name="Title 1">
            <a:extLst>
              <a:ext uri="{FF2B5EF4-FFF2-40B4-BE49-F238E27FC236}">
                <a16:creationId xmlns:a16="http://schemas.microsoft.com/office/drawing/2014/main" id="{A85A8DD1-2662-C54C-A8A2-0C1F00DEB6A9}"/>
              </a:ext>
            </a:extLst>
          </p:cNvPr>
          <p:cNvSpPr>
            <a:spLocks noGrp="1"/>
          </p:cNvSpPr>
          <p:nvPr>
            <p:ph type="ctrTitle" hasCustomPrompt="1"/>
          </p:nvPr>
        </p:nvSpPr>
        <p:spPr>
          <a:xfrm>
            <a:off x="5136778" y="2402624"/>
            <a:ext cx="5587251" cy="1837426"/>
          </a:xfrm>
        </p:spPr>
        <p:txBody>
          <a:bodyPr wrap="square" anchor="b">
            <a:spAutoFit/>
          </a:bodyPr>
          <a:lstStyle>
            <a:lvl1pPr algn="l">
              <a:defRPr sz="4200">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20FE350-0A80-F24D-B7F1-300D94131B9A}"/>
              </a:ext>
            </a:extLst>
          </p:cNvPr>
          <p:cNvSpPr>
            <a:spLocks noGrp="1"/>
          </p:cNvSpPr>
          <p:nvPr>
            <p:ph type="subTitle" idx="1"/>
          </p:nvPr>
        </p:nvSpPr>
        <p:spPr>
          <a:xfrm>
            <a:off x="5150225" y="4445402"/>
            <a:ext cx="5573804" cy="341632"/>
          </a:xfrm>
        </p:spPr>
        <p:txBody>
          <a:bodyPr wrap="square">
            <a:sp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Graphic 9">
            <a:extLst>
              <a:ext uri="{FF2B5EF4-FFF2-40B4-BE49-F238E27FC236}">
                <a16:creationId xmlns:a16="http://schemas.microsoft.com/office/drawing/2014/main" id="{8547B36B-63FB-8E4F-882E-FBDE7B3DA34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9463177" y="342312"/>
            <a:ext cx="2268486" cy="560889"/>
          </a:xfrm>
          <a:prstGeom prst="rect">
            <a:avLst/>
          </a:prstGeom>
        </p:spPr>
      </p:pic>
      <p:sp>
        <p:nvSpPr>
          <p:cNvPr id="12" name="Rectangle 11">
            <a:extLst>
              <a:ext uri="{FF2B5EF4-FFF2-40B4-BE49-F238E27FC236}">
                <a16:creationId xmlns:a16="http://schemas.microsoft.com/office/drawing/2014/main" id="{0F321D18-28DB-484A-BBE5-027AE210E448}"/>
              </a:ext>
            </a:extLst>
          </p:cNvPr>
          <p:cNvSpPr/>
          <p:nvPr userDrawn="1"/>
        </p:nvSpPr>
        <p:spPr>
          <a:xfrm>
            <a:off x="0" y="6788150"/>
            <a:ext cx="12192000"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41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Quote_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4C-7379-FD4C-AFBB-86D3356178A1}"/>
              </a:ext>
            </a:extLst>
          </p:cNvPr>
          <p:cNvSpPr>
            <a:spLocks noGrp="1"/>
          </p:cNvSpPr>
          <p:nvPr>
            <p:ph type="title"/>
          </p:nvPr>
        </p:nvSpPr>
        <p:spPr>
          <a:xfrm>
            <a:off x="1983772" y="2081456"/>
            <a:ext cx="8906005" cy="2852737"/>
          </a:xfrm>
        </p:spPr>
        <p:txBody>
          <a:bodyPr anchor="t">
            <a:normAutofit/>
          </a:bodyPr>
          <a:lstStyle>
            <a:lvl1pPr>
              <a:lnSpc>
                <a:spcPts val="4140"/>
              </a:lnSpc>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60E1D951-1CFA-094E-BB4B-0E7503338D95}"/>
              </a:ext>
            </a:extLst>
          </p:cNvPr>
          <p:cNvSpPr>
            <a:spLocks noGrp="1"/>
          </p:cNvSpPr>
          <p:nvPr>
            <p:ph type="body" idx="1" hasCustomPrompt="1"/>
          </p:nvPr>
        </p:nvSpPr>
        <p:spPr>
          <a:xfrm>
            <a:off x="724473" y="1592081"/>
            <a:ext cx="681318" cy="1996750"/>
          </a:xfrm>
        </p:spPr>
        <p:txBody>
          <a:bodyPr>
            <a:noAutofit/>
          </a:bodyPr>
          <a:lstStyle>
            <a:lvl1pPr marL="0" indent="0">
              <a:buNone/>
              <a:defRPr sz="15000" b="1">
                <a:solidFill>
                  <a:schemeClr val="tx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8" name="Picture 7" descr="Icon&#10;&#10;Description automatically generated">
            <a:extLst>
              <a:ext uri="{FF2B5EF4-FFF2-40B4-BE49-F238E27FC236}">
                <a16:creationId xmlns:a16="http://schemas.microsoft.com/office/drawing/2014/main" id="{7DED63EF-8ED5-C34A-B18C-5655A97FD3D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12" name="TextBox 11">
            <a:extLst>
              <a:ext uri="{FF2B5EF4-FFF2-40B4-BE49-F238E27FC236}">
                <a16:creationId xmlns:a16="http://schemas.microsoft.com/office/drawing/2014/main" id="{5C4BA27E-1F2D-6346-A66C-3E04EF366786}"/>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Rectangle 12">
            <a:extLst>
              <a:ext uri="{FF2B5EF4-FFF2-40B4-BE49-F238E27FC236}">
                <a16:creationId xmlns:a16="http://schemas.microsoft.com/office/drawing/2014/main" id="{AD376B4E-9E85-FD4A-B79C-5817D7D598FD}"/>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BD8DDAA1-543A-E046-B203-7758C746CEC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17904" cy="375306"/>
          </a:xfrm>
          <a:prstGeom prst="rect">
            <a:avLst/>
          </a:prstGeom>
        </p:spPr>
      </p:pic>
    </p:spTree>
    <p:extLst>
      <p:ext uri="{BB962C8B-B14F-4D97-AF65-F5344CB8AC3E}">
        <p14:creationId xmlns:p14="http://schemas.microsoft.com/office/powerpoint/2010/main" val="12543347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57" userDrawn="1">
          <p15:clr>
            <a:srgbClr val="FBAE40"/>
          </p15:clr>
        </p15:guide>
        <p15:guide id="2" pos="591" userDrawn="1">
          <p15:clr>
            <a:srgbClr val="FBAE40"/>
          </p15:clr>
        </p15:guide>
        <p15:guide id="3" pos="1514" userDrawn="1">
          <p15:clr>
            <a:srgbClr val="FBAE40"/>
          </p15:clr>
        </p15:guide>
        <p15:guide id="4" orient="horz" pos="413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_Dark">
    <p:bg>
      <p:bgRef idx="1001">
        <a:schemeClr val="bg1"/>
      </p:bgRef>
    </p:bg>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0158A729-3B3F-6841-81B0-FCD49541380A}"/>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13" name="TextBox 12">
            <a:extLst>
              <a:ext uri="{FF2B5EF4-FFF2-40B4-BE49-F238E27FC236}">
                <a16:creationId xmlns:a16="http://schemas.microsoft.com/office/drawing/2014/main" id="{8196464A-8E75-8D46-A137-126C84D527E6}"/>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4" name="Rectangle 13">
            <a:extLst>
              <a:ext uri="{FF2B5EF4-FFF2-40B4-BE49-F238E27FC236}">
                <a16:creationId xmlns:a16="http://schemas.microsoft.com/office/drawing/2014/main" id="{4E7A9587-8C3B-FA4F-A10D-CC80BCDE1117}"/>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A064E161-3911-DC4B-B0C8-5D82C8DAF9BF}"/>
              </a:ext>
            </a:extLst>
          </p:cNvPr>
          <p:cNvSpPr>
            <a:spLocks noGrp="1"/>
          </p:cNvSpPr>
          <p:nvPr>
            <p:ph type="title"/>
          </p:nvPr>
        </p:nvSpPr>
        <p:spPr>
          <a:xfrm>
            <a:off x="1983772" y="2081456"/>
            <a:ext cx="8906005" cy="2852737"/>
          </a:xfrm>
        </p:spPr>
        <p:txBody>
          <a:bodyPr anchor="t">
            <a:normAutofit/>
          </a:bodyPr>
          <a:lstStyle>
            <a:lvl1pPr>
              <a:lnSpc>
                <a:spcPts val="4140"/>
              </a:lnSpc>
              <a:defRPr sz="3200">
                <a:latin typeface="Arial" panose="020B0604020202020204" pitchFamily="34" charset="0"/>
                <a:cs typeface="Arial" panose="020B0604020202020204" pitchFamily="34" charset="0"/>
              </a:defRPr>
            </a:lvl1pPr>
          </a:lstStyle>
          <a:p>
            <a:r>
              <a:rPr lang="en-US"/>
              <a:t>Click to edit Master title style</a:t>
            </a:r>
          </a:p>
        </p:txBody>
      </p:sp>
      <p:sp>
        <p:nvSpPr>
          <p:cNvPr id="20" name="Text Placeholder 2">
            <a:extLst>
              <a:ext uri="{FF2B5EF4-FFF2-40B4-BE49-F238E27FC236}">
                <a16:creationId xmlns:a16="http://schemas.microsoft.com/office/drawing/2014/main" id="{5201D8F0-D80B-6B44-88CA-12C69F7D78C6}"/>
              </a:ext>
            </a:extLst>
          </p:cNvPr>
          <p:cNvSpPr>
            <a:spLocks noGrp="1"/>
          </p:cNvSpPr>
          <p:nvPr>
            <p:ph type="body" idx="1" hasCustomPrompt="1"/>
          </p:nvPr>
        </p:nvSpPr>
        <p:spPr>
          <a:xfrm>
            <a:off x="724473" y="1592081"/>
            <a:ext cx="681318" cy="1996750"/>
          </a:xfrm>
        </p:spPr>
        <p:txBody>
          <a:bodyPr>
            <a:noAutofit/>
          </a:bodyPr>
          <a:lstStyle>
            <a:lvl1pPr marL="0" indent="0">
              <a:buNone/>
              <a:defRPr sz="15000" b="1">
                <a:solidFill>
                  <a:schemeClr val="bg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24" name="Graphic 23">
            <a:extLst>
              <a:ext uri="{FF2B5EF4-FFF2-40B4-BE49-F238E27FC236}">
                <a16:creationId xmlns:a16="http://schemas.microsoft.com/office/drawing/2014/main" id="{0B3CB1CA-91E9-4C4E-AD81-4C141FBDE52D}"/>
              </a:ext>
            </a:extLst>
          </p:cNvPr>
          <p:cNvPicPr>
            <a:picLocks noChangeAspect="1"/>
          </p:cNvPicPr>
          <p:nvPr userDrawn="1"/>
        </p:nvPicPr>
        <p:blipFill>
          <a:blip r:embed="rId3">
            <a:extLst>
              <a:ext uri="{96DAC541-7B7A-43D3-8B79-37D633B846F1}">
                <asvg:svgBlip xmlns:asvg="http://schemas.microsoft.com/office/drawing/2016/SVG/main" r:embed="rId4"/>
              </a:ext>
            </a:extLst>
          </a:blip>
          <a:srcRect t="17824" b="17824"/>
          <a:stretch/>
        </p:blipFill>
        <p:spPr>
          <a:xfrm>
            <a:off x="712341" y="6183886"/>
            <a:ext cx="1917700" cy="474157"/>
          </a:xfrm>
          <a:prstGeom prst="rect">
            <a:avLst/>
          </a:prstGeom>
        </p:spPr>
      </p:pic>
    </p:spTree>
    <p:extLst>
      <p:ext uri="{BB962C8B-B14F-4D97-AF65-F5344CB8AC3E}">
        <p14:creationId xmlns:p14="http://schemas.microsoft.com/office/powerpoint/2010/main" val="36500637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86" userDrawn="1">
          <p15:clr>
            <a:srgbClr val="FBAE40"/>
          </p15:clr>
        </p15:guide>
        <p15:guide id="3" orient="horz" pos="3926" userDrawn="1">
          <p15:clr>
            <a:srgbClr val="FBAE40"/>
          </p15:clr>
        </p15:guide>
        <p15:guide id="4" pos="1524" userDrawn="1">
          <p15:clr>
            <a:srgbClr val="FBAE40"/>
          </p15:clr>
        </p15:guide>
        <p15:guide id="5" orient="horz" pos="416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Breaker_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4C-7379-FD4C-AFBB-86D3356178A1}"/>
              </a:ext>
            </a:extLst>
          </p:cNvPr>
          <p:cNvSpPr>
            <a:spLocks noGrp="1"/>
          </p:cNvSpPr>
          <p:nvPr>
            <p:ph type="title" hasCustomPrompt="1"/>
          </p:nvPr>
        </p:nvSpPr>
        <p:spPr>
          <a:xfrm>
            <a:off x="831850" y="2742071"/>
            <a:ext cx="6902736" cy="1311128"/>
          </a:xfrm>
        </p:spPr>
        <p:txBody>
          <a:bodyPr wrap="square" anchor="b">
            <a:spAutoFit/>
          </a:bodyPr>
          <a:lstStyle>
            <a:lvl1pPr>
              <a:defRPr sz="44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60E1D951-1CFA-094E-BB4B-0E7503338D95}"/>
              </a:ext>
            </a:extLst>
          </p:cNvPr>
          <p:cNvSpPr>
            <a:spLocks noGrp="1"/>
          </p:cNvSpPr>
          <p:nvPr>
            <p:ph type="body" idx="1"/>
          </p:nvPr>
        </p:nvSpPr>
        <p:spPr>
          <a:xfrm>
            <a:off x="831850" y="4257738"/>
            <a:ext cx="6902736" cy="369332"/>
          </a:xfrm>
        </p:spPr>
        <p:txBody>
          <a:bodyPr wrap="square">
            <a:spAutoFit/>
          </a:bodyPr>
          <a:lstStyle>
            <a:lvl1pPr marL="0" indent="0">
              <a:buNone/>
              <a:defRPr sz="20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8" name="Graphic 17">
            <a:extLst>
              <a:ext uri="{FF2B5EF4-FFF2-40B4-BE49-F238E27FC236}">
                <a16:creationId xmlns:a16="http://schemas.microsoft.com/office/drawing/2014/main" id="{C7BF8F2C-A4DA-954F-9B53-8754F9E8B93E}"/>
              </a:ext>
            </a:extLst>
          </p:cNvPr>
          <p:cNvPicPr>
            <a:picLocks noChangeAspect="1"/>
          </p:cNvPicPr>
          <p:nvPr userDrawn="1"/>
        </p:nvPicPr>
        <p:blipFill>
          <a:blip r:embed="rId2">
            <a:extLst>
              <a:ext uri="{96DAC541-7B7A-43D3-8B79-37D633B846F1}">
                <asvg:svgBlip xmlns:asvg="http://schemas.microsoft.com/office/drawing/2016/SVG/main" r:embed="rId3"/>
              </a:ext>
            </a:extLst>
          </a:blip>
          <a:srcRect t="17824" b="17824"/>
          <a:stretch/>
        </p:blipFill>
        <p:spPr>
          <a:xfrm>
            <a:off x="712341" y="6183886"/>
            <a:ext cx="1917700" cy="474157"/>
          </a:xfrm>
          <a:prstGeom prst="rect">
            <a:avLst/>
          </a:prstGeom>
        </p:spPr>
      </p:pic>
      <p:pic>
        <p:nvPicPr>
          <p:cNvPr id="13" name="Picture 12">
            <a:extLst>
              <a:ext uri="{FF2B5EF4-FFF2-40B4-BE49-F238E27FC236}">
                <a16:creationId xmlns:a16="http://schemas.microsoft.com/office/drawing/2014/main" id="{E6BFABBA-46AC-784D-8A01-771966180B24}"/>
              </a:ext>
            </a:extLst>
          </p:cNvPr>
          <p:cNvPicPr>
            <a:picLocks noChangeAspect="1"/>
          </p:cNvPicPr>
          <p:nvPr userDrawn="1"/>
        </p:nvPicPr>
        <p:blipFill rotWithShape="1">
          <a:blip r:embed="rId4">
            <a:alphaModFix/>
          </a:blip>
          <a:srcRect t="73854" r="70479" b="1020"/>
          <a:stretch/>
        </p:blipFill>
        <p:spPr>
          <a:xfrm>
            <a:off x="4134177" y="-3"/>
            <a:ext cx="8057823" cy="6858003"/>
          </a:xfrm>
          <a:prstGeom prst="rect">
            <a:avLst/>
          </a:prstGeom>
        </p:spPr>
      </p:pic>
    </p:spTree>
    <p:extLst>
      <p:ext uri="{BB962C8B-B14F-4D97-AF65-F5344CB8AC3E}">
        <p14:creationId xmlns:p14="http://schemas.microsoft.com/office/powerpoint/2010/main" val="344295562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amp; Contact ">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A4F7-DD13-1847-B2B9-77D60CADB04B}"/>
              </a:ext>
            </a:extLst>
          </p:cNvPr>
          <p:cNvSpPr>
            <a:spLocks noGrp="1"/>
          </p:cNvSpPr>
          <p:nvPr>
            <p:ph type="title" hasCustomPrompt="1"/>
          </p:nvPr>
        </p:nvSpPr>
        <p:spPr>
          <a:xfrm>
            <a:off x="838200" y="1439948"/>
            <a:ext cx="9286702" cy="2086725"/>
          </a:xfrm>
        </p:spPr>
        <p:txBody>
          <a:bodyPr wrap="square">
            <a:spAutoFit/>
          </a:bodyPr>
          <a:lstStyle>
            <a:lvl1pPr algn="l">
              <a:defRPr sz="7200" b="1">
                <a:solidFill>
                  <a:schemeClr val="bg2"/>
                </a:solidFill>
                <a:latin typeface="Arial" panose="020B0604020202020204" pitchFamily="34" charset="0"/>
                <a:cs typeface="Arial" panose="020B0604020202020204" pitchFamily="34" charset="0"/>
              </a:defRPr>
            </a:lvl1pPr>
          </a:lstStyle>
          <a:p>
            <a:r>
              <a:rPr lang="en-US"/>
              <a:t>CLICK TO EDIT MASTER TITLE</a:t>
            </a:r>
          </a:p>
        </p:txBody>
      </p:sp>
      <p:sp>
        <p:nvSpPr>
          <p:cNvPr id="23" name="Text Placeholder 3">
            <a:extLst>
              <a:ext uri="{FF2B5EF4-FFF2-40B4-BE49-F238E27FC236}">
                <a16:creationId xmlns:a16="http://schemas.microsoft.com/office/drawing/2014/main" id="{A34DCCBA-CC32-6847-B782-DB3DB214F545}"/>
              </a:ext>
            </a:extLst>
          </p:cNvPr>
          <p:cNvSpPr>
            <a:spLocks noGrp="1"/>
          </p:cNvSpPr>
          <p:nvPr>
            <p:ph type="body" sz="half" idx="13"/>
          </p:nvPr>
        </p:nvSpPr>
        <p:spPr>
          <a:xfrm>
            <a:off x="838200" y="3543299"/>
            <a:ext cx="9286702" cy="369332"/>
          </a:xfrm>
        </p:spPr>
        <p:txBody>
          <a:bodyPr wrap="square">
            <a:spAutoFit/>
          </a:bodyPr>
          <a:lstStyle>
            <a:lvl1pPr marL="0" indent="0" algn="l">
              <a:buNone/>
              <a:defRPr sz="2000" b="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Graphic 7">
            <a:extLst>
              <a:ext uri="{FF2B5EF4-FFF2-40B4-BE49-F238E27FC236}">
                <a16:creationId xmlns:a16="http://schemas.microsoft.com/office/drawing/2014/main" id="{D3BEF9EF-7374-AB49-927C-A96AB0C1D7A3}"/>
              </a:ext>
            </a:extLst>
          </p:cNvPr>
          <p:cNvPicPr>
            <a:picLocks noChangeAspect="1"/>
          </p:cNvPicPr>
          <p:nvPr userDrawn="1"/>
        </p:nvPicPr>
        <p:blipFill>
          <a:blip r:embed="rId2">
            <a:extLst>
              <a:ext uri="{96DAC541-7B7A-43D3-8B79-37D633B846F1}">
                <asvg:svgBlip xmlns:asvg="http://schemas.microsoft.com/office/drawing/2016/SVG/main" r:embed="rId3"/>
              </a:ext>
            </a:extLst>
          </a:blip>
          <a:srcRect t="17824" b="17824"/>
          <a:stretch/>
        </p:blipFill>
        <p:spPr>
          <a:xfrm>
            <a:off x="712341" y="6183886"/>
            <a:ext cx="1917700" cy="474157"/>
          </a:xfrm>
          <a:prstGeom prst="rect">
            <a:avLst/>
          </a:prstGeom>
        </p:spPr>
      </p:pic>
      <p:pic>
        <p:nvPicPr>
          <p:cNvPr id="9" name="Picture 8" descr="Icon&#10;&#10;Description automatically generated">
            <a:extLst>
              <a:ext uri="{FF2B5EF4-FFF2-40B4-BE49-F238E27FC236}">
                <a16:creationId xmlns:a16="http://schemas.microsoft.com/office/drawing/2014/main" id="{A1CCF6F1-1D4E-4147-B3E4-0EA56ED52A6F}"/>
              </a:ext>
            </a:extLst>
          </p:cNvPr>
          <p:cNvPicPr>
            <a:picLocks noChangeAspect="1"/>
          </p:cNvPicPr>
          <p:nvPr userDrawn="1"/>
        </p:nvPicPr>
        <p:blipFill rotWithShape="1">
          <a:blip r:embed="rId4">
            <a:alphaModFix/>
          </a:blip>
          <a:srcRect l="-7258" t="-3406" r="34613" b="51791"/>
          <a:stretch/>
        </p:blipFill>
        <p:spPr>
          <a:xfrm>
            <a:off x="6941127" y="3127241"/>
            <a:ext cx="5250874" cy="3730759"/>
          </a:xfrm>
          <a:prstGeom prst="rect">
            <a:avLst/>
          </a:prstGeom>
        </p:spPr>
      </p:pic>
    </p:spTree>
    <p:extLst>
      <p:ext uri="{BB962C8B-B14F-4D97-AF65-F5344CB8AC3E}">
        <p14:creationId xmlns:p14="http://schemas.microsoft.com/office/powerpoint/2010/main" val="396499618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200" y="1825625"/>
            <a:ext cx="10515600" cy="399383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2CD11CD5-8A50-DE45-942D-56FF4383B62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9821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200" y="2395363"/>
            <a:ext cx="10515600" cy="341198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4">
            <a:extLst>
              <a:ext uri="{FF2B5EF4-FFF2-40B4-BE49-F238E27FC236}">
                <a16:creationId xmlns:a16="http://schemas.microsoft.com/office/drawing/2014/main" id="{DF45BB22-F783-B141-BA67-D7C306E9F62C}"/>
              </a:ext>
            </a:extLst>
          </p:cNvPr>
          <p:cNvSpPr>
            <a:spLocks noGrp="1"/>
          </p:cNvSpPr>
          <p:nvPr>
            <p:ph type="body" sz="quarter" idx="10" hasCustomPrompt="1"/>
          </p:nvPr>
        </p:nvSpPr>
        <p:spPr>
          <a:xfrm>
            <a:off x="838200" y="1496077"/>
            <a:ext cx="10515600" cy="397032"/>
          </a:xfrm>
        </p:spPr>
        <p:txBody>
          <a:bodyPr>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 STYLE</a:t>
            </a:r>
          </a:p>
        </p:txBody>
      </p:sp>
      <p:pic>
        <p:nvPicPr>
          <p:cNvPr id="14" name="Graphic 13">
            <a:extLst>
              <a:ext uri="{FF2B5EF4-FFF2-40B4-BE49-F238E27FC236}">
                <a16:creationId xmlns:a16="http://schemas.microsoft.com/office/drawing/2014/main" id="{755259CD-ACFB-0B4A-8E44-ED7F3F9A700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41044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Columns">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199" y="1825625"/>
            <a:ext cx="5011455" cy="411797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5CCF98B-756C-6C44-A86C-37727E61DB9E}"/>
              </a:ext>
            </a:extLst>
          </p:cNvPr>
          <p:cNvSpPr>
            <a:spLocks noGrp="1"/>
          </p:cNvSpPr>
          <p:nvPr>
            <p:ph idx="10"/>
          </p:nvPr>
        </p:nvSpPr>
        <p:spPr>
          <a:xfrm>
            <a:off x="6342345" y="1825625"/>
            <a:ext cx="5011455" cy="411797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Graphic 13">
            <a:extLst>
              <a:ext uri="{FF2B5EF4-FFF2-40B4-BE49-F238E27FC236}">
                <a16:creationId xmlns:a16="http://schemas.microsoft.com/office/drawing/2014/main" id="{295BD25E-B622-1645-AEA9-31ABB04F5A1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3661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Subtitle and 2-Columns">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199" y="2565532"/>
            <a:ext cx="5011455" cy="3305683"/>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5CCF98B-756C-6C44-A86C-37727E61DB9E}"/>
              </a:ext>
            </a:extLst>
          </p:cNvPr>
          <p:cNvSpPr>
            <a:spLocks noGrp="1"/>
          </p:cNvSpPr>
          <p:nvPr>
            <p:ph idx="10"/>
          </p:nvPr>
        </p:nvSpPr>
        <p:spPr>
          <a:xfrm>
            <a:off x="6342345" y="2565532"/>
            <a:ext cx="5011455" cy="3305683"/>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5CD8CE27-549D-0740-9897-DBF6E7F90705}"/>
              </a:ext>
            </a:extLst>
          </p:cNvPr>
          <p:cNvSpPr>
            <a:spLocks noGrp="1"/>
          </p:cNvSpPr>
          <p:nvPr>
            <p:ph type="body" sz="quarter" idx="11" hasCustomPrompt="1"/>
          </p:nvPr>
        </p:nvSpPr>
        <p:spPr>
          <a:xfrm>
            <a:off x="838200" y="2002296"/>
            <a:ext cx="5011454" cy="397032"/>
          </a:xfrm>
        </p:spPr>
        <p:txBody>
          <a:bodyPr wrap="square">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a:t>
            </a:r>
          </a:p>
        </p:txBody>
      </p:sp>
      <p:sp>
        <p:nvSpPr>
          <p:cNvPr id="16" name="Text Placeholder 4">
            <a:extLst>
              <a:ext uri="{FF2B5EF4-FFF2-40B4-BE49-F238E27FC236}">
                <a16:creationId xmlns:a16="http://schemas.microsoft.com/office/drawing/2014/main" id="{B7D578AA-0928-B749-9FF1-68D1AEC6CBE8}"/>
              </a:ext>
            </a:extLst>
          </p:cNvPr>
          <p:cNvSpPr>
            <a:spLocks noGrp="1"/>
          </p:cNvSpPr>
          <p:nvPr>
            <p:ph type="body" sz="quarter" idx="12" hasCustomPrompt="1"/>
          </p:nvPr>
        </p:nvSpPr>
        <p:spPr>
          <a:xfrm>
            <a:off x="6342346" y="2002296"/>
            <a:ext cx="5011454" cy="397032"/>
          </a:xfrm>
        </p:spPr>
        <p:txBody>
          <a:bodyPr wrap="square">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a:t>
            </a:r>
          </a:p>
        </p:txBody>
      </p:sp>
      <p:pic>
        <p:nvPicPr>
          <p:cNvPr id="18" name="Graphic 17">
            <a:extLst>
              <a:ext uri="{FF2B5EF4-FFF2-40B4-BE49-F238E27FC236}">
                <a16:creationId xmlns:a16="http://schemas.microsoft.com/office/drawing/2014/main" id="{57BBC07E-1C6C-C244-9656-ED878A8383B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54260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542AFFB4-EAE1-3949-AA1E-C937363FEDC9}"/>
              </a:ext>
            </a:extLst>
          </p:cNvPr>
          <p:cNvSpPr>
            <a:spLocks noGrp="1"/>
          </p:cNvSpPr>
          <p:nvPr>
            <p:ph idx="10"/>
          </p:nvPr>
        </p:nvSpPr>
        <p:spPr>
          <a:xfrm>
            <a:off x="6934198" y="0"/>
            <a:ext cx="5257802" cy="6788149"/>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endParaRPr lang="en-US"/>
          </a:p>
        </p:txBody>
      </p:sp>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Content Placeholder 2">
            <a:extLst>
              <a:ext uri="{FF2B5EF4-FFF2-40B4-BE49-F238E27FC236}">
                <a16:creationId xmlns:a16="http://schemas.microsoft.com/office/drawing/2014/main" id="{03F8CDB9-D399-9F43-83BD-DBF9ED74A1A5}"/>
              </a:ext>
            </a:extLst>
          </p:cNvPr>
          <p:cNvSpPr>
            <a:spLocks noGrp="1"/>
          </p:cNvSpPr>
          <p:nvPr>
            <p:ph idx="1"/>
          </p:nvPr>
        </p:nvSpPr>
        <p:spPr>
          <a:xfrm>
            <a:off x="838199"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765484C9-8050-8F43-AC29-B9B33AB90C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72033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cons and Text">
    <p:spTree>
      <p:nvGrpSpPr>
        <p:cNvPr id="1" name=""/>
        <p:cNvGrpSpPr/>
        <p:nvPr/>
      </p:nvGrpSpPr>
      <p:grpSpPr>
        <a:xfrm>
          <a:off x="0" y="0"/>
          <a:ext cx="0" cy="0"/>
          <a:chOff x="0" y="0"/>
          <a:chExt cx="0" cy="0"/>
        </a:xfrm>
      </p:grpSpPr>
      <p:pic>
        <p:nvPicPr>
          <p:cNvPr id="38" name="Picture 37" descr="Icon&#10;&#10;Description automatically generated">
            <a:extLst>
              <a:ext uri="{FF2B5EF4-FFF2-40B4-BE49-F238E27FC236}">
                <a16:creationId xmlns:a16="http://schemas.microsoft.com/office/drawing/2014/main" id="{F106D744-2D20-4447-9643-7A34621DD5D5}"/>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3" name="Text Placeholder 2">
            <a:extLst>
              <a:ext uri="{FF2B5EF4-FFF2-40B4-BE49-F238E27FC236}">
                <a16:creationId xmlns:a16="http://schemas.microsoft.com/office/drawing/2014/main" id="{5EB5DF65-F8DB-344F-9CC9-53E3AF143733}"/>
              </a:ext>
            </a:extLst>
          </p:cNvPr>
          <p:cNvSpPr>
            <a:spLocks noGrp="1"/>
          </p:cNvSpPr>
          <p:nvPr>
            <p:ph type="body" idx="1" hasCustomPrompt="1"/>
          </p:nvPr>
        </p:nvSpPr>
        <p:spPr>
          <a:xfrm>
            <a:off x="2150428" y="175021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56FD8BD6-B475-3443-A817-6C03697765CD}"/>
              </a:ext>
            </a:extLst>
          </p:cNvPr>
          <p:cNvSpPr>
            <a:spLocks noGrp="1"/>
          </p:cNvSpPr>
          <p:nvPr>
            <p:ph sz="half" idx="2"/>
          </p:nvPr>
        </p:nvSpPr>
        <p:spPr>
          <a:xfrm>
            <a:off x="2150428" y="218709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11" name="Content Placeholder 3">
            <a:extLst>
              <a:ext uri="{FF2B5EF4-FFF2-40B4-BE49-F238E27FC236}">
                <a16:creationId xmlns:a16="http://schemas.microsoft.com/office/drawing/2014/main" id="{82A88361-0D65-6145-BF84-68EAA12B572A}"/>
              </a:ext>
            </a:extLst>
          </p:cNvPr>
          <p:cNvSpPr>
            <a:spLocks noGrp="1"/>
          </p:cNvSpPr>
          <p:nvPr>
            <p:ph sz="half" idx="17"/>
          </p:nvPr>
        </p:nvSpPr>
        <p:spPr>
          <a:xfrm>
            <a:off x="839788" y="175021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1" name="Text Placeholder 2">
            <a:extLst>
              <a:ext uri="{FF2B5EF4-FFF2-40B4-BE49-F238E27FC236}">
                <a16:creationId xmlns:a16="http://schemas.microsoft.com/office/drawing/2014/main" id="{AADEF549-8EEE-9649-A750-30A5A0F6068D}"/>
              </a:ext>
            </a:extLst>
          </p:cNvPr>
          <p:cNvSpPr>
            <a:spLocks noGrp="1"/>
          </p:cNvSpPr>
          <p:nvPr>
            <p:ph type="body" idx="18" hasCustomPrompt="1"/>
          </p:nvPr>
        </p:nvSpPr>
        <p:spPr>
          <a:xfrm>
            <a:off x="2150428" y="311165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FA55D6D4-6549-4842-9935-081D64736128}"/>
              </a:ext>
            </a:extLst>
          </p:cNvPr>
          <p:cNvSpPr>
            <a:spLocks noGrp="1"/>
          </p:cNvSpPr>
          <p:nvPr>
            <p:ph sz="half" idx="19"/>
          </p:nvPr>
        </p:nvSpPr>
        <p:spPr>
          <a:xfrm>
            <a:off x="2150428" y="354853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3" name="Content Placeholder 3">
            <a:extLst>
              <a:ext uri="{FF2B5EF4-FFF2-40B4-BE49-F238E27FC236}">
                <a16:creationId xmlns:a16="http://schemas.microsoft.com/office/drawing/2014/main" id="{FD00D602-6CBC-7F42-8CAD-1FC232864C7E}"/>
              </a:ext>
            </a:extLst>
          </p:cNvPr>
          <p:cNvSpPr>
            <a:spLocks noGrp="1"/>
          </p:cNvSpPr>
          <p:nvPr>
            <p:ph sz="half" idx="20"/>
          </p:nvPr>
        </p:nvSpPr>
        <p:spPr>
          <a:xfrm>
            <a:off x="839788" y="311165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4" name="Text Placeholder 2">
            <a:extLst>
              <a:ext uri="{FF2B5EF4-FFF2-40B4-BE49-F238E27FC236}">
                <a16:creationId xmlns:a16="http://schemas.microsoft.com/office/drawing/2014/main" id="{C98EBD9F-6D1B-2649-BD97-07A5085B1B70}"/>
              </a:ext>
            </a:extLst>
          </p:cNvPr>
          <p:cNvSpPr>
            <a:spLocks noGrp="1"/>
          </p:cNvSpPr>
          <p:nvPr>
            <p:ph type="body" idx="21" hasCustomPrompt="1"/>
          </p:nvPr>
        </p:nvSpPr>
        <p:spPr>
          <a:xfrm>
            <a:off x="2150428" y="445277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Content Placeholder 3">
            <a:extLst>
              <a:ext uri="{FF2B5EF4-FFF2-40B4-BE49-F238E27FC236}">
                <a16:creationId xmlns:a16="http://schemas.microsoft.com/office/drawing/2014/main" id="{89544451-489C-744D-B3E4-3335B5E84ECC}"/>
              </a:ext>
            </a:extLst>
          </p:cNvPr>
          <p:cNvSpPr>
            <a:spLocks noGrp="1"/>
          </p:cNvSpPr>
          <p:nvPr>
            <p:ph sz="half" idx="22"/>
          </p:nvPr>
        </p:nvSpPr>
        <p:spPr>
          <a:xfrm>
            <a:off x="2150428" y="488965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6" name="Content Placeholder 3">
            <a:extLst>
              <a:ext uri="{FF2B5EF4-FFF2-40B4-BE49-F238E27FC236}">
                <a16:creationId xmlns:a16="http://schemas.microsoft.com/office/drawing/2014/main" id="{657DC789-1172-4E42-A2EE-BDFA376D458D}"/>
              </a:ext>
            </a:extLst>
          </p:cNvPr>
          <p:cNvSpPr>
            <a:spLocks noGrp="1"/>
          </p:cNvSpPr>
          <p:nvPr>
            <p:ph sz="half" idx="23"/>
          </p:nvPr>
        </p:nvSpPr>
        <p:spPr>
          <a:xfrm>
            <a:off x="839788" y="445277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7" name="Text Placeholder 2">
            <a:extLst>
              <a:ext uri="{FF2B5EF4-FFF2-40B4-BE49-F238E27FC236}">
                <a16:creationId xmlns:a16="http://schemas.microsoft.com/office/drawing/2014/main" id="{6EB76FB3-F1D7-8E45-BAFE-3F9F744B177D}"/>
              </a:ext>
            </a:extLst>
          </p:cNvPr>
          <p:cNvSpPr>
            <a:spLocks noGrp="1"/>
          </p:cNvSpPr>
          <p:nvPr>
            <p:ph type="body" idx="24" hasCustomPrompt="1"/>
          </p:nvPr>
        </p:nvSpPr>
        <p:spPr>
          <a:xfrm>
            <a:off x="7670800" y="175021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Content Placeholder 3">
            <a:extLst>
              <a:ext uri="{FF2B5EF4-FFF2-40B4-BE49-F238E27FC236}">
                <a16:creationId xmlns:a16="http://schemas.microsoft.com/office/drawing/2014/main" id="{D840B6B0-50FC-9145-AC75-BD3C0D5AB388}"/>
              </a:ext>
            </a:extLst>
          </p:cNvPr>
          <p:cNvSpPr>
            <a:spLocks noGrp="1"/>
          </p:cNvSpPr>
          <p:nvPr>
            <p:ph sz="half" idx="25"/>
          </p:nvPr>
        </p:nvSpPr>
        <p:spPr>
          <a:xfrm>
            <a:off x="7670800" y="218709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9" name="Content Placeholder 3">
            <a:extLst>
              <a:ext uri="{FF2B5EF4-FFF2-40B4-BE49-F238E27FC236}">
                <a16:creationId xmlns:a16="http://schemas.microsoft.com/office/drawing/2014/main" id="{3210EF5C-FC85-8B47-8A1F-848787059C5A}"/>
              </a:ext>
            </a:extLst>
          </p:cNvPr>
          <p:cNvSpPr>
            <a:spLocks noGrp="1"/>
          </p:cNvSpPr>
          <p:nvPr>
            <p:ph sz="half" idx="26"/>
          </p:nvPr>
        </p:nvSpPr>
        <p:spPr>
          <a:xfrm>
            <a:off x="6360160" y="175021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0" name="Text Placeholder 2">
            <a:extLst>
              <a:ext uri="{FF2B5EF4-FFF2-40B4-BE49-F238E27FC236}">
                <a16:creationId xmlns:a16="http://schemas.microsoft.com/office/drawing/2014/main" id="{BB49A8C7-47A7-094E-B39A-3C8F3E387FD2}"/>
              </a:ext>
            </a:extLst>
          </p:cNvPr>
          <p:cNvSpPr>
            <a:spLocks noGrp="1"/>
          </p:cNvSpPr>
          <p:nvPr>
            <p:ph type="body" idx="27" hasCustomPrompt="1"/>
          </p:nvPr>
        </p:nvSpPr>
        <p:spPr>
          <a:xfrm>
            <a:off x="7670800" y="311165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1" name="Content Placeholder 3">
            <a:extLst>
              <a:ext uri="{FF2B5EF4-FFF2-40B4-BE49-F238E27FC236}">
                <a16:creationId xmlns:a16="http://schemas.microsoft.com/office/drawing/2014/main" id="{7A3C3ED7-70BB-AF40-ABC5-750275A6580C}"/>
              </a:ext>
            </a:extLst>
          </p:cNvPr>
          <p:cNvSpPr>
            <a:spLocks noGrp="1"/>
          </p:cNvSpPr>
          <p:nvPr>
            <p:ph sz="half" idx="28"/>
          </p:nvPr>
        </p:nvSpPr>
        <p:spPr>
          <a:xfrm>
            <a:off x="7670800" y="354853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2" name="Content Placeholder 3">
            <a:extLst>
              <a:ext uri="{FF2B5EF4-FFF2-40B4-BE49-F238E27FC236}">
                <a16:creationId xmlns:a16="http://schemas.microsoft.com/office/drawing/2014/main" id="{72E75779-73BD-5844-9DEC-519C90C7878A}"/>
              </a:ext>
            </a:extLst>
          </p:cNvPr>
          <p:cNvSpPr>
            <a:spLocks noGrp="1"/>
          </p:cNvSpPr>
          <p:nvPr>
            <p:ph sz="half" idx="29"/>
          </p:nvPr>
        </p:nvSpPr>
        <p:spPr>
          <a:xfrm>
            <a:off x="6360160" y="311165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3" name="Text Placeholder 2">
            <a:extLst>
              <a:ext uri="{FF2B5EF4-FFF2-40B4-BE49-F238E27FC236}">
                <a16:creationId xmlns:a16="http://schemas.microsoft.com/office/drawing/2014/main" id="{6447ADA5-4E4D-D444-83A5-E5EFDE6D34C2}"/>
              </a:ext>
            </a:extLst>
          </p:cNvPr>
          <p:cNvSpPr>
            <a:spLocks noGrp="1"/>
          </p:cNvSpPr>
          <p:nvPr>
            <p:ph type="body" idx="30" hasCustomPrompt="1"/>
          </p:nvPr>
        </p:nvSpPr>
        <p:spPr>
          <a:xfrm>
            <a:off x="7670800" y="445277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4" name="Content Placeholder 3">
            <a:extLst>
              <a:ext uri="{FF2B5EF4-FFF2-40B4-BE49-F238E27FC236}">
                <a16:creationId xmlns:a16="http://schemas.microsoft.com/office/drawing/2014/main" id="{47AE21EB-CD9F-4D42-A1C6-0B9815B25146}"/>
              </a:ext>
            </a:extLst>
          </p:cNvPr>
          <p:cNvSpPr>
            <a:spLocks noGrp="1"/>
          </p:cNvSpPr>
          <p:nvPr>
            <p:ph sz="half" idx="31"/>
          </p:nvPr>
        </p:nvSpPr>
        <p:spPr>
          <a:xfrm>
            <a:off x="7670800" y="488965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5" name="Content Placeholder 3">
            <a:extLst>
              <a:ext uri="{FF2B5EF4-FFF2-40B4-BE49-F238E27FC236}">
                <a16:creationId xmlns:a16="http://schemas.microsoft.com/office/drawing/2014/main" id="{3C854DD1-8186-A54F-AFBF-5D565645590E}"/>
              </a:ext>
            </a:extLst>
          </p:cNvPr>
          <p:cNvSpPr>
            <a:spLocks noGrp="1"/>
          </p:cNvSpPr>
          <p:nvPr>
            <p:ph sz="half" idx="32"/>
          </p:nvPr>
        </p:nvSpPr>
        <p:spPr>
          <a:xfrm>
            <a:off x="6360160" y="445277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9" name="Title 1">
            <a:extLst>
              <a:ext uri="{FF2B5EF4-FFF2-40B4-BE49-F238E27FC236}">
                <a16:creationId xmlns:a16="http://schemas.microsoft.com/office/drawing/2014/main" id="{599ACB90-FE42-3C41-AB92-A60B0607560B}"/>
              </a:ext>
            </a:extLst>
          </p:cNvPr>
          <p:cNvSpPr txBox="1">
            <a:spLocks/>
          </p:cNvSpPr>
          <p:nvPr userDrawn="1"/>
        </p:nvSpPr>
        <p:spPr>
          <a:xfrm>
            <a:off x="838200" y="732441"/>
            <a:ext cx="10515600" cy="590931"/>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41" name="TextBox 40">
            <a:extLst>
              <a:ext uri="{FF2B5EF4-FFF2-40B4-BE49-F238E27FC236}">
                <a16:creationId xmlns:a16="http://schemas.microsoft.com/office/drawing/2014/main" id="{D8867163-DC48-0D49-8661-88C860F5D9C3}"/>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42" name="Rectangle 41">
            <a:extLst>
              <a:ext uri="{FF2B5EF4-FFF2-40B4-BE49-F238E27FC236}">
                <a16:creationId xmlns:a16="http://schemas.microsoft.com/office/drawing/2014/main" id="{9384953D-5CE6-D749-A568-25C33176C608}"/>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a:extLst>
              <a:ext uri="{FF2B5EF4-FFF2-40B4-BE49-F238E27FC236}">
                <a16:creationId xmlns:a16="http://schemas.microsoft.com/office/drawing/2014/main" id="{8EE20454-E5F9-4D48-8580-C752968C79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982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st_Fac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D4564F-FD10-9B4F-A5B4-DB256118468A}"/>
              </a:ext>
            </a:extLst>
          </p:cNvPr>
          <p:cNvSpPr/>
          <p:nvPr userDrawn="1"/>
        </p:nvSpPr>
        <p:spPr>
          <a:xfrm>
            <a:off x="6934196" y="0"/>
            <a:ext cx="525780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5436DBCC-6A16-504D-A6A7-2380E97A2A8C}"/>
              </a:ext>
            </a:extLst>
          </p:cNvPr>
          <p:cNvPicPr>
            <a:picLocks noChangeAspect="1"/>
          </p:cNvPicPr>
          <p:nvPr userDrawn="1"/>
        </p:nvPicPr>
        <p:blipFill rotWithShape="1">
          <a:blip r:embed="rId2">
            <a:alphaModFix amt="6000"/>
          </a:blip>
          <a:srcRect l="-22483" t="-1615" r="34613" b="50000"/>
          <a:stretch/>
        </p:blipFill>
        <p:spPr>
          <a:xfrm>
            <a:off x="7652085" y="4191290"/>
            <a:ext cx="4539916" cy="2666709"/>
          </a:xfrm>
          <a:prstGeom prst="rect">
            <a:avLst/>
          </a:prstGeom>
        </p:spPr>
      </p:pic>
      <p:sp>
        <p:nvSpPr>
          <p:cNvPr id="5" name="Text Placeholder 4">
            <a:extLst>
              <a:ext uri="{FF2B5EF4-FFF2-40B4-BE49-F238E27FC236}">
                <a16:creationId xmlns:a16="http://schemas.microsoft.com/office/drawing/2014/main" id="{33CC1226-FE99-5147-B14C-53727C933DA9}"/>
              </a:ext>
            </a:extLst>
          </p:cNvPr>
          <p:cNvSpPr>
            <a:spLocks noGrp="1"/>
          </p:cNvSpPr>
          <p:nvPr>
            <p:ph type="body" sz="quarter" idx="14" hasCustomPrompt="1"/>
          </p:nvPr>
        </p:nvSpPr>
        <p:spPr>
          <a:xfrm>
            <a:off x="7410723" y="2453108"/>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14" name="Text Placeholder 4">
            <a:extLst>
              <a:ext uri="{FF2B5EF4-FFF2-40B4-BE49-F238E27FC236}">
                <a16:creationId xmlns:a16="http://schemas.microsoft.com/office/drawing/2014/main" id="{ABBA6785-6A80-C64E-A1F6-00C196D156FB}"/>
              </a:ext>
            </a:extLst>
          </p:cNvPr>
          <p:cNvSpPr>
            <a:spLocks noGrp="1"/>
          </p:cNvSpPr>
          <p:nvPr>
            <p:ph type="body" sz="quarter" idx="16"/>
          </p:nvPr>
        </p:nvSpPr>
        <p:spPr>
          <a:xfrm>
            <a:off x="7410723" y="3569438"/>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Text Placeholder 4">
            <a:extLst>
              <a:ext uri="{FF2B5EF4-FFF2-40B4-BE49-F238E27FC236}">
                <a16:creationId xmlns:a16="http://schemas.microsoft.com/office/drawing/2014/main" id="{94481FFA-2808-CE47-880C-9E11C76347B8}"/>
              </a:ext>
            </a:extLst>
          </p:cNvPr>
          <p:cNvSpPr>
            <a:spLocks noGrp="1"/>
          </p:cNvSpPr>
          <p:nvPr>
            <p:ph type="body" sz="quarter" idx="22" hasCustomPrompt="1"/>
          </p:nvPr>
        </p:nvSpPr>
        <p:spPr>
          <a:xfrm>
            <a:off x="9700103" y="2453108"/>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1" name="Text Placeholder 4">
            <a:extLst>
              <a:ext uri="{FF2B5EF4-FFF2-40B4-BE49-F238E27FC236}">
                <a16:creationId xmlns:a16="http://schemas.microsoft.com/office/drawing/2014/main" id="{A815409C-1542-F847-9105-FA04B062C552}"/>
              </a:ext>
            </a:extLst>
          </p:cNvPr>
          <p:cNvSpPr>
            <a:spLocks noGrp="1"/>
          </p:cNvSpPr>
          <p:nvPr>
            <p:ph type="body" sz="quarter" idx="23"/>
          </p:nvPr>
        </p:nvSpPr>
        <p:spPr>
          <a:xfrm>
            <a:off x="9700103" y="3569438"/>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2" name="Text Placeholder 4">
            <a:extLst>
              <a:ext uri="{FF2B5EF4-FFF2-40B4-BE49-F238E27FC236}">
                <a16:creationId xmlns:a16="http://schemas.microsoft.com/office/drawing/2014/main" id="{01C5A8CA-3C03-8143-86BF-26D097F445AC}"/>
              </a:ext>
            </a:extLst>
          </p:cNvPr>
          <p:cNvSpPr>
            <a:spLocks noGrp="1"/>
          </p:cNvSpPr>
          <p:nvPr>
            <p:ph type="body" sz="quarter" idx="24" hasCustomPrompt="1"/>
          </p:nvPr>
        </p:nvSpPr>
        <p:spPr>
          <a:xfrm>
            <a:off x="7410723" y="4439023"/>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3" name="Text Placeholder 4">
            <a:extLst>
              <a:ext uri="{FF2B5EF4-FFF2-40B4-BE49-F238E27FC236}">
                <a16:creationId xmlns:a16="http://schemas.microsoft.com/office/drawing/2014/main" id="{F1EB63A2-82CA-FB49-9D8D-3D26880B118F}"/>
              </a:ext>
            </a:extLst>
          </p:cNvPr>
          <p:cNvSpPr>
            <a:spLocks noGrp="1"/>
          </p:cNvSpPr>
          <p:nvPr>
            <p:ph type="body" sz="quarter" idx="25"/>
          </p:nvPr>
        </p:nvSpPr>
        <p:spPr>
          <a:xfrm>
            <a:off x="7410723" y="5555353"/>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4" name="Text Placeholder 4">
            <a:extLst>
              <a:ext uri="{FF2B5EF4-FFF2-40B4-BE49-F238E27FC236}">
                <a16:creationId xmlns:a16="http://schemas.microsoft.com/office/drawing/2014/main" id="{54A8271D-E763-F240-804D-3AEADEC551F7}"/>
              </a:ext>
            </a:extLst>
          </p:cNvPr>
          <p:cNvSpPr>
            <a:spLocks noGrp="1"/>
          </p:cNvSpPr>
          <p:nvPr>
            <p:ph type="body" sz="quarter" idx="26" hasCustomPrompt="1"/>
          </p:nvPr>
        </p:nvSpPr>
        <p:spPr>
          <a:xfrm>
            <a:off x="9700103" y="4439023"/>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5" name="Text Placeholder 4">
            <a:extLst>
              <a:ext uri="{FF2B5EF4-FFF2-40B4-BE49-F238E27FC236}">
                <a16:creationId xmlns:a16="http://schemas.microsoft.com/office/drawing/2014/main" id="{191BB574-902B-6C4B-A21E-B7F9721744C1}"/>
              </a:ext>
            </a:extLst>
          </p:cNvPr>
          <p:cNvSpPr>
            <a:spLocks noGrp="1"/>
          </p:cNvSpPr>
          <p:nvPr>
            <p:ph type="body" sz="quarter" idx="27"/>
          </p:nvPr>
        </p:nvSpPr>
        <p:spPr>
          <a:xfrm>
            <a:off x="9700103" y="5555353"/>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6" name="Text Placeholder 4">
            <a:extLst>
              <a:ext uri="{FF2B5EF4-FFF2-40B4-BE49-F238E27FC236}">
                <a16:creationId xmlns:a16="http://schemas.microsoft.com/office/drawing/2014/main" id="{9D8674E9-21F2-794D-8678-C6B1A03DEA97}"/>
              </a:ext>
            </a:extLst>
          </p:cNvPr>
          <p:cNvSpPr>
            <a:spLocks noGrp="1"/>
          </p:cNvSpPr>
          <p:nvPr>
            <p:ph type="body" sz="quarter" idx="28" hasCustomPrompt="1"/>
          </p:nvPr>
        </p:nvSpPr>
        <p:spPr>
          <a:xfrm>
            <a:off x="7410723" y="1000228"/>
            <a:ext cx="4353014" cy="811483"/>
          </a:xfrm>
        </p:spPr>
        <p:txBody>
          <a:bodyPr anchor="ctr">
            <a:noAutofit/>
          </a:bodyPr>
          <a:lstStyle>
            <a:lvl1pPr marL="0" indent="0" algn="ctr">
              <a:buNone/>
              <a:defRPr sz="60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7" name="Text Placeholder 4">
            <a:extLst>
              <a:ext uri="{FF2B5EF4-FFF2-40B4-BE49-F238E27FC236}">
                <a16:creationId xmlns:a16="http://schemas.microsoft.com/office/drawing/2014/main" id="{7CF94816-2C67-6E4E-AA09-4E0DF7401C53}"/>
              </a:ext>
            </a:extLst>
          </p:cNvPr>
          <p:cNvSpPr>
            <a:spLocks noGrp="1"/>
          </p:cNvSpPr>
          <p:nvPr>
            <p:ph type="body" sz="quarter" idx="29"/>
          </p:nvPr>
        </p:nvSpPr>
        <p:spPr>
          <a:xfrm>
            <a:off x="7410723" y="1842238"/>
            <a:ext cx="4353014" cy="418559"/>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Title 1">
            <a:extLst>
              <a:ext uri="{FF2B5EF4-FFF2-40B4-BE49-F238E27FC236}">
                <a16:creationId xmlns:a16="http://schemas.microsoft.com/office/drawing/2014/main" id="{1BCB2223-FB4C-2943-9BB8-794B2A7A2D70}"/>
              </a:ext>
            </a:extLst>
          </p:cNvPr>
          <p:cNvSpPr>
            <a:spLocks noGrp="1"/>
          </p:cNvSpPr>
          <p:nvPr>
            <p:ph type="title" hasCustomPrompt="1"/>
          </p:nvPr>
        </p:nvSpPr>
        <p:spPr>
          <a:xfrm>
            <a:off x="838200"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0" name="Content Placeholder 2">
            <a:extLst>
              <a:ext uri="{FF2B5EF4-FFF2-40B4-BE49-F238E27FC236}">
                <a16:creationId xmlns:a16="http://schemas.microsoft.com/office/drawing/2014/main" id="{32864164-1D05-A349-99C4-3E9CEC9BA02C}"/>
              </a:ext>
            </a:extLst>
          </p:cNvPr>
          <p:cNvSpPr>
            <a:spLocks noGrp="1"/>
          </p:cNvSpPr>
          <p:nvPr>
            <p:ph idx="1"/>
          </p:nvPr>
        </p:nvSpPr>
        <p:spPr>
          <a:xfrm>
            <a:off x="838199"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Rectangle 30">
            <a:extLst>
              <a:ext uri="{FF2B5EF4-FFF2-40B4-BE49-F238E27FC236}">
                <a16:creationId xmlns:a16="http://schemas.microsoft.com/office/drawing/2014/main" id="{14093D19-5705-674A-9C15-C49A82FC9693}"/>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237A4728-283D-DB44-B5E9-EF4A912CFB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02077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60F319-B418-C64D-A667-1C9B640668DC}"/>
              </a:ext>
            </a:extLst>
          </p:cNvPr>
          <p:cNvSpPr/>
          <p:nvPr userDrawn="1"/>
        </p:nvSpPr>
        <p:spPr>
          <a:xfrm>
            <a:off x="0" y="0"/>
            <a:ext cx="525780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42AFFB4-EAE1-3949-AA1E-C937363FEDC9}"/>
              </a:ext>
            </a:extLst>
          </p:cNvPr>
          <p:cNvSpPr>
            <a:spLocks noGrp="1"/>
          </p:cNvSpPr>
          <p:nvPr>
            <p:ph idx="10" hasCustomPrompt="1"/>
          </p:nvPr>
        </p:nvSpPr>
        <p:spPr>
          <a:xfrm>
            <a:off x="850276" y="2981520"/>
            <a:ext cx="3516898" cy="584775"/>
          </a:xfrm>
          <a:noFill/>
        </p:spPr>
        <p:txBody>
          <a:bodyPr anchor="ctr">
            <a:spAutoFit/>
          </a:bodyPr>
          <a:lstStyle>
            <a:lvl1pPr marL="0" indent="0" algn="ctr">
              <a:lnSpc>
                <a:spcPct val="100000"/>
              </a:lnSpc>
              <a:spcBef>
                <a:spcPts val="600"/>
              </a:spcBef>
              <a:spcAft>
                <a:spcPts val="600"/>
              </a:spcAft>
              <a:buClr>
                <a:schemeClr val="tx2"/>
              </a:buClr>
              <a:buNone/>
              <a:defRPr sz="3200" b="1">
                <a:solidFill>
                  <a:schemeClr val="tx2"/>
                </a:solidFill>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Insert Text Here</a:t>
            </a:r>
          </a:p>
        </p:txBody>
      </p:sp>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1000"/>
          </a:blip>
          <a:srcRect l="49117" t="-7459" r="-3687" b="55844"/>
          <a:stretch/>
        </p:blipFill>
        <p:spPr>
          <a:xfrm>
            <a:off x="0" y="4410845"/>
            <a:ext cx="2587276" cy="2447154"/>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6108079"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Content Placeholder 2">
            <a:extLst>
              <a:ext uri="{FF2B5EF4-FFF2-40B4-BE49-F238E27FC236}">
                <a16:creationId xmlns:a16="http://schemas.microsoft.com/office/drawing/2014/main" id="{03F8CDB9-D399-9F43-83BD-DBF9ED74A1A5}"/>
              </a:ext>
            </a:extLst>
          </p:cNvPr>
          <p:cNvSpPr>
            <a:spLocks noGrp="1"/>
          </p:cNvSpPr>
          <p:nvPr>
            <p:ph idx="1"/>
          </p:nvPr>
        </p:nvSpPr>
        <p:spPr>
          <a:xfrm>
            <a:off x="6108078"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67996"/>
      </p:ext>
    </p:extLst>
  </p:cSld>
  <p:clrMapOvr>
    <a:masterClrMapping/>
  </p:clrMapOvr>
  <p:extLst>
    <p:ext uri="{DCECCB84-F9BA-43D5-87BE-67443E8EF086}">
      <p15:sldGuideLst xmlns:p15="http://schemas.microsoft.com/office/powerpoint/2012/main">
        <p15:guide id="1" orient="horz" pos="3746" userDrawn="1">
          <p15:clr>
            <a:srgbClr val="FBAE40"/>
          </p15:clr>
        </p15:guide>
        <p15:guide id="2" pos="525" userDrawn="1">
          <p15:clr>
            <a:srgbClr val="FBAE40"/>
          </p15:clr>
        </p15:guide>
        <p15:guide id="3" pos="3843" userDrawn="1">
          <p15:clr>
            <a:srgbClr val="FBAE40"/>
          </p15:clr>
        </p15:guide>
        <p15:guide id="4" pos="43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24B3E-BA38-C746-B7C7-193DD55A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DC6791-031F-1442-AFC8-05BED6C7B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0604221"/>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86" r:id="rId3"/>
    <p:sldLayoutId id="2147483687" r:id="rId4"/>
    <p:sldLayoutId id="2147483688" r:id="rId5"/>
    <p:sldLayoutId id="2147483683" r:id="rId6"/>
    <p:sldLayoutId id="2147483665" r:id="rId7"/>
    <p:sldLayoutId id="2147483668" r:id="rId8"/>
    <p:sldLayoutId id="2147483684" r:id="rId9"/>
    <p:sldLayoutId id="2147483669" r:id="rId10"/>
    <p:sldLayoutId id="2147483672" r:id="rId11"/>
    <p:sldLayoutId id="2147483651" r:id="rId12"/>
    <p:sldLayoutId id="2147483670" r:id="rId13"/>
  </p:sldLayoutIdLst>
  <p:txStyles>
    <p:titleStyle>
      <a:lvl1pPr algn="l" defTabSz="914400" rtl="0" eaLnBrk="1" latinLnBrk="0" hangingPunct="1">
        <a:lnSpc>
          <a:spcPct val="90000"/>
        </a:lnSpc>
        <a:spcBef>
          <a:spcPct val="0"/>
        </a:spcBef>
        <a:buNone/>
        <a:defRPr sz="4400" b="1" kern="1200">
          <a:solidFill>
            <a:schemeClr val="tx1"/>
          </a:solidFill>
          <a:latin typeface="Aaux Next Medium Italic" panose="02000506000000020003" pitchFamily="2" charset="77"/>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b="0" i="0" kern="1200">
          <a:solidFill>
            <a:schemeClr val="tx1"/>
          </a:solidFill>
          <a:latin typeface="Aaux Next Regular" panose="02000506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aux Next Regular" panose="02000506000000020003" pitchFamily="2" charset="77"/>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2000" b="0" i="0" kern="1200">
          <a:solidFill>
            <a:schemeClr val="tx1"/>
          </a:solidFill>
          <a:latin typeface="Aaux Next Regular" panose="02000506000000020003" pitchFamily="2" charset="77"/>
          <a:ea typeface="+mn-ea"/>
          <a:cs typeface="+mn-cs"/>
        </a:defRPr>
      </a:lvl3pPr>
      <a:lvl4pPr marL="1600200" indent="-228600" algn="l" defTabSz="914400" rtl="0" eaLnBrk="1" latinLnBrk="0" hangingPunct="1">
        <a:lnSpc>
          <a:spcPct val="90000"/>
        </a:lnSpc>
        <a:spcBef>
          <a:spcPts val="500"/>
        </a:spcBef>
        <a:buClr>
          <a:schemeClr val="accent4"/>
        </a:buClr>
        <a:buFont typeface="Arial" panose="020B0604020202020204" pitchFamily="34" charset="0"/>
        <a:buChar char="•"/>
        <a:defRPr sz="1800" b="0" i="0" kern="1200">
          <a:solidFill>
            <a:schemeClr val="tx1"/>
          </a:solidFill>
          <a:latin typeface="Aaux Next Regular" panose="02000506000000020003" pitchFamily="2" charset="77"/>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b="0" i="0" kern="1200">
          <a:solidFill>
            <a:schemeClr val="tx1"/>
          </a:solidFill>
          <a:latin typeface="Aaux Next Regular" panose="02000506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ctoConsulting/AudioHack20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4B89142-2205-644D-885D-57E67E926A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1751" y="2500247"/>
            <a:ext cx="5846745" cy="2721458"/>
          </a:xfrm>
          <a:prstGeom prst="rect">
            <a:avLst/>
          </a:prstGeom>
        </p:spPr>
      </p:pic>
      <p:sp>
        <p:nvSpPr>
          <p:cNvPr id="3" name="Title 1">
            <a:extLst>
              <a:ext uri="{FF2B5EF4-FFF2-40B4-BE49-F238E27FC236}">
                <a16:creationId xmlns:a16="http://schemas.microsoft.com/office/drawing/2014/main" id="{CB7B7F7F-FD3B-4117-9BBB-E88CB7D701E2}"/>
              </a:ext>
            </a:extLst>
          </p:cNvPr>
          <p:cNvSpPr txBox="1">
            <a:spLocks/>
          </p:cNvSpPr>
          <p:nvPr/>
        </p:nvSpPr>
        <p:spPr>
          <a:xfrm>
            <a:off x="6345959" y="5249405"/>
            <a:ext cx="5698259" cy="674031"/>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200" b="1" kern="1200">
                <a:solidFill>
                  <a:schemeClr val="bg1"/>
                </a:solidFill>
                <a:latin typeface="Arial" panose="020B0604020202020204" pitchFamily="34" charset="0"/>
                <a:ea typeface="+mj-ea"/>
                <a:cs typeface="Arial" panose="020B0604020202020204" pitchFamily="34" charset="0"/>
              </a:defRPr>
            </a:lvl1pPr>
          </a:lstStyle>
          <a:p>
            <a:pPr algn="r"/>
            <a:r>
              <a:rPr lang="en-US" dirty="0"/>
              <a:t>Seeing Ear Bats</a:t>
            </a:r>
          </a:p>
        </p:txBody>
      </p:sp>
    </p:spTree>
    <p:extLst>
      <p:ext uri="{BB962C8B-B14F-4D97-AF65-F5344CB8AC3E}">
        <p14:creationId xmlns:p14="http://schemas.microsoft.com/office/powerpoint/2010/main" val="200011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A73079-D6DA-461B-874A-92A324885418}"/>
              </a:ext>
            </a:extLst>
          </p:cNvPr>
          <p:cNvPicPr>
            <a:picLocks noChangeAspect="1"/>
          </p:cNvPicPr>
          <p:nvPr/>
        </p:nvPicPr>
        <p:blipFill>
          <a:blip r:embed="rId2"/>
          <a:srcRect/>
          <a:stretch/>
        </p:blipFill>
        <p:spPr>
          <a:xfrm>
            <a:off x="1877917" y="823093"/>
            <a:ext cx="8242924" cy="4809221"/>
          </a:xfrm>
          <a:prstGeom prst="rect">
            <a:avLst/>
          </a:prstGeom>
        </p:spPr>
      </p:pic>
    </p:spTree>
    <p:extLst>
      <p:ext uri="{BB962C8B-B14F-4D97-AF65-F5344CB8AC3E}">
        <p14:creationId xmlns:p14="http://schemas.microsoft.com/office/powerpoint/2010/main" val="264762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F769-E02F-754D-8E6C-76C7F92D31A6}"/>
              </a:ext>
            </a:extLst>
          </p:cNvPr>
          <p:cNvSpPr>
            <a:spLocks noGrp="1"/>
          </p:cNvSpPr>
          <p:nvPr>
            <p:ph type="title"/>
          </p:nvPr>
        </p:nvSpPr>
        <p:spPr>
          <a:xfrm>
            <a:off x="831850" y="2742071"/>
            <a:ext cx="6902736" cy="1311128"/>
          </a:xfrm>
        </p:spPr>
        <p:txBody>
          <a:bodyPr/>
          <a:lstStyle/>
          <a:p>
            <a:r>
              <a:rPr lang="en-US" dirty="0"/>
              <a:t>Shots Fired Azimuth Detector</a:t>
            </a:r>
          </a:p>
        </p:txBody>
      </p:sp>
    </p:spTree>
    <p:extLst>
      <p:ext uri="{BB962C8B-B14F-4D97-AF65-F5344CB8AC3E}">
        <p14:creationId xmlns:p14="http://schemas.microsoft.com/office/powerpoint/2010/main" val="347086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Our Team</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3105381" y="1660254"/>
            <a:ext cx="2990619" cy="3993835"/>
          </a:xfrm>
        </p:spPr>
        <p:txBody>
          <a:bodyPr>
            <a:normAutofit/>
          </a:bodyPr>
          <a:lstStyle/>
          <a:p>
            <a:r>
              <a:rPr lang="en-US" sz="3600" dirty="0"/>
              <a:t>Aaron Festinger</a:t>
            </a:r>
          </a:p>
          <a:p>
            <a:endParaRPr lang="en-US" sz="3600" dirty="0"/>
          </a:p>
          <a:p>
            <a:endParaRPr lang="en-US" sz="3600" dirty="0"/>
          </a:p>
          <a:p>
            <a:endParaRPr lang="en-US" sz="3600" dirty="0"/>
          </a:p>
          <a:p>
            <a:r>
              <a:rPr lang="en-US" sz="3600" dirty="0"/>
              <a:t>Mike Bauer</a:t>
            </a:r>
          </a:p>
        </p:txBody>
      </p:sp>
      <p:pic>
        <p:nvPicPr>
          <p:cNvPr id="5" name="Picture 4" descr="A person in a suit and tie&#10;&#10;Description automatically generated with medium confidence">
            <a:extLst>
              <a:ext uri="{FF2B5EF4-FFF2-40B4-BE49-F238E27FC236}">
                <a16:creationId xmlns:a16="http://schemas.microsoft.com/office/drawing/2014/main" id="{E89BA0CC-8A14-4FCA-96F1-64FD16C553AD}"/>
              </a:ext>
            </a:extLst>
          </p:cNvPr>
          <p:cNvPicPr>
            <a:picLocks noChangeAspect="1"/>
          </p:cNvPicPr>
          <p:nvPr/>
        </p:nvPicPr>
        <p:blipFill>
          <a:blip r:embed="rId2"/>
          <a:stretch>
            <a:fillRect/>
          </a:stretch>
        </p:blipFill>
        <p:spPr>
          <a:xfrm>
            <a:off x="6695711" y="1323372"/>
            <a:ext cx="2308860" cy="1996440"/>
          </a:xfrm>
          <a:prstGeom prst="rect">
            <a:avLst/>
          </a:prstGeom>
        </p:spPr>
      </p:pic>
      <p:pic>
        <p:nvPicPr>
          <p:cNvPr id="6" name="Picture 5">
            <a:extLst>
              <a:ext uri="{FF2B5EF4-FFF2-40B4-BE49-F238E27FC236}">
                <a16:creationId xmlns:a16="http://schemas.microsoft.com/office/drawing/2014/main" id="{A4344404-FE83-4B85-A60D-B9E72CE10A24}"/>
              </a:ext>
            </a:extLst>
          </p:cNvPr>
          <p:cNvPicPr>
            <a:picLocks noChangeAspect="1"/>
          </p:cNvPicPr>
          <p:nvPr/>
        </p:nvPicPr>
        <p:blipFill>
          <a:blip r:embed="rId3"/>
          <a:srcRect/>
          <a:stretch/>
        </p:blipFill>
        <p:spPr>
          <a:xfrm>
            <a:off x="6814105" y="3824927"/>
            <a:ext cx="2072072" cy="2088073"/>
          </a:xfrm>
          <a:prstGeom prst="rect">
            <a:avLst/>
          </a:prstGeom>
        </p:spPr>
      </p:pic>
    </p:spTree>
    <p:extLst>
      <p:ext uri="{BB962C8B-B14F-4D97-AF65-F5344CB8AC3E}">
        <p14:creationId xmlns:p14="http://schemas.microsoft.com/office/powerpoint/2010/main" val="115653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483142"/>
            <a:ext cx="10515600" cy="1089529"/>
          </a:xfrm>
        </p:spPr>
        <p:txBody>
          <a:bodyPr/>
          <a:lstStyle/>
          <a:p>
            <a:pPr algn="ctr"/>
            <a:r>
              <a:rPr lang="en-US" dirty="0"/>
              <a:t>The Challenge of Maintaining Situational Awareness in Combat</a:t>
            </a:r>
          </a:p>
        </p:txBody>
      </p:sp>
      <p:sp>
        <p:nvSpPr>
          <p:cNvPr id="4" name="TextBox 3">
            <a:extLst>
              <a:ext uri="{FF2B5EF4-FFF2-40B4-BE49-F238E27FC236}">
                <a16:creationId xmlns:a16="http://schemas.microsoft.com/office/drawing/2014/main" id="{57646A75-6CB2-4982-B281-5D8C91077B70}"/>
              </a:ext>
            </a:extLst>
          </p:cNvPr>
          <p:cNvSpPr txBox="1"/>
          <p:nvPr/>
        </p:nvSpPr>
        <p:spPr>
          <a:xfrm>
            <a:off x="838201" y="2187268"/>
            <a:ext cx="10824148" cy="2677656"/>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rPr>
              <a:t>Situational awareness is one of the biggest challenges in conducting ground operations. When someone opens fire, it’s often possible to have no awareness of their location, the size of the force, and even their direction of fire and their friendly/enemy status. To quickly spread awareness of an attacking enemy unit, infantrymen are trained to immediately announce the “3Ds,” or the distance, direction, and description of the enemy. This can be effective, but it can also easily fail if the soldier is unable to glean all the information accurately and pass it on. </a:t>
            </a:r>
            <a:endParaRPr lang="en-US" sz="2400" dirty="0"/>
          </a:p>
        </p:txBody>
      </p:sp>
    </p:spTree>
    <p:extLst>
      <p:ext uri="{BB962C8B-B14F-4D97-AF65-F5344CB8AC3E}">
        <p14:creationId xmlns:p14="http://schemas.microsoft.com/office/powerpoint/2010/main" val="105570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Acoustic AI for Situational Awareness</a:t>
            </a:r>
          </a:p>
        </p:txBody>
      </p:sp>
      <p:sp>
        <p:nvSpPr>
          <p:cNvPr id="4" name="Content Placeholder 2">
            <a:extLst>
              <a:ext uri="{FF2B5EF4-FFF2-40B4-BE49-F238E27FC236}">
                <a16:creationId xmlns:a16="http://schemas.microsoft.com/office/drawing/2014/main" id="{420012E7-D4D8-4DDE-AAAE-0D54C582EDAF}"/>
              </a:ext>
            </a:extLst>
          </p:cNvPr>
          <p:cNvSpPr>
            <a:spLocks noGrp="1"/>
          </p:cNvSpPr>
          <p:nvPr>
            <p:ph idx="1"/>
          </p:nvPr>
        </p:nvSpPr>
        <p:spPr>
          <a:xfrm>
            <a:off x="838200" y="1825625"/>
            <a:ext cx="10515600" cy="3994150"/>
          </a:xfrm>
        </p:spPr>
        <p:txBody>
          <a:bodyPr>
            <a:normAutofit/>
          </a:bodyPr>
          <a:lstStyle/>
          <a:p>
            <a:r>
              <a:rPr lang="en-US" sz="2000" dirty="0"/>
              <a:t>Identify Sources of Incoming Fire for Ground Troops</a:t>
            </a:r>
          </a:p>
          <a:p>
            <a:pPr marL="0" indent="0">
              <a:buNone/>
            </a:pPr>
            <a:endParaRPr lang="en-US" sz="2000" dirty="0"/>
          </a:p>
          <a:p>
            <a:r>
              <a:rPr lang="en-US" sz="2000" dirty="0"/>
              <a:t>Provide Advanced Warning and Confirmation for Visual Inference</a:t>
            </a:r>
          </a:p>
          <a:p>
            <a:pPr marL="0" indent="0">
              <a:buNone/>
            </a:pPr>
            <a:endParaRPr lang="en-US" sz="2000" dirty="0"/>
          </a:p>
          <a:p>
            <a:r>
              <a:rPr lang="en-US" sz="2000" dirty="0"/>
              <a:t>Automate Infantry Call for Fire Procedures</a:t>
            </a:r>
          </a:p>
        </p:txBody>
      </p:sp>
    </p:spTree>
    <p:extLst>
      <p:ext uri="{BB962C8B-B14F-4D97-AF65-F5344CB8AC3E}">
        <p14:creationId xmlns:p14="http://schemas.microsoft.com/office/powerpoint/2010/main" val="35324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Source Code</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000" dirty="0">
                <a:hlinkClick r:id="rId2"/>
              </a:rPr>
              <a:t>https://github.com/OctoConsulting/AudioHack2021</a:t>
            </a:r>
            <a:endParaRPr lang="en-US" sz="2000" dirty="0"/>
          </a:p>
          <a:p>
            <a:endParaRPr lang="en-US" sz="2000" dirty="0"/>
          </a:p>
        </p:txBody>
      </p:sp>
    </p:spTree>
    <p:extLst>
      <p:ext uri="{BB962C8B-B14F-4D97-AF65-F5344CB8AC3E}">
        <p14:creationId xmlns:p14="http://schemas.microsoft.com/office/powerpoint/2010/main" val="225224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Architecture Diagram</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3200" dirty="0"/>
              <a:t>Unity generates 3d spatialized sound of a gun shot</a:t>
            </a:r>
          </a:p>
          <a:p>
            <a:r>
              <a:rPr lang="en-US" sz="3200" dirty="0"/>
              <a:t>Generated sound is recorded in the engine and written to a new file</a:t>
            </a:r>
          </a:p>
          <a:p>
            <a:r>
              <a:rPr lang="en-US" sz="3200" dirty="0"/>
              <a:t>New sound file is processed by the model</a:t>
            </a:r>
          </a:p>
          <a:p>
            <a:r>
              <a:rPr lang="en-US" sz="3200" dirty="0"/>
              <a:t>Direction and distance of that shot is output for further use.</a:t>
            </a:r>
          </a:p>
        </p:txBody>
      </p:sp>
    </p:spTree>
    <p:extLst>
      <p:ext uri="{BB962C8B-B14F-4D97-AF65-F5344CB8AC3E}">
        <p14:creationId xmlns:p14="http://schemas.microsoft.com/office/powerpoint/2010/main" val="312333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latin typeface="Century Gothic"/>
              </a:rPr>
              <a:t>Tools &amp; Technologies Used</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000" dirty="0"/>
              <a:t>Unity</a:t>
            </a:r>
          </a:p>
          <a:p>
            <a:r>
              <a:rPr lang="en-US" sz="2000" dirty="0" err="1"/>
              <a:t>Tensorflow</a:t>
            </a:r>
            <a:endParaRPr lang="en-US" sz="2000" dirty="0"/>
          </a:p>
          <a:p>
            <a:endParaRPr lang="en-US" sz="2000" dirty="0"/>
          </a:p>
          <a:p>
            <a:endParaRPr lang="en-US" sz="2000" dirty="0"/>
          </a:p>
        </p:txBody>
      </p:sp>
    </p:spTree>
    <p:extLst>
      <p:ext uri="{BB962C8B-B14F-4D97-AF65-F5344CB8AC3E}">
        <p14:creationId xmlns:p14="http://schemas.microsoft.com/office/powerpoint/2010/main" val="267941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dirty="0">
                <a:latin typeface="Century Gothic"/>
              </a:rPr>
              <a:t>Future Updates</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800" dirty="0"/>
              <a:t>Bring the model output back into Unity and render the data as a shot line to compare actual and perceived.</a:t>
            </a:r>
          </a:p>
          <a:p>
            <a:r>
              <a:rPr lang="en-US" sz="2800" dirty="0"/>
              <a:t>Output the data as a sound file to let the user know direction and distance of the shot.</a:t>
            </a:r>
          </a:p>
          <a:p>
            <a:r>
              <a:rPr lang="en-US" sz="2800" dirty="0"/>
              <a:t>Include models of the weapon type and direction of fire</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522753769"/>
      </p:ext>
    </p:extLst>
  </p:cSld>
  <p:clrMapOvr>
    <a:masterClrMapping/>
  </p:clrMapOvr>
</p:sld>
</file>

<file path=ppt/theme/theme1.xml><?xml version="1.0" encoding="utf-8"?>
<a:theme xmlns:a="http://schemas.openxmlformats.org/drawingml/2006/main" name="Office Theme">
  <a:themeElements>
    <a:clrScheme name="Custom 5">
      <a:dk1>
        <a:srgbClr val="2A286B"/>
      </a:dk1>
      <a:lt1>
        <a:srgbClr val="FFFFFF"/>
      </a:lt1>
      <a:dk2>
        <a:srgbClr val="F7931E"/>
      </a:dk2>
      <a:lt2>
        <a:srgbClr val="231F20"/>
      </a:lt2>
      <a:accent1>
        <a:srgbClr val="F7931E"/>
      </a:accent1>
      <a:accent2>
        <a:srgbClr val="2A286B"/>
      </a:accent2>
      <a:accent3>
        <a:srgbClr val="F15924"/>
      </a:accent3>
      <a:accent4>
        <a:srgbClr val="FBB03B"/>
      </a:accent4>
      <a:accent5>
        <a:srgbClr val="4B657E"/>
      </a:accent5>
      <a:accent6>
        <a:srgbClr val="589DD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7C754697A1714AB417E0C8AB0FB3B6" ma:contentTypeVersion="12" ma:contentTypeDescription="Create a new document." ma:contentTypeScope="" ma:versionID="9254b1d8024c4d23e6cc9cd3bf5233a9">
  <xsd:schema xmlns:xsd="http://www.w3.org/2001/XMLSchema" xmlns:xs="http://www.w3.org/2001/XMLSchema" xmlns:p="http://schemas.microsoft.com/office/2006/metadata/properties" xmlns:ns2="753a2aa6-1208-400c-ae46-1ad40f3234e8" xmlns:ns3="a3d0a45c-57b8-4179-a1de-155f60147ef3" targetNamespace="http://schemas.microsoft.com/office/2006/metadata/properties" ma:root="true" ma:fieldsID="71ad714770baf85b6af844c5cc16dde2" ns2:_="" ns3:_="">
    <xsd:import namespace="753a2aa6-1208-400c-ae46-1ad40f3234e8"/>
    <xsd:import namespace="a3d0a45c-57b8-4179-a1de-155f60147e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3a2aa6-1208-400c-ae46-1ad40f323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d0a45c-57b8-4179-a1de-155f60147e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46FE05-B71A-40F7-A5E7-DD15F8232A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3a2aa6-1208-400c-ae46-1ad40f3234e8"/>
    <ds:schemaRef ds:uri="a3d0a45c-57b8-4179-a1de-155f60147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06F483-7940-4658-97E4-AB297BD7D23C}">
  <ds:schemaRefs>
    <ds:schemaRef ds:uri="http://schemas.microsoft.com/sharepoint/v3/contenttype/forms"/>
  </ds:schemaRefs>
</ds:datastoreItem>
</file>

<file path=customXml/itemProps3.xml><?xml version="1.0" encoding="utf-8"?>
<ds:datastoreItem xmlns:ds="http://schemas.openxmlformats.org/officeDocument/2006/customXml" ds:itemID="{74D7567B-0C25-4E51-8EA2-D2B287B78185}">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purl.org/dc/dcmitype/"/>
    <ds:schemaRef ds:uri="a3d0a45c-57b8-4179-a1de-155f60147ef3"/>
    <ds:schemaRef ds:uri="753a2aa6-1208-400c-ae46-1ad40f3234e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178</TotalTime>
  <Words>268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Aaux Next Medium Italic</vt:lpstr>
      <vt:lpstr>Aaux Next Regular</vt:lpstr>
      <vt:lpstr>Arial</vt:lpstr>
      <vt:lpstr>Calibri</vt:lpstr>
      <vt:lpstr>Century Gothic</vt:lpstr>
      <vt:lpstr>Office Theme</vt:lpstr>
      <vt:lpstr>PowerPoint Presentation</vt:lpstr>
      <vt:lpstr>Shots Fired Azimuth Detector</vt:lpstr>
      <vt:lpstr>Our Team</vt:lpstr>
      <vt:lpstr>The Challenge of Maintaining Situational Awareness in Combat</vt:lpstr>
      <vt:lpstr>Acoustic AI for Situational Awareness</vt:lpstr>
      <vt:lpstr>Source Code</vt:lpstr>
      <vt:lpstr>Architecture Diagram</vt:lpstr>
      <vt:lpstr>Tools &amp; Technologies Used</vt:lpstr>
      <vt:lpstr>Future Updates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Bondarenko</dc:creator>
  <cp:lastModifiedBy>Aaron Festinger</cp:lastModifiedBy>
  <cp:revision>30</cp:revision>
  <dcterms:created xsi:type="dcterms:W3CDTF">2021-04-14T16:39:48Z</dcterms:created>
  <dcterms:modified xsi:type="dcterms:W3CDTF">2021-10-15T18:53:36Z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0x010100A47C754697A1714AB417E0C8AB0FB3B6</vt:lpwstr>
  </property>
</Properties>
</file>