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sldIdLst>
    <p:sldId id="284" r:id="rId5"/>
    <p:sldId id="292" r:id="rId6"/>
    <p:sldId id="258" r:id="rId7"/>
    <p:sldId id="293" r:id="rId8"/>
    <p:sldId id="298" r:id="rId9"/>
    <p:sldId id="294" r:id="rId10"/>
    <p:sldId id="295" r:id="rId11"/>
    <p:sldId id="296" r:id="rId12"/>
    <p:sldId id="299" r:id="rId13"/>
    <p:sldId id="300" r:id="rId14"/>
    <p:sldId id="297" r:id="rId15"/>
    <p:sldId id="274"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48" userDrawn="1">
          <p15:clr>
            <a:srgbClr val="A4A3A4"/>
          </p15:clr>
        </p15:guide>
        <p15:guide id="2" pos="59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686A"/>
    <a:srgbClr val="757679"/>
    <a:srgbClr val="6E6F71"/>
    <a:srgbClr val="494A4C"/>
    <a:srgbClr val="589DD5"/>
    <a:srgbClr val="6B1B20"/>
    <a:srgbClr val="4B657E"/>
    <a:srgbClr val="FBB03B"/>
    <a:srgbClr val="F15A2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62"/>
      </p:cViewPr>
      <p:guideLst>
        <p:guide orient="horz" pos="1148"/>
        <p:guide pos="59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emf"/></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7ABD7874-E91B-5946-AEE1-58351709B2A4}"/>
              </a:ext>
            </a:extLst>
          </p:cNvPr>
          <p:cNvPicPr>
            <a:picLocks noChangeAspect="1"/>
          </p:cNvPicPr>
          <p:nvPr userDrawn="1"/>
        </p:nvPicPr>
        <p:blipFill rotWithShape="1">
          <a:blip r:embed="rId2"/>
          <a:srcRect t="12089" r="263" b="1522"/>
          <a:stretch/>
        </p:blipFill>
        <p:spPr>
          <a:xfrm>
            <a:off x="0" y="0"/>
            <a:ext cx="12192000" cy="6858000"/>
          </a:xfrm>
          <a:prstGeom prst="rect">
            <a:avLst/>
          </a:prstGeom>
        </p:spPr>
      </p:pic>
      <p:sp>
        <p:nvSpPr>
          <p:cNvPr id="2" name="Title 1">
            <a:extLst>
              <a:ext uri="{FF2B5EF4-FFF2-40B4-BE49-F238E27FC236}">
                <a16:creationId xmlns:a16="http://schemas.microsoft.com/office/drawing/2014/main" id="{A85A8DD1-2662-C54C-A8A2-0C1F00DEB6A9}"/>
              </a:ext>
            </a:extLst>
          </p:cNvPr>
          <p:cNvSpPr>
            <a:spLocks noGrp="1"/>
          </p:cNvSpPr>
          <p:nvPr>
            <p:ph type="ctrTitle" hasCustomPrompt="1"/>
          </p:nvPr>
        </p:nvSpPr>
        <p:spPr>
          <a:xfrm>
            <a:off x="5136778" y="2402624"/>
            <a:ext cx="5587251" cy="1837426"/>
          </a:xfrm>
        </p:spPr>
        <p:txBody>
          <a:bodyPr wrap="square" anchor="b">
            <a:spAutoFit/>
          </a:bodyPr>
          <a:lstStyle>
            <a:lvl1pPr algn="l">
              <a:defRPr sz="4200">
                <a:solidFill>
                  <a:schemeClr val="bg1"/>
                </a:solidFill>
                <a:latin typeface="Arial" panose="020B0604020202020204" pitchFamily="34" charset="0"/>
                <a:cs typeface="Arial" panose="020B0604020202020204" pitchFamily="34" charset="0"/>
              </a:defRPr>
            </a:lvl1pPr>
          </a:lstStyle>
          <a:p>
            <a:r>
              <a:rPr lang="en-US"/>
              <a:t>CLICK TO EDIT MASTER TITLE STYLE</a:t>
            </a:r>
          </a:p>
        </p:txBody>
      </p:sp>
      <p:sp>
        <p:nvSpPr>
          <p:cNvPr id="3" name="Subtitle 2">
            <a:extLst>
              <a:ext uri="{FF2B5EF4-FFF2-40B4-BE49-F238E27FC236}">
                <a16:creationId xmlns:a16="http://schemas.microsoft.com/office/drawing/2014/main" id="{820FE350-0A80-F24D-B7F1-300D94131B9A}"/>
              </a:ext>
            </a:extLst>
          </p:cNvPr>
          <p:cNvSpPr>
            <a:spLocks noGrp="1"/>
          </p:cNvSpPr>
          <p:nvPr>
            <p:ph type="subTitle" idx="1"/>
          </p:nvPr>
        </p:nvSpPr>
        <p:spPr>
          <a:xfrm>
            <a:off x="5150225" y="4445402"/>
            <a:ext cx="5573804" cy="341632"/>
          </a:xfrm>
        </p:spPr>
        <p:txBody>
          <a:bodyPr wrap="square">
            <a:spAutoFit/>
          </a:bodyPr>
          <a:lstStyle>
            <a:lvl1pPr marL="0" indent="0" algn="l">
              <a:buNone/>
              <a:defRPr sz="1800" b="0" i="0">
                <a:solidFill>
                  <a:schemeClr val="bg1"/>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10" name="Graphic 9">
            <a:extLst>
              <a:ext uri="{FF2B5EF4-FFF2-40B4-BE49-F238E27FC236}">
                <a16:creationId xmlns:a16="http://schemas.microsoft.com/office/drawing/2014/main" id="{8547B36B-63FB-8E4F-882E-FBDE7B3DA349}"/>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9879" t="25196" r="11265" b="24059"/>
          <a:stretch/>
        </p:blipFill>
        <p:spPr>
          <a:xfrm>
            <a:off x="9463177" y="342312"/>
            <a:ext cx="2268486" cy="560889"/>
          </a:xfrm>
          <a:prstGeom prst="rect">
            <a:avLst/>
          </a:prstGeom>
        </p:spPr>
      </p:pic>
      <p:sp>
        <p:nvSpPr>
          <p:cNvPr id="12" name="Rectangle 11">
            <a:extLst>
              <a:ext uri="{FF2B5EF4-FFF2-40B4-BE49-F238E27FC236}">
                <a16:creationId xmlns:a16="http://schemas.microsoft.com/office/drawing/2014/main" id="{0F321D18-28DB-484A-BBE5-027AE210E448}"/>
              </a:ext>
            </a:extLst>
          </p:cNvPr>
          <p:cNvSpPr/>
          <p:nvPr userDrawn="1"/>
        </p:nvSpPr>
        <p:spPr>
          <a:xfrm>
            <a:off x="0" y="6788150"/>
            <a:ext cx="12192000" cy="698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234191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Quote_Ligh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EE54C-7379-FD4C-AFBB-86D3356178A1}"/>
              </a:ext>
            </a:extLst>
          </p:cNvPr>
          <p:cNvSpPr>
            <a:spLocks noGrp="1"/>
          </p:cNvSpPr>
          <p:nvPr>
            <p:ph type="title"/>
          </p:nvPr>
        </p:nvSpPr>
        <p:spPr>
          <a:xfrm>
            <a:off x="1983772" y="2081456"/>
            <a:ext cx="8906005" cy="2852737"/>
          </a:xfrm>
        </p:spPr>
        <p:txBody>
          <a:bodyPr anchor="t">
            <a:normAutofit/>
          </a:bodyPr>
          <a:lstStyle>
            <a:lvl1pPr>
              <a:lnSpc>
                <a:spcPts val="4140"/>
              </a:lnSpc>
              <a:defRPr sz="3200">
                <a:latin typeface="Arial" panose="020B0604020202020204" pitchFamily="34" charset="0"/>
                <a:cs typeface="Arial" panose="020B0604020202020204" pitchFamily="34" charset="0"/>
              </a:defRPr>
            </a:lvl1pPr>
          </a:lstStyle>
          <a:p>
            <a:r>
              <a:rPr lang="en-US"/>
              <a:t>Click to edit Master title style</a:t>
            </a:r>
          </a:p>
        </p:txBody>
      </p:sp>
      <p:sp>
        <p:nvSpPr>
          <p:cNvPr id="3" name="Text Placeholder 2">
            <a:extLst>
              <a:ext uri="{FF2B5EF4-FFF2-40B4-BE49-F238E27FC236}">
                <a16:creationId xmlns:a16="http://schemas.microsoft.com/office/drawing/2014/main" id="{60E1D951-1CFA-094E-BB4B-0E7503338D95}"/>
              </a:ext>
            </a:extLst>
          </p:cNvPr>
          <p:cNvSpPr>
            <a:spLocks noGrp="1"/>
          </p:cNvSpPr>
          <p:nvPr>
            <p:ph type="body" idx="1" hasCustomPrompt="1"/>
          </p:nvPr>
        </p:nvSpPr>
        <p:spPr>
          <a:xfrm>
            <a:off x="724473" y="1592081"/>
            <a:ext cx="681318" cy="1996750"/>
          </a:xfrm>
        </p:spPr>
        <p:txBody>
          <a:bodyPr>
            <a:noAutofit/>
          </a:bodyPr>
          <a:lstStyle>
            <a:lvl1pPr marL="0" indent="0">
              <a:buNone/>
              <a:defRPr sz="15000" b="1">
                <a:solidFill>
                  <a:schemeClr val="tx2"/>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a:t>
            </a:r>
          </a:p>
        </p:txBody>
      </p:sp>
      <p:pic>
        <p:nvPicPr>
          <p:cNvPr id="8" name="Picture 7" descr="Icon&#10;&#10;Description automatically generated">
            <a:extLst>
              <a:ext uri="{FF2B5EF4-FFF2-40B4-BE49-F238E27FC236}">
                <a16:creationId xmlns:a16="http://schemas.microsoft.com/office/drawing/2014/main" id="{7DED63EF-8ED5-C34A-B18C-5655A97FD3DE}"/>
              </a:ext>
            </a:extLst>
          </p:cNvPr>
          <p:cNvPicPr>
            <a:picLocks noChangeAspect="1"/>
          </p:cNvPicPr>
          <p:nvPr userDrawn="1"/>
        </p:nvPicPr>
        <p:blipFill rotWithShape="1">
          <a:blip r:embed="rId2">
            <a:alphaModFix amt="10000"/>
          </a:blip>
          <a:srcRect l="-22483" t="-1615" r="34613" b="50000"/>
          <a:stretch/>
        </p:blipFill>
        <p:spPr>
          <a:xfrm>
            <a:off x="7652085" y="4191290"/>
            <a:ext cx="4539916" cy="2666709"/>
          </a:xfrm>
          <a:prstGeom prst="rect">
            <a:avLst/>
          </a:prstGeom>
        </p:spPr>
      </p:pic>
      <p:sp>
        <p:nvSpPr>
          <p:cNvPr id="12" name="TextBox 11">
            <a:extLst>
              <a:ext uri="{FF2B5EF4-FFF2-40B4-BE49-F238E27FC236}">
                <a16:creationId xmlns:a16="http://schemas.microsoft.com/office/drawing/2014/main" id="{5C4BA27E-1F2D-6346-A66C-3E04EF366786}"/>
              </a:ext>
            </a:extLst>
          </p:cNvPr>
          <p:cNvSpPr txBox="1"/>
          <p:nvPr userDrawn="1"/>
        </p:nvSpPr>
        <p:spPr>
          <a:xfrm>
            <a:off x="10569388" y="6311900"/>
            <a:ext cx="784412" cy="230832"/>
          </a:xfrm>
          <a:prstGeom prst="rect">
            <a:avLst/>
          </a:prstGeom>
          <a:noFill/>
        </p:spPr>
        <p:txBody>
          <a:bodyPr wrap="square" rtlCol="0">
            <a:spAutoFit/>
          </a:bodyPr>
          <a:lstStyle/>
          <a:p>
            <a:pPr algn="r"/>
            <a:fld id="{4E2212BE-495F-C441-AB7F-8AB2C39453E9}" type="slidenum">
              <a:rPr lang="en-US" sz="900" smtClean="0"/>
              <a:pPr algn="r"/>
              <a:t>‹#›</a:t>
            </a:fld>
            <a:endParaRPr lang="en-US" sz="900"/>
          </a:p>
        </p:txBody>
      </p:sp>
      <p:sp>
        <p:nvSpPr>
          <p:cNvPr id="13" name="Rectangle 12">
            <a:extLst>
              <a:ext uri="{FF2B5EF4-FFF2-40B4-BE49-F238E27FC236}">
                <a16:creationId xmlns:a16="http://schemas.microsoft.com/office/drawing/2014/main" id="{AD376B4E-9E85-FD4A-B79C-5817D7D598FD}"/>
              </a:ext>
            </a:extLst>
          </p:cNvPr>
          <p:cNvSpPr/>
          <p:nvPr userDrawn="1"/>
        </p:nvSpPr>
        <p:spPr>
          <a:xfrm>
            <a:off x="0" y="6788150"/>
            <a:ext cx="12192000" cy="698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Graphic 13">
            <a:extLst>
              <a:ext uri="{FF2B5EF4-FFF2-40B4-BE49-F238E27FC236}">
                <a16:creationId xmlns:a16="http://schemas.microsoft.com/office/drawing/2014/main" id="{BD8DDAA1-543A-E046-B203-7758C746CEC3}"/>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9879" t="25196" r="11265" b="24059"/>
          <a:stretch/>
        </p:blipFill>
        <p:spPr>
          <a:xfrm>
            <a:off x="898525" y="6239186"/>
            <a:ext cx="1517904" cy="375306"/>
          </a:xfrm>
          <a:prstGeom prst="rect">
            <a:avLst/>
          </a:prstGeom>
        </p:spPr>
      </p:pic>
    </p:spTree>
    <p:extLst>
      <p:ext uri="{BB962C8B-B14F-4D97-AF65-F5344CB8AC3E}">
        <p14:creationId xmlns:p14="http://schemas.microsoft.com/office/powerpoint/2010/main" val="1254334791"/>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3957" userDrawn="1">
          <p15:clr>
            <a:srgbClr val="FBAE40"/>
          </p15:clr>
        </p15:guide>
        <p15:guide id="2" pos="591" userDrawn="1">
          <p15:clr>
            <a:srgbClr val="FBAE40"/>
          </p15:clr>
        </p15:guide>
        <p15:guide id="3" pos="1514" userDrawn="1">
          <p15:clr>
            <a:srgbClr val="FBAE40"/>
          </p15:clr>
        </p15:guide>
        <p15:guide id="4" orient="horz" pos="4133"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Quote_Dark">
    <p:bg>
      <p:bgRef idx="1001">
        <a:schemeClr val="bg1"/>
      </p:bgRef>
    </p:bg>
    <p:spTree>
      <p:nvGrpSpPr>
        <p:cNvPr id="1" name=""/>
        <p:cNvGrpSpPr/>
        <p:nvPr/>
      </p:nvGrpSpPr>
      <p:grpSpPr>
        <a:xfrm>
          <a:off x="0" y="0"/>
          <a:ext cx="0" cy="0"/>
          <a:chOff x="0" y="0"/>
          <a:chExt cx="0" cy="0"/>
        </a:xfrm>
      </p:grpSpPr>
      <p:pic>
        <p:nvPicPr>
          <p:cNvPr id="10" name="Picture 9" descr="Icon&#10;&#10;Description automatically generated">
            <a:extLst>
              <a:ext uri="{FF2B5EF4-FFF2-40B4-BE49-F238E27FC236}">
                <a16:creationId xmlns:a16="http://schemas.microsoft.com/office/drawing/2014/main" id="{0158A729-3B3F-6841-81B0-FCD49541380A}"/>
              </a:ext>
            </a:extLst>
          </p:cNvPr>
          <p:cNvPicPr>
            <a:picLocks noChangeAspect="1"/>
          </p:cNvPicPr>
          <p:nvPr userDrawn="1"/>
        </p:nvPicPr>
        <p:blipFill rotWithShape="1">
          <a:blip r:embed="rId2">
            <a:alphaModFix amt="10000"/>
          </a:blip>
          <a:srcRect l="-22483" t="-1615" r="34613" b="50000"/>
          <a:stretch/>
        </p:blipFill>
        <p:spPr>
          <a:xfrm>
            <a:off x="7652085" y="4191290"/>
            <a:ext cx="4539916" cy="2666709"/>
          </a:xfrm>
          <a:prstGeom prst="rect">
            <a:avLst/>
          </a:prstGeom>
        </p:spPr>
      </p:pic>
      <p:sp>
        <p:nvSpPr>
          <p:cNvPr id="13" name="TextBox 12">
            <a:extLst>
              <a:ext uri="{FF2B5EF4-FFF2-40B4-BE49-F238E27FC236}">
                <a16:creationId xmlns:a16="http://schemas.microsoft.com/office/drawing/2014/main" id="{8196464A-8E75-8D46-A137-126C84D527E6}"/>
              </a:ext>
            </a:extLst>
          </p:cNvPr>
          <p:cNvSpPr txBox="1"/>
          <p:nvPr userDrawn="1"/>
        </p:nvSpPr>
        <p:spPr>
          <a:xfrm>
            <a:off x="10569388" y="6311900"/>
            <a:ext cx="784412" cy="230832"/>
          </a:xfrm>
          <a:prstGeom prst="rect">
            <a:avLst/>
          </a:prstGeom>
          <a:noFill/>
        </p:spPr>
        <p:txBody>
          <a:bodyPr wrap="square" rtlCol="0">
            <a:spAutoFit/>
          </a:bodyPr>
          <a:lstStyle/>
          <a:p>
            <a:pPr algn="r"/>
            <a:fld id="{4E2212BE-495F-C441-AB7F-8AB2C39453E9}" type="slidenum">
              <a:rPr lang="en-US" sz="900" smtClean="0"/>
              <a:pPr algn="r"/>
              <a:t>‹#›</a:t>
            </a:fld>
            <a:endParaRPr lang="en-US" sz="900"/>
          </a:p>
        </p:txBody>
      </p:sp>
      <p:sp>
        <p:nvSpPr>
          <p:cNvPr id="14" name="Rectangle 13">
            <a:extLst>
              <a:ext uri="{FF2B5EF4-FFF2-40B4-BE49-F238E27FC236}">
                <a16:creationId xmlns:a16="http://schemas.microsoft.com/office/drawing/2014/main" id="{4E7A9587-8C3B-FA4F-A10D-CC80BCDE1117}"/>
              </a:ext>
            </a:extLst>
          </p:cNvPr>
          <p:cNvSpPr/>
          <p:nvPr userDrawn="1"/>
        </p:nvSpPr>
        <p:spPr>
          <a:xfrm>
            <a:off x="0" y="6788150"/>
            <a:ext cx="12192000" cy="698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itle 1">
            <a:extLst>
              <a:ext uri="{FF2B5EF4-FFF2-40B4-BE49-F238E27FC236}">
                <a16:creationId xmlns:a16="http://schemas.microsoft.com/office/drawing/2014/main" id="{A064E161-3911-DC4B-B0C8-5D82C8DAF9BF}"/>
              </a:ext>
            </a:extLst>
          </p:cNvPr>
          <p:cNvSpPr>
            <a:spLocks noGrp="1"/>
          </p:cNvSpPr>
          <p:nvPr>
            <p:ph type="title"/>
          </p:nvPr>
        </p:nvSpPr>
        <p:spPr>
          <a:xfrm>
            <a:off x="1983772" y="2081456"/>
            <a:ext cx="8906005" cy="2852737"/>
          </a:xfrm>
        </p:spPr>
        <p:txBody>
          <a:bodyPr anchor="t">
            <a:normAutofit/>
          </a:bodyPr>
          <a:lstStyle>
            <a:lvl1pPr>
              <a:lnSpc>
                <a:spcPts val="4140"/>
              </a:lnSpc>
              <a:defRPr sz="3200">
                <a:latin typeface="Arial" panose="020B0604020202020204" pitchFamily="34" charset="0"/>
                <a:cs typeface="Arial" panose="020B0604020202020204" pitchFamily="34" charset="0"/>
              </a:defRPr>
            </a:lvl1pPr>
          </a:lstStyle>
          <a:p>
            <a:r>
              <a:rPr lang="en-US"/>
              <a:t>Click to edit Master title style</a:t>
            </a:r>
          </a:p>
        </p:txBody>
      </p:sp>
      <p:sp>
        <p:nvSpPr>
          <p:cNvPr id="20" name="Text Placeholder 2">
            <a:extLst>
              <a:ext uri="{FF2B5EF4-FFF2-40B4-BE49-F238E27FC236}">
                <a16:creationId xmlns:a16="http://schemas.microsoft.com/office/drawing/2014/main" id="{5201D8F0-D80B-6B44-88CA-12C69F7D78C6}"/>
              </a:ext>
            </a:extLst>
          </p:cNvPr>
          <p:cNvSpPr>
            <a:spLocks noGrp="1"/>
          </p:cNvSpPr>
          <p:nvPr>
            <p:ph type="body" idx="1" hasCustomPrompt="1"/>
          </p:nvPr>
        </p:nvSpPr>
        <p:spPr>
          <a:xfrm>
            <a:off x="724473" y="1592081"/>
            <a:ext cx="681318" cy="1996750"/>
          </a:xfrm>
        </p:spPr>
        <p:txBody>
          <a:bodyPr>
            <a:noAutofit/>
          </a:bodyPr>
          <a:lstStyle>
            <a:lvl1pPr marL="0" indent="0">
              <a:buNone/>
              <a:defRPr sz="15000" b="1">
                <a:solidFill>
                  <a:schemeClr val="bg2"/>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a:t>
            </a:r>
          </a:p>
        </p:txBody>
      </p:sp>
      <p:pic>
        <p:nvPicPr>
          <p:cNvPr id="24" name="Graphic 23">
            <a:extLst>
              <a:ext uri="{FF2B5EF4-FFF2-40B4-BE49-F238E27FC236}">
                <a16:creationId xmlns:a16="http://schemas.microsoft.com/office/drawing/2014/main" id="{0B3CB1CA-91E9-4C4E-AD81-4C141FBDE52D}"/>
              </a:ext>
            </a:extLst>
          </p:cNvPr>
          <p:cNvPicPr>
            <a:picLocks noChangeAspect="1"/>
          </p:cNvPicPr>
          <p:nvPr userDrawn="1"/>
        </p:nvPicPr>
        <p:blipFill>
          <a:blip r:embed="rId3">
            <a:extLst>
              <a:ext uri="{96DAC541-7B7A-43D3-8B79-37D633B846F1}">
                <asvg:svgBlip xmlns:asvg="http://schemas.microsoft.com/office/drawing/2016/SVG/main" r:embed="rId4"/>
              </a:ext>
            </a:extLst>
          </a:blip>
          <a:srcRect t="17824" b="17824"/>
          <a:stretch/>
        </p:blipFill>
        <p:spPr>
          <a:xfrm>
            <a:off x="712341" y="6183886"/>
            <a:ext cx="1917700" cy="474157"/>
          </a:xfrm>
          <a:prstGeom prst="rect">
            <a:avLst/>
          </a:prstGeom>
        </p:spPr>
      </p:pic>
    </p:spTree>
    <p:extLst>
      <p:ext uri="{BB962C8B-B14F-4D97-AF65-F5344CB8AC3E}">
        <p14:creationId xmlns:p14="http://schemas.microsoft.com/office/powerpoint/2010/main" val="365006376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userDrawn="1">
          <p15:clr>
            <a:srgbClr val="FBAE40"/>
          </p15:clr>
        </p15:guide>
        <p15:guide id="2" pos="586" userDrawn="1">
          <p15:clr>
            <a:srgbClr val="FBAE40"/>
          </p15:clr>
        </p15:guide>
        <p15:guide id="3" orient="horz" pos="3926" userDrawn="1">
          <p15:clr>
            <a:srgbClr val="FBAE40"/>
          </p15:clr>
        </p15:guide>
        <p15:guide id="4" pos="1524" userDrawn="1">
          <p15:clr>
            <a:srgbClr val="FBAE40"/>
          </p15:clr>
        </p15:guide>
        <p15:guide id="5" orient="horz" pos="4168"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Breaker_Dark">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EE54C-7379-FD4C-AFBB-86D3356178A1}"/>
              </a:ext>
            </a:extLst>
          </p:cNvPr>
          <p:cNvSpPr>
            <a:spLocks noGrp="1"/>
          </p:cNvSpPr>
          <p:nvPr>
            <p:ph type="title" hasCustomPrompt="1"/>
          </p:nvPr>
        </p:nvSpPr>
        <p:spPr>
          <a:xfrm>
            <a:off x="831850" y="2742071"/>
            <a:ext cx="6902736" cy="1311128"/>
          </a:xfrm>
        </p:spPr>
        <p:txBody>
          <a:bodyPr wrap="square" anchor="b">
            <a:spAutoFit/>
          </a:bodyPr>
          <a:lstStyle>
            <a:lvl1pPr>
              <a:defRPr sz="4400">
                <a:latin typeface="Arial" panose="020B0604020202020204" pitchFamily="34" charset="0"/>
                <a:cs typeface="Arial" panose="020B0604020202020204" pitchFamily="34" charset="0"/>
              </a:defRPr>
            </a:lvl1pPr>
          </a:lstStyle>
          <a:p>
            <a:r>
              <a:rPr lang="en-US"/>
              <a:t>CLICK TO EDIT MASTER TITLE STYLE</a:t>
            </a:r>
          </a:p>
        </p:txBody>
      </p:sp>
      <p:sp>
        <p:nvSpPr>
          <p:cNvPr id="3" name="Text Placeholder 2">
            <a:extLst>
              <a:ext uri="{FF2B5EF4-FFF2-40B4-BE49-F238E27FC236}">
                <a16:creationId xmlns:a16="http://schemas.microsoft.com/office/drawing/2014/main" id="{60E1D951-1CFA-094E-BB4B-0E7503338D95}"/>
              </a:ext>
            </a:extLst>
          </p:cNvPr>
          <p:cNvSpPr>
            <a:spLocks noGrp="1"/>
          </p:cNvSpPr>
          <p:nvPr>
            <p:ph type="body" idx="1"/>
          </p:nvPr>
        </p:nvSpPr>
        <p:spPr>
          <a:xfrm>
            <a:off x="831850" y="4257738"/>
            <a:ext cx="6902736" cy="369332"/>
          </a:xfrm>
        </p:spPr>
        <p:txBody>
          <a:bodyPr wrap="square">
            <a:spAutoFit/>
          </a:bodyPr>
          <a:lstStyle>
            <a:lvl1pPr marL="0" indent="0">
              <a:buNone/>
              <a:defRPr sz="2000" b="0" i="0">
                <a:solidFill>
                  <a:schemeClr val="tx1">
                    <a:tint val="75000"/>
                  </a:schemeClr>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pic>
        <p:nvPicPr>
          <p:cNvPr id="18" name="Graphic 17">
            <a:extLst>
              <a:ext uri="{FF2B5EF4-FFF2-40B4-BE49-F238E27FC236}">
                <a16:creationId xmlns:a16="http://schemas.microsoft.com/office/drawing/2014/main" id="{C7BF8F2C-A4DA-954F-9B53-8754F9E8B93E}"/>
              </a:ext>
            </a:extLst>
          </p:cNvPr>
          <p:cNvPicPr>
            <a:picLocks noChangeAspect="1"/>
          </p:cNvPicPr>
          <p:nvPr userDrawn="1"/>
        </p:nvPicPr>
        <p:blipFill>
          <a:blip r:embed="rId2">
            <a:extLst>
              <a:ext uri="{96DAC541-7B7A-43D3-8B79-37D633B846F1}">
                <asvg:svgBlip xmlns:asvg="http://schemas.microsoft.com/office/drawing/2016/SVG/main" r:embed="rId3"/>
              </a:ext>
            </a:extLst>
          </a:blip>
          <a:srcRect t="17824" b="17824"/>
          <a:stretch/>
        </p:blipFill>
        <p:spPr>
          <a:xfrm>
            <a:off x="712341" y="6183886"/>
            <a:ext cx="1917700" cy="474157"/>
          </a:xfrm>
          <a:prstGeom prst="rect">
            <a:avLst/>
          </a:prstGeom>
        </p:spPr>
      </p:pic>
      <p:pic>
        <p:nvPicPr>
          <p:cNvPr id="13" name="Picture 12">
            <a:extLst>
              <a:ext uri="{FF2B5EF4-FFF2-40B4-BE49-F238E27FC236}">
                <a16:creationId xmlns:a16="http://schemas.microsoft.com/office/drawing/2014/main" id="{E6BFABBA-46AC-784D-8A01-771966180B24}"/>
              </a:ext>
            </a:extLst>
          </p:cNvPr>
          <p:cNvPicPr>
            <a:picLocks noChangeAspect="1"/>
          </p:cNvPicPr>
          <p:nvPr userDrawn="1"/>
        </p:nvPicPr>
        <p:blipFill rotWithShape="1">
          <a:blip r:embed="rId4">
            <a:alphaModFix/>
          </a:blip>
          <a:srcRect t="73854" r="70479" b="1020"/>
          <a:stretch/>
        </p:blipFill>
        <p:spPr>
          <a:xfrm>
            <a:off x="4134177" y="-3"/>
            <a:ext cx="8057823" cy="6858003"/>
          </a:xfrm>
          <a:prstGeom prst="rect">
            <a:avLst/>
          </a:prstGeom>
        </p:spPr>
      </p:pic>
    </p:spTree>
    <p:extLst>
      <p:ext uri="{BB962C8B-B14F-4D97-AF65-F5344CB8AC3E}">
        <p14:creationId xmlns:p14="http://schemas.microsoft.com/office/powerpoint/2010/main" val="3442955621"/>
      </p:ext>
    </p:extLst>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 You &amp; Contact ">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CA4F7-DD13-1847-B2B9-77D60CADB04B}"/>
              </a:ext>
            </a:extLst>
          </p:cNvPr>
          <p:cNvSpPr>
            <a:spLocks noGrp="1"/>
          </p:cNvSpPr>
          <p:nvPr>
            <p:ph type="title" hasCustomPrompt="1"/>
          </p:nvPr>
        </p:nvSpPr>
        <p:spPr>
          <a:xfrm>
            <a:off x="838200" y="1439948"/>
            <a:ext cx="9286702" cy="2086725"/>
          </a:xfrm>
        </p:spPr>
        <p:txBody>
          <a:bodyPr wrap="square">
            <a:spAutoFit/>
          </a:bodyPr>
          <a:lstStyle>
            <a:lvl1pPr algn="l">
              <a:defRPr sz="7200" b="1">
                <a:solidFill>
                  <a:schemeClr val="bg2"/>
                </a:solidFill>
                <a:latin typeface="Arial" panose="020B0604020202020204" pitchFamily="34" charset="0"/>
                <a:cs typeface="Arial" panose="020B0604020202020204" pitchFamily="34" charset="0"/>
              </a:defRPr>
            </a:lvl1pPr>
          </a:lstStyle>
          <a:p>
            <a:r>
              <a:rPr lang="en-US"/>
              <a:t>CLICK TO EDIT MASTER TITLE</a:t>
            </a:r>
          </a:p>
        </p:txBody>
      </p:sp>
      <p:sp>
        <p:nvSpPr>
          <p:cNvPr id="23" name="Text Placeholder 3">
            <a:extLst>
              <a:ext uri="{FF2B5EF4-FFF2-40B4-BE49-F238E27FC236}">
                <a16:creationId xmlns:a16="http://schemas.microsoft.com/office/drawing/2014/main" id="{A34DCCBA-CC32-6847-B782-DB3DB214F545}"/>
              </a:ext>
            </a:extLst>
          </p:cNvPr>
          <p:cNvSpPr>
            <a:spLocks noGrp="1"/>
          </p:cNvSpPr>
          <p:nvPr>
            <p:ph type="body" sz="half" idx="13"/>
          </p:nvPr>
        </p:nvSpPr>
        <p:spPr>
          <a:xfrm>
            <a:off x="838200" y="3543299"/>
            <a:ext cx="9286702" cy="369332"/>
          </a:xfrm>
        </p:spPr>
        <p:txBody>
          <a:bodyPr wrap="square">
            <a:spAutoFit/>
          </a:bodyPr>
          <a:lstStyle>
            <a:lvl1pPr marL="0" indent="0" algn="l">
              <a:buNone/>
              <a:defRPr sz="2000" b="0">
                <a:solidFill>
                  <a:schemeClr val="tx1"/>
                </a:solidFill>
                <a:latin typeface="Arial" panose="020B0604020202020204" pitchFamily="34" charset="0"/>
                <a:cs typeface="Arial" panose="020B06040202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pic>
        <p:nvPicPr>
          <p:cNvPr id="8" name="Graphic 7">
            <a:extLst>
              <a:ext uri="{FF2B5EF4-FFF2-40B4-BE49-F238E27FC236}">
                <a16:creationId xmlns:a16="http://schemas.microsoft.com/office/drawing/2014/main" id="{D3BEF9EF-7374-AB49-927C-A96AB0C1D7A3}"/>
              </a:ext>
            </a:extLst>
          </p:cNvPr>
          <p:cNvPicPr>
            <a:picLocks noChangeAspect="1"/>
          </p:cNvPicPr>
          <p:nvPr userDrawn="1"/>
        </p:nvPicPr>
        <p:blipFill>
          <a:blip r:embed="rId2">
            <a:extLst>
              <a:ext uri="{96DAC541-7B7A-43D3-8B79-37D633B846F1}">
                <asvg:svgBlip xmlns:asvg="http://schemas.microsoft.com/office/drawing/2016/SVG/main" r:embed="rId3"/>
              </a:ext>
            </a:extLst>
          </a:blip>
          <a:srcRect t="17824" b="17824"/>
          <a:stretch/>
        </p:blipFill>
        <p:spPr>
          <a:xfrm>
            <a:off x="712341" y="6183886"/>
            <a:ext cx="1917700" cy="474157"/>
          </a:xfrm>
          <a:prstGeom prst="rect">
            <a:avLst/>
          </a:prstGeom>
        </p:spPr>
      </p:pic>
      <p:pic>
        <p:nvPicPr>
          <p:cNvPr id="9" name="Picture 8" descr="Icon&#10;&#10;Description automatically generated">
            <a:extLst>
              <a:ext uri="{FF2B5EF4-FFF2-40B4-BE49-F238E27FC236}">
                <a16:creationId xmlns:a16="http://schemas.microsoft.com/office/drawing/2014/main" id="{A1CCF6F1-1D4E-4147-B3E4-0EA56ED52A6F}"/>
              </a:ext>
            </a:extLst>
          </p:cNvPr>
          <p:cNvPicPr>
            <a:picLocks noChangeAspect="1"/>
          </p:cNvPicPr>
          <p:nvPr userDrawn="1"/>
        </p:nvPicPr>
        <p:blipFill rotWithShape="1">
          <a:blip r:embed="rId4">
            <a:alphaModFix/>
          </a:blip>
          <a:srcRect l="-7258" t="-3406" r="34613" b="51791"/>
          <a:stretch/>
        </p:blipFill>
        <p:spPr>
          <a:xfrm>
            <a:off x="6941127" y="3127241"/>
            <a:ext cx="5250874" cy="3730759"/>
          </a:xfrm>
          <a:prstGeom prst="rect">
            <a:avLst/>
          </a:prstGeom>
        </p:spPr>
      </p:pic>
    </p:spTree>
    <p:extLst>
      <p:ext uri="{BB962C8B-B14F-4D97-AF65-F5344CB8AC3E}">
        <p14:creationId xmlns:p14="http://schemas.microsoft.com/office/powerpoint/2010/main" val="3964996181"/>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10" name="Picture 9" descr="Icon&#10;&#10;Description automatically generated">
            <a:extLst>
              <a:ext uri="{FF2B5EF4-FFF2-40B4-BE49-F238E27FC236}">
                <a16:creationId xmlns:a16="http://schemas.microsoft.com/office/drawing/2014/main" id="{BE21349C-C611-A94A-9CE5-CD85DBF2EBFE}"/>
              </a:ext>
            </a:extLst>
          </p:cNvPr>
          <p:cNvPicPr>
            <a:picLocks noChangeAspect="1"/>
          </p:cNvPicPr>
          <p:nvPr userDrawn="1"/>
        </p:nvPicPr>
        <p:blipFill rotWithShape="1">
          <a:blip r:embed="rId2">
            <a:alphaModFix amt="10000"/>
          </a:blip>
          <a:srcRect l="-22483" t="-1615" r="34613" b="50000"/>
          <a:stretch/>
        </p:blipFill>
        <p:spPr>
          <a:xfrm>
            <a:off x="7652085" y="4191290"/>
            <a:ext cx="4539916" cy="2666709"/>
          </a:xfrm>
          <a:prstGeom prst="rect">
            <a:avLst/>
          </a:prstGeom>
        </p:spPr>
      </p:pic>
      <p:sp>
        <p:nvSpPr>
          <p:cNvPr id="2" name="Title 1">
            <a:extLst>
              <a:ext uri="{FF2B5EF4-FFF2-40B4-BE49-F238E27FC236}">
                <a16:creationId xmlns:a16="http://schemas.microsoft.com/office/drawing/2014/main" id="{C84C7194-3D65-114A-A771-F82D677B2708}"/>
              </a:ext>
            </a:extLst>
          </p:cNvPr>
          <p:cNvSpPr>
            <a:spLocks noGrp="1"/>
          </p:cNvSpPr>
          <p:nvPr>
            <p:ph type="title" hasCustomPrompt="1"/>
          </p:nvPr>
        </p:nvSpPr>
        <p:spPr>
          <a:xfrm>
            <a:off x="838200" y="732441"/>
            <a:ext cx="10515600" cy="590931"/>
          </a:xfrm>
        </p:spPr>
        <p:txBody>
          <a:bodyPr>
            <a:spAutoFit/>
          </a:bodyPr>
          <a:lstStyle>
            <a:lvl1pPr>
              <a:defRPr sz="3600">
                <a:latin typeface="Arial" panose="020B0604020202020204" pitchFamily="34" charset="0"/>
                <a:cs typeface="Arial" panose="020B0604020202020204" pitchFamily="34" charset="0"/>
              </a:defRPr>
            </a:lvl1pPr>
          </a:lstStyle>
          <a:p>
            <a:r>
              <a:rPr lang="en-US"/>
              <a:t>CLICK TO EDIT MASTER TITLE STYLE</a:t>
            </a:r>
          </a:p>
        </p:txBody>
      </p:sp>
      <p:sp>
        <p:nvSpPr>
          <p:cNvPr id="3" name="Content Placeholder 2">
            <a:extLst>
              <a:ext uri="{FF2B5EF4-FFF2-40B4-BE49-F238E27FC236}">
                <a16:creationId xmlns:a16="http://schemas.microsoft.com/office/drawing/2014/main" id="{226A31B0-28F2-644B-B60F-5B107AE56239}"/>
              </a:ext>
            </a:extLst>
          </p:cNvPr>
          <p:cNvSpPr>
            <a:spLocks noGrp="1"/>
          </p:cNvSpPr>
          <p:nvPr>
            <p:ph idx="1"/>
          </p:nvPr>
        </p:nvSpPr>
        <p:spPr>
          <a:xfrm>
            <a:off x="838200" y="1825625"/>
            <a:ext cx="10515600" cy="3993835"/>
          </a:xfrm>
        </p:spPr>
        <p:txBody>
          <a:bodyPr>
            <a:normAutofit/>
          </a:bodyPr>
          <a:lstStyle>
            <a:lvl1pPr>
              <a:spcBef>
                <a:spcPts val="600"/>
              </a:spcBef>
              <a:spcAft>
                <a:spcPts val="600"/>
              </a:spcAft>
              <a:buClr>
                <a:schemeClr val="tx2"/>
              </a:buClr>
              <a:defRPr sz="1800">
                <a:latin typeface="Arial" panose="020B0604020202020204" pitchFamily="34" charset="0"/>
                <a:cs typeface="Arial" panose="020B0604020202020204" pitchFamily="34" charset="0"/>
              </a:defRPr>
            </a:lvl1pPr>
            <a:lvl2pPr marL="457200">
              <a:spcBef>
                <a:spcPts val="600"/>
              </a:spcBef>
              <a:spcAft>
                <a:spcPts val="600"/>
              </a:spcAft>
              <a:buClr>
                <a:schemeClr val="tx2"/>
              </a:buClr>
              <a:defRPr sz="1800">
                <a:latin typeface="Arial" panose="020B0604020202020204" pitchFamily="34" charset="0"/>
                <a:cs typeface="Arial" panose="020B0604020202020204" pitchFamily="34" charset="0"/>
              </a:defRPr>
            </a:lvl2pPr>
            <a:lvl3pPr marL="685800">
              <a:spcBef>
                <a:spcPts val="600"/>
              </a:spcBef>
              <a:spcAft>
                <a:spcPts val="600"/>
              </a:spcAft>
              <a:buClr>
                <a:schemeClr val="tx2"/>
              </a:buClr>
              <a:defRPr sz="1800">
                <a:latin typeface="Arial" panose="020B0604020202020204" pitchFamily="34" charset="0"/>
                <a:cs typeface="Arial" panose="020B0604020202020204" pitchFamily="34" charset="0"/>
              </a:defRPr>
            </a:lvl3pPr>
            <a:lvl4pPr marL="914400">
              <a:spcBef>
                <a:spcPts val="600"/>
              </a:spcBef>
              <a:spcAft>
                <a:spcPts val="600"/>
              </a:spcAft>
              <a:buClr>
                <a:schemeClr val="tx2"/>
              </a:buClr>
              <a:defRPr sz="1800">
                <a:latin typeface="Arial" panose="020B0604020202020204" pitchFamily="34" charset="0"/>
                <a:cs typeface="Arial" panose="020B0604020202020204" pitchFamily="34" charset="0"/>
              </a:defRPr>
            </a:lvl4pPr>
            <a:lvl5pPr marL="1143000">
              <a:spcBef>
                <a:spcPts val="600"/>
              </a:spcBef>
              <a:spcAft>
                <a:spcPts val="600"/>
              </a:spcAft>
              <a:buClr>
                <a:schemeClr val="tx2"/>
              </a:buClr>
              <a:defRPr sz="180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8" name="Graphic 7">
            <a:extLst>
              <a:ext uri="{FF2B5EF4-FFF2-40B4-BE49-F238E27FC236}">
                <a16:creationId xmlns:a16="http://schemas.microsoft.com/office/drawing/2014/main" id="{2CD11CD5-8A50-DE45-942D-56FF4383B62A}"/>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9879" t="25196" r="11265" b="24059"/>
          <a:stretch/>
        </p:blipFill>
        <p:spPr>
          <a:xfrm>
            <a:off x="898525" y="6239186"/>
            <a:ext cx="1521759" cy="376259"/>
          </a:xfrm>
          <a:prstGeom prst="rect">
            <a:avLst/>
          </a:prstGeom>
        </p:spPr>
      </p:pic>
      <p:sp>
        <p:nvSpPr>
          <p:cNvPr id="9" name="TextBox 8">
            <a:extLst>
              <a:ext uri="{FF2B5EF4-FFF2-40B4-BE49-F238E27FC236}">
                <a16:creationId xmlns:a16="http://schemas.microsoft.com/office/drawing/2014/main" id="{831ADAB2-0BD5-384E-B881-BE35933D05C7}"/>
              </a:ext>
            </a:extLst>
          </p:cNvPr>
          <p:cNvSpPr txBox="1"/>
          <p:nvPr userDrawn="1"/>
        </p:nvSpPr>
        <p:spPr>
          <a:xfrm>
            <a:off x="10569388" y="6311900"/>
            <a:ext cx="784412" cy="230832"/>
          </a:xfrm>
          <a:prstGeom prst="rect">
            <a:avLst/>
          </a:prstGeom>
          <a:noFill/>
        </p:spPr>
        <p:txBody>
          <a:bodyPr wrap="square" rtlCol="0">
            <a:spAutoFit/>
          </a:bodyPr>
          <a:lstStyle/>
          <a:p>
            <a:pPr algn="r"/>
            <a:fld id="{4E2212BE-495F-C441-AB7F-8AB2C39453E9}" type="slidenum">
              <a:rPr lang="en-US" sz="900" smtClean="0"/>
              <a:pPr algn="r"/>
              <a:t>‹#›</a:t>
            </a:fld>
            <a:endParaRPr lang="en-US" sz="900"/>
          </a:p>
        </p:txBody>
      </p:sp>
      <p:sp>
        <p:nvSpPr>
          <p:cNvPr id="11" name="Rectangle 10">
            <a:extLst>
              <a:ext uri="{FF2B5EF4-FFF2-40B4-BE49-F238E27FC236}">
                <a16:creationId xmlns:a16="http://schemas.microsoft.com/office/drawing/2014/main" id="{EA85BC25-7145-5E4E-AE36-C649580CAC21}"/>
              </a:ext>
            </a:extLst>
          </p:cNvPr>
          <p:cNvSpPr/>
          <p:nvPr userDrawn="1"/>
        </p:nvSpPr>
        <p:spPr>
          <a:xfrm>
            <a:off x="0" y="6788150"/>
            <a:ext cx="12192000" cy="698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1798217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59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with Subtitle and Content">
    <p:spTree>
      <p:nvGrpSpPr>
        <p:cNvPr id="1" name=""/>
        <p:cNvGrpSpPr/>
        <p:nvPr/>
      </p:nvGrpSpPr>
      <p:grpSpPr>
        <a:xfrm>
          <a:off x="0" y="0"/>
          <a:ext cx="0" cy="0"/>
          <a:chOff x="0" y="0"/>
          <a:chExt cx="0" cy="0"/>
        </a:xfrm>
      </p:grpSpPr>
      <p:pic>
        <p:nvPicPr>
          <p:cNvPr id="10" name="Picture 9" descr="Icon&#10;&#10;Description automatically generated">
            <a:extLst>
              <a:ext uri="{FF2B5EF4-FFF2-40B4-BE49-F238E27FC236}">
                <a16:creationId xmlns:a16="http://schemas.microsoft.com/office/drawing/2014/main" id="{BE21349C-C611-A94A-9CE5-CD85DBF2EBFE}"/>
              </a:ext>
            </a:extLst>
          </p:cNvPr>
          <p:cNvPicPr>
            <a:picLocks noChangeAspect="1"/>
          </p:cNvPicPr>
          <p:nvPr userDrawn="1"/>
        </p:nvPicPr>
        <p:blipFill rotWithShape="1">
          <a:blip r:embed="rId2">
            <a:alphaModFix amt="10000"/>
          </a:blip>
          <a:srcRect l="-22483" t="-1615" r="34613" b="50000"/>
          <a:stretch/>
        </p:blipFill>
        <p:spPr>
          <a:xfrm>
            <a:off x="7652085" y="4191290"/>
            <a:ext cx="4539916" cy="2666709"/>
          </a:xfrm>
          <a:prstGeom prst="rect">
            <a:avLst/>
          </a:prstGeom>
        </p:spPr>
      </p:pic>
      <p:sp>
        <p:nvSpPr>
          <p:cNvPr id="2" name="Title 1">
            <a:extLst>
              <a:ext uri="{FF2B5EF4-FFF2-40B4-BE49-F238E27FC236}">
                <a16:creationId xmlns:a16="http://schemas.microsoft.com/office/drawing/2014/main" id="{C84C7194-3D65-114A-A771-F82D677B2708}"/>
              </a:ext>
            </a:extLst>
          </p:cNvPr>
          <p:cNvSpPr>
            <a:spLocks noGrp="1"/>
          </p:cNvSpPr>
          <p:nvPr>
            <p:ph type="title" hasCustomPrompt="1"/>
          </p:nvPr>
        </p:nvSpPr>
        <p:spPr>
          <a:xfrm>
            <a:off x="838200" y="732441"/>
            <a:ext cx="10515600" cy="590931"/>
          </a:xfrm>
        </p:spPr>
        <p:txBody>
          <a:bodyPr>
            <a:spAutoFit/>
          </a:bodyPr>
          <a:lstStyle>
            <a:lvl1pPr>
              <a:defRPr sz="3600">
                <a:latin typeface="Arial" panose="020B0604020202020204" pitchFamily="34" charset="0"/>
                <a:cs typeface="Arial" panose="020B0604020202020204" pitchFamily="34" charset="0"/>
              </a:defRPr>
            </a:lvl1pPr>
          </a:lstStyle>
          <a:p>
            <a:r>
              <a:rPr lang="en-US"/>
              <a:t>CLICK TO EDIT MASTER TITLE STYLE</a:t>
            </a:r>
          </a:p>
        </p:txBody>
      </p:sp>
      <p:sp>
        <p:nvSpPr>
          <p:cNvPr id="3" name="Content Placeholder 2">
            <a:extLst>
              <a:ext uri="{FF2B5EF4-FFF2-40B4-BE49-F238E27FC236}">
                <a16:creationId xmlns:a16="http://schemas.microsoft.com/office/drawing/2014/main" id="{226A31B0-28F2-644B-B60F-5B107AE56239}"/>
              </a:ext>
            </a:extLst>
          </p:cNvPr>
          <p:cNvSpPr>
            <a:spLocks noGrp="1"/>
          </p:cNvSpPr>
          <p:nvPr>
            <p:ph idx="1"/>
          </p:nvPr>
        </p:nvSpPr>
        <p:spPr>
          <a:xfrm>
            <a:off x="838200" y="2395363"/>
            <a:ext cx="10515600" cy="3411985"/>
          </a:xfrm>
        </p:spPr>
        <p:txBody>
          <a:bodyPr>
            <a:normAutofit/>
          </a:bodyPr>
          <a:lstStyle>
            <a:lvl1pPr>
              <a:spcBef>
                <a:spcPts val="600"/>
              </a:spcBef>
              <a:spcAft>
                <a:spcPts val="600"/>
              </a:spcAft>
              <a:buClr>
                <a:schemeClr val="tx2"/>
              </a:buClr>
              <a:defRPr sz="1800">
                <a:latin typeface="Arial" panose="020B0604020202020204" pitchFamily="34" charset="0"/>
                <a:cs typeface="Arial" panose="020B0604020202020204" pitchFamily="34" charset="0"/>
              </a:defRPr>
            </a:lvl1pPr>
            <a:lvl2pPr marL="457200">
              <a:spcBef>
                <a:spcPts val="600"/>
              </a:spcBef>
              <a:spcAft>
                <a:spcPts val="600"/>
              </a:spcAft>
              <a:buClr>
                <a:schemeClr val="tx2"/>
              </a:buClr>
              <a:defRPr sz="1800">
                <a:latin typeface="Arial" panose="020B0604020202020204" pitchFamily="34" charset="0"/>
                <a:cs typeface="Arial" panose="020B0604020202020204" pitchFamily="34" charset="0"/>
              </a:defRPr>
            </a:lvl2pPr>
            <a:lvl3pPr marL="685800">
              <a:spcBef>
                <a:spcPts val="600"/>
              </a:spcBef>
              <a:spcAft>
                <a:spcPts val="600"/>
              </a:spcAft>
              <a:buClr>
                <a:schemeClr val="tx2"/>
              </a:buClr>
              <a:defRPr sz="1800">
                <a:latin typeface="Arial" panose="020B0604020202020204" pitchFamily="34" charset="0"/>
                <a:cs typeface="Arial" panose="020B0604020202020204" pitchFamily="34" charset="0"/>
              </a:defRPr>
            </a:lvl3pPr>
            <a:lvl4pPr marL="914400">
              <a:spcBef>
                <a:spcPts val="600"/>
              </a:spcBef>
              <a:spcAft>
                <a:spcPts val="600"/>
              </a:spcAft>
              <a:buClr>
                <a:schemeClr val="tx2"/>
              </a:buClr>
              <a:defRPr sz="1800">
                <a:latin typeface="Arial" panose="020B0604020202020204" pitchFamily="34" charset="0"/>
                <a:cs typeface="Arial" panose="020B0604020202020204" pitchFamily="34" charset="0"/>
              </a:defRPr>
            </a:lvl4pPr>
            <a:lvl5pPr marL="1143000">
              <a:spcBef>
                <a:spcPts val="600"/>
              </a:spcBef>
              <a:spcAft>
                <a:spcPts val="600"/>
              </a:spcAft>
              <a:buClr>
                <a:schemeClr val="tx2"/>
              </a:buClr>
              <a:defRPr sz="180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Box 8">
            <a:extLst>
              <a:ext uri="{FF2B5EF4-FFF2-40B4-BE49-F238E27FC236}">
                <a16:creationId xmlns:a16="http://schemas.microsoft.com/office/drawing/2014/main" id="{831ADAB2-0BD5-384E-B881-BE35933D05C7}"/>
              </a:ext>
            </a:extLst>
          </p:cNvPr>
          <p:cNvSpPr txBox="1"/>
          <p:nvPr userDrawn="1"/>
        </p:nvSpPr>
        <p:spPr>
          <a:xfrm>
            <a:off x="10569388" y="6311900"/>
            <a:ext cx="784412" cy="230832"/>
          </a:xfrm>
          <a:prstGeom prst="rect">
            <a:avLst/>
          </a:prstGeom>
          <a:noFill/>
        </p:spPr>
        <p:txBody>
          <a:bodyPr wrap="square" rtlCol="0">
            <a:spAutoFit/>
          </a:bodyPr>
          <a:lstStyle/>
          <a:p>
            <a:pPr algn="r"/>
            <a:fld id="{4E2212BE-495F-C441-AB7F-8AB2C39453E9}" type="slidenum">
              <a:rPr lang="en-US" sz="900" smtClean="0"/>
              <a:pPr algn="r"/>
              <a:t>‹#›</a:t>
            </a:fld>
            <a:endParaRPr lang="en-US" sz="900"/>
          </a:p>
        </p:txBody>
      </p:sp>
      <p:sp>
        <p:nvSpPr>
          <p:cNvPr id="11" name="Rectangle 10">
            <a:extLst>
              <a:ext uri="{FF2B5EF4-FFF2-40B4-BE49-F238E27FC236}">
                <a16:creationId xmlns:a16="http://schemas.microsoft.com/office/drawing/2014/main" id="{EA85BC25-7145-5E4E-AE36-C649580CAC21}"/>
              </a:ext>
            </a:extLst>
          </p:cNvPr>
          <p:cNvSpPr/>
          <p:nvPr userDrawn="1"/>
        </p:nvSpPr>
        <p:spPr>
          <a:xfrm>
            <a:off x="0" y="6788150"/>
            <a:ext cx="12192000" cy="698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 Placeholder 4">
            <a:extLst>
              <a:ext uri="{FF2B5EF4-FFF2-40B4-BE49-F238E27FC236}">
                <a16:creationId xmlns:a16="http://schemas.microsoft.com/office/drawing/2014/main" id="{DF45BB22-F783-B141-BA67-D7C306E9F62C}"/>
              </a:ext>
            </a:extLst>
          </p:cNvPr>
          <p:cNvSpPr>
            <a:spLocks noGrp="1"/>
          </p:cNvSpPr>
          <p:nvPr>
            <p:ph type="body" sz="quarter" idx="10" hasCustomPrompt="1"/>
          </p:nvPr>
        </p:nvSpPr>
        <p:spPr>
          <a:xfrm>
            <a:off x="838200" y="1496077"/>
            <a:ext cx="10515600" cy="397032"/>
          </a:xfrm>
        </p:spPr>
        <p:txBody>
          <a:bodyPr>
            <a:spAutoFit/>
          </a:bodyPr>
          <a:lstStyle>
            <a:lvl1pPr marL="0" indent="0">
              <a:buNone/>
              <a:defRPr sz="2200" b="1">
                <a:solidFill>
                  <a:schemeClr val="tx2"/>
                </a:solidFill>
                <a:latin typeface="Arial" panose="020B0604020202020204" pitchFamily="34" charset="0"/>
                <a:cs typeface="Arial" panose="020B0604020202020204" pitchFamily="34" charset="0"/>
              </a:defRPr>
            </a:lvl1pPr>
          </a:lstStyle>
          <a:p>
            <a:pPr lvl="0"/>
            <a:r>
              <a:rPr lang="en-US"/>
              <a:t>CLICK TO EDIT MASTER SUBTITLE STYLE</a:t>
            </a:r>
          </a:p>
        </p:txBody>
      </p:sp>
      <p:pic>
        <p:nvPicPr>
          <p:cNvPr id="14" name="Graphic 13">
            <a:extLst>
              <a:ext uri="{FF2B5EF4-FFF2-40B4-BE49-F238E27FC236}">
                <a16:creationId xmlns:a16="http://schemas.microsoft.com/office/drawing/2014/main" id="{755259CD-ACFB-0B4A-8E44-ED7F3F9A700C}"/>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9879" t="25196" r="11265" b="24059"/>
          <a:stretch/>
        </p:blipFill>
        <p:spPr>
          <a:xfrm>
            <a:off x="898525" y="6239186"/>
            <a:ext cx="1521759" cy="376259"/>
          </a:xfrm>
          <a:prstGeom prst="rect">
            <a:avLst/>
          </a:prstGeom>
        </p:spPr>
      </p:pic>
    </p:spTree>
    <p:extLst>
      <p:ext uri="{BB962C8B-B14F-4D97-AF65-F5344CB8AC3E}">
        <p14:creationId xmlns:p14="http://schemas.microsoft.com/office/powerpoint/2010/main" val="4104417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2-Columns">
    <p:spTree>
      <p:nvGrpSpPr>
        <p:cNvPr id="1" name=""/>
        <p:cNvGrpSpPr/>
        <p:nvPr/>
      </p:nvGrpSpPr>
      <p:grpSpPr>
        <a:xfrm>
          <a:off x="0" y="0"/>
          <a:ext cx="0" cy="0"/>
          <a:chOff x="0" y="0"/>
          <a:chExt cx="0" cy="0"/>
        </a:xfrm>
      </p:grpSpPr>
      <p:pic>
        <p:nvPicPr>
          <p:cNvPr id="10" name="Picture 9" descr="Icon&#10;&#10;Description automatically generated">
            <a:extLst>
              <a:ext uri="{FF2B5EF4-FFF2-40B4-BE49-F238E27FC236}">
                <a16:creationId xmlns:a16="http://schemas.microsoft.com/office/drawing/2014/main" id="{BE21349C-C611-A94A-9CE5-CD85DBF2EBFE}"/>
              </a:ext>
            </a:extLst>
          </p:cNvPr>
          <p:cNvPicPr>
            <a:picLocks noChangeAspect="1"/>
          </p:cNvPicPr>
          <p:nvPr userDrawn="1"/>
        </p:nvPicPr>
        <p:blipFill rotWithShape="1">
          <a:blip r:embed="rId2">
            <a:alphaModFix amt="10000"/>
          </a:blip>
          <a:srcRect l="-22483" t="-1615" r="34613" b="50000"/>
          <a:stretch/>
        </p:blipFill>
        <p:spPr>
          <a:xfrm>
            <a:off x="7652085" y="4191290"/>
            <a:ext cx="4539916" cy="2666709"/>
          </a:xfrm>
          <a:prstGeom prst="rect">
            <a:avLst/>
          </a:prstGeom>
        </p:spPr>
      </p:pic>
      <p:sp>
        <p:nvSpPr>
          <p:cNvPr id="2" name="Title 1">
            <a:extLst>
              <a:ext uri="{FF2B5EF4-FFF2-40B4-BE49-F238E27FC236}">
                <a16:creationId xmlns:a16="http://schemas.microsoft.com/office/drawing/2014/main" id="{C84C7194-3D65-114A-A771-F82D677B2708}"/>
              </a:ext>
            </a:extLst>
          </p:cNvPr>
          <p:cNvSpPr>
            <a:spLocks noGrp="1"/>
          </p:cNvSpPr>
          <p:nvPr>
            <p:ph type="title" hasCustomPrompt="1"/>
          </p:nvPr>
        </p:nvSpPr>
        <p:spPr>
          <a:xfrm>
            <a:off x="838200" y="732441"/>
            <a:ext cx="10515600" cy="590931"/>
          </a:xfrm>
        </p:spPr>
        <p:txBody>
          <a:bodyPr>
            <a:spAutoFit/>
          </a:bodyPr>
          <a:lstStyle>
            <a:lvl1pPr>
              <a:defRPr sz="3600">
                <a:latin typeface="Arial" panose="020B0604020202020204" pitchFamily="34" charset="0"/>
                <a:cs typeface="Arial" panose="020B0604020202020204" pitchFamily="34" charset="0"/>
              </a:defRPr>
            </a:lvl1pPr>
          </a:lstStyle>
          <a:p>
            <a:r>
              <a:rPr lang="en-US"/>
              <a:t>CLICK TO EDIT MASTER TITLE STYLE</a:t>
            </a:r>
          </a:p>
        </p:txBody>
      </p:sp>
      <p:sp>
        <p:nvSpPr>
          <p:cNvPr id="3" name="Content Placeholder 2">
            <a:extLst>
              <a:ext uri="{FF2B5EF4-FFF2-40B4-BE49-F238E27FC236}">
                <a16:creationId xmlns:a16="http://schemas.microsoft.com/office/drawing/2014/main" id="{226A31B0-28F2-644B-B60F-5B107AE56239}"/>
              </a:ext>
            </a:extLst>
          </p:cNvPr>
          <p:cNvSpPr>
            <a:spLocks noGrp="1"/>
          </p:cNvSpPr>
          <p:nvPr>
            <p:ph idx="1"/>
          </p:nvPr>
        </p:nvSpPr>
        <p:spPr>
          <a:xfrm>
            <a:off x="838199" y="1825625"/>
            <a:ext cx="5011455" cy="4117975"/>
          </a:xfrm>
        </p:spPr>
        <p:txBody>
          <a:bodyPr>
            <a:normAutofit/>
          </a:bodyPr>
          <a:lstStyle>
            <a:lvl1pPr>
              <a:spcBef>
                <a:spcPts val="600"/>
              </a:spcBef>
              <a:spcAft>
                <a:spcPts val="600"/>
              </a:spcAft>
              <a:buClr>
                <a:schemeClr val="tx2"/>
              </a:buClr>
              <a:defRPr sz="1800">
                <a:latin typeface="Arial" panose="020B0604020202020204" pitchFamily="34" charset="0"/>
                <a:cs typeface="Arial" panose="020B0604020202020204" pitchFamily="34" charset="0"/>
              </a:defRPr>
            </a:lvl1pPr>
            <a:lvl2pPr marL="457200">
              <a:spcBef>
                <a:spcPts val="600"/>
              </a:spcBef>
              <a:spcAft>
                <a:spcPts val="600"/>
              </a:spcAft>
              <a:buClr>
                <a:schemeClr val="tx2"/>
              </a:buClr>
              <a:defRPr sz="1800">
                <a:latin typeface="Arial" panose="020B0604020202020204" pitchFamily="34" charset="0"/>
                <a:cs typeface="Arial" panose="020B0604020202020204" pitchFamily="34" charset="0"/>
              </a:defRPr>
            </a:lvl2pPr>
            <a:lvl3pPr marL="685800">
              <a:spcBef>
                <a:spcPts val="600"/>
              </a:spcBef>
              <a:spcAft>
                <a:spcPts val="600"/>
              </a:spcAft>
              <a:buClr>
                <a:schemeClr val="tx2"/>
              </a:buClr>
              <a:defRPr sz="1800">
                <a:latin typeface="Arial" panose="020B0604020202020204" pitchFamily="34" charset="0"/>
                <a:cs typeface="Arial" panose="020B0604020202020204" pitchFamily="34" charset="0"/>
              </a:defRPr>
            </a:lvl3pPr>
            <a:lvl4pPr marL="914400">
              <a:spcBef>
                <a:spcPts val="600"/>
              </a:spcBef>
              <a:spcAft>
                <a:spcPts val="600"/>
              </a:spcAft>
              <a:buClr>
                <a:schemeClr val="tx2"/>
              </a:buClr>
              <a:defRPr sz="1800">
                <a:latin typeface="Arial" panose="020B0604020202020204" pitchFamily="34" charset="0"/>
                <a:cs typeface="Arial" panose="020B0604020202020204" pitchFamily="34" charset="0"/>
              </a:defRPr>
            </a:lvl4pPr>
            <a:lvl5pPr marL="1143000">
              <a:spcBef>
                <a:spcPts val="600"/>
              </a:spcBef>
              <a:spcAft>
                <a:spcPts val="600"/>
              </a:spcAft>
              <a:buClr>
                <a:schemeClr val="tx2"/>
              </a:buClr>
              <a:defRPr sz="180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Box 8">
            <a:extLst>
              <a:ext uri="{FF2B5EF4-FFF2-40B4-BE49-F238E27FC236}">
                <a16:creationId xmlns:a16="http://schemas.microsoft.com/office/drawing/2014/main" id="{831ADAB2-0BD5-384E-B881-BE35933D05C7}"/>
              </a:ext>
            </a:extLst>
          </p:cNvPr>
          <p:cNvSpPr txBox="1"/>
          <p:nvPr userDrawn="1"/>
        </p:nvSpPr>
        <p:spPr>
          <a:xfrm>
            <a:off x="10569388" y="6311900"/>
            <a:ext cx="784412" cy="230832"/>
          </a:xfrm>
          <a:prstGeom prst="rect">
            <a:avLst/>
          </a:prstGeom>
          <a:noFill/>
        </p:spPr>
        <p:txBody>
          <a:bodyPr wrap="square" rtlCol="0">
            <a:spAutoFit/>
          </a:bodyPr>
          <a:lstStyle/>
          <a:p>
            <a:pPr algn="r"/>
            <a:fld id="{4E2212BE-495F-C441-AB7F-8AB2C39453E9}" type="slidenum">
              <a:rPr lang="en-US" sz="900" smtClean="0"/>
              <a:pPr algn="r"/>
              <a:t>‹#›</a:t>
            </a:fld>
            <a:endParaRPr lang="en-US" sz="900"/>
          </a:p>
        </p:txBody>
      </p:sp>
      <p:sp>
        <p:nvSpPr>
          <p:cNvPr id="11" name="Rectangle 10">
            <a:extLst>
              <a:ext uri="{FF2B5EF4-FFF2-40B4-BE49-F238E27FC236}">
                <a16:creationId xmlns:a16="http://schemas.microsoft.com/office/drawing/2014/main" id="{EA85BC25-7145-5E4E-AE36-C649580CAC21}"/>
              </a:ext>
            </a:extLst>
          </p:cNvPr>
          <p:cNvSpPr/>
          <p:nvPr userDrawn="1"/>
        </p:nvSpPr>
        <p:spPr>
          <a:xfrm>
            <a:off x="0" y="6788150"/>
            <a:ext cx="12192000" cy="698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ontent Placeholder 2">
            <a:extLst>
              <a:ext uri="{FF2B5EF4-FFF2-40B4-BE49-F238E27FC236}">
                <a16:creationId xmlns:a16="http://schemas.microsoft.com/office/drawing/2014/main" id="{25CCF98B-756C-6C44-A86C-37727E61DB9E}"/>
              </a:ext>
            </a:extLst>
          </p:cNvPr>
          <p:cNvSpPr>
            <a:spLocks noGrp="1"/>
          </p:cNvSpPr>
          <p:nvPr>
            <p:ph idx="10"/>
          </p:nvPr>
        </p:nvSpPr>
        <p:spPr>
          <a:xfrm>
            <a:off x="6342345" y="1825625"/>
            <a:ext cx="5011455" cy="4117975"/>
          </a:xfrm>
        </p:spPr>
        <p:txBody>
          <a:bodyPr>
            <a:normAutofit/>
          </a:bodyPr>
          <a:lstStyle>
            <a:lvl1pPr>
              <a:spcBef>
                <a:spcPts val="600"/>
              </a:spcBef>
              <a:spcAft>
                <a:spcPts val="600"/>
              </a:spcAft>
              <a:buClr>
                <a:schemeClr val="tx2"/>
              </a:buClr>
              <a:defRPr sz="1800">
                <a:latin typeface="Arial" panose="020B0604020202020204" pitchFamily="34" charset="0"/>
                <a:cs typeface="Arial" panose="020B0604020202020204" pitchFamily="34" charset="0"/>
              </a:defRPr>
            </a:lvl1pPr>
            <a:lvl2pPr marL="457200">
              <a:spcBef>
                <a:spcPts val="600"/>
              </a:spcBef>
              <a:spcAft>
                <a:spcPts val="600"/>
              </a:spcAft>
              <a:buClr>
                <a:schemeClr val="tx2"/>
              </a:buClr>
              <a:defRPr sz="1800">
                <a:latin typeface="Arial" panose="020B0604020202020204" pitchFamily="34" charset="0"/>
                <a:cs typeface="Arial" panose="020B0604020202020204" pitchFamily="34" charset="0"/>
              </a:defRPr>
            </a:lvl2pPr>
            <a:lvl3pPr marL="685800">
              <a:spcBef>
                <a:spcPts val="600"/>
              </a:spcBef>
              <a:spcAft>
                <a:spcPts val="600"/>
              </a:spcAft>
              <a:buClr>
                <a:schemeClr val="tx2"/>
              </a:buClr>
              <a:defRPr sz="1800">
                <a:latin typeface="Arial" panose="020B0604020202020204" pitchFamily="34" charset="0"/>
                <a:cs typeface="Arial" panose="020B0604020202020204" pitchFamily="34" charset="0"/>
              </a:defRPr>
            </a:lvl3pPr>
            <a:lvl4pPr marL="914400">
              <a:spcBef>
                <a:spcPts val="600"/>
              </a:spcBef>
              <a:spcAft>
                <a:spcPts val="600"/>
              </a:spcAft>
              <a:buClr>
                <a:schemeClr val="tx2"/>
              </a:buClr>
              <a:defRPr sz="1800">
                <a:latin typeface="Arial" panose="020B0604020202020204" pitchFamily="34" charset="0"/>
                <a:cs typeface="Arial" panose="020B0604020202020204" pitchFamily="34" charset="0"/>
              </a:defRPr>
            </a:lvl4pPr>
            <a:lvl5pPr marL="1143000">
              <a:spcBef>
                <a:spcPts val="600"/>
              </a:spcBef>
              <a:spcAft>
                <a:spcPts val="600"/>
              </a:spcAft>
              <a:buClr>
                <a:schemeClr val="tx2"/>
              </a:buClr>
              <a:defRPr sz="180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4" name="Graphic 13">
            <a:extLst>
              <a:ext uri="{FF2B5EF4-FFF2-40B4-BE49-F238E27FC236}">
                <a16:creationId xmlns:a16="http://schemas.microsoft.com/office/drawing/2014/main" id="{295BD25E-B622-1645-AEA9-31ABB04F5A1F}"/>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9879" t="25196" r="11265" b="24059"/>
          <a:stretch/>
        </p:blipFill>
        <p:spPr>
          <a:xfrm>
            <a:off x="898525" y="6239186"/>
            <a:ext cx="1521759" cy="376259"/>
          </a:xfrm>
          <a:prstGeom prst="rect">
            <a:avLst/>
          </a:prstGeom>
        </p:spPr>
      </p:pic>
    </p:spTree>
    <p:extLst>
      <p:ext uri="{BB962C8B-B14F-4D97-AF65-F5344CB8AC3E}">
        <p14:creationId xmlns:p14="http://schemas.microsoft.com/office/powerpoint/2010/main" val="13661878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with Subtitle and 2-Columns">
    <p:spTree>
      <p:nvGrpSpPr>
        <p:cNvPr id="1" name=""/>
        <p:cNvGrpSpPr/>
        <p:nvPr/>
      </p:nvGrpSpPr>
      <p:grpSpPr>
        <a:xfrm>
          <a:off x="0" y="0"/>
          <a:ext cx="0" cy="0"/>
          <a:chOff x="0" y="0"/>
          <a:chExt cx="0" cy="0"/>
        </a:xfrm>
      </p:grpSpPr>
      <p:pic>
        <p:nvPicPr>
          <p:cNvPr id="10" name="Picture 9" descr="Icon&#10;&#10;Description automatically generated">
            <a:extLst>
              <a:ext uri="{FF2B5EF4-FFF2-40B4-BE49-F238E27FC236}">
                <a16:creationId xmlns:a16="http://schemas.microsoft.com/office/drawing/2014/main" id="{BE21349C-C611-A94A-9CE5-CD85DBF2EBFE}"/>
              </a:ext>
            </a:extLst>
          </p:cNvPr>
          <p:cNvPicPr>
            <a:picLocks noChangeAspect="1"/>
          </p:cNvPicPr>
          <p:nvPr userDrawn="1"/>
        </p:nvPicPr>
        <p:blipFill rotWithShape="1">
          <a:blip r:embed="rId2">
            <a:alphaModFix amt="10000"/>
          </a:blip>
          <a:srcRect l="-22483" t="-1615" r="34613" b="50000"/>
          <a:stretch/>
        </p:blipFill>
        <p:spPr>
          <a:xfrm>
            <a:off x="7652085" y="4191290"/>
            <a:ext cx="4539916" cy="2666709"/>
          </a:xfrm>
          <a:prstGeom prst="rect">
            <a:avLst/>
          </a:prstGeom>
        </p:spPr>
      </p:pic>
      <p:sp>
        <p:nvSpPr>
          <p:cNvPr id="2" name="Title 1">
            <a:extLst>
              <a:ext uri="{FF2B5EF4-FFF2-40B4-BE49-F238E27FC236}">
                <a16:creationId xmlns:a16="http://schemas.microsoft.com/office/drawing/2014/main" id="{C84C7194-3D65-114A-A771-F82D677B2708}"/>
              </a:ext>
            </a:extLst>
          </p:cNvPr>
          <p:cNvSpPr>
            <a:spLocks noGrp="1"/>
          </p:cNvSpPr>
          <p:nvPr>
            <p:ph type="title" hasCustomPrompt="1"/>
          </p:nvPr>
        </p:nvSpPr>
        <p:spPr>
          <a:xfrm>
            <a:off x="838200" y="732441"/>
            <a:ext cx="10515600" cy="590931"/>
          </a:xfrm>
        </p:spPr>
        <p:txBody>
          <a:bodyPr>
            <a:spAutoFit/>
          </a:bodyPr>
          <a:lstStyle>
            <a:lvl1pPr>
              <a:defRPr sz="3600">
                <a:latin typeface="Arial" panose="020B0604020202020204" pitchFamily="34" charset="0"/>
                <a:cs typeface="Arial" panose="020B0604020202020204" pitchFamily="34" charset="0"/>
              </a:defRPr>
            </a:lvl1pPr>
          </a:lstStyle>
          <a:p>
            <a:r>
              <a:rPr lang="en-US"/>
              <a:t>CLICK TO EDIT MASTER TITLE STYLE</a:t>
            </a:r>
          </a:p>
        </p:txBody>
      </p:sp>
      <p:sp>
        <p:nvSpPr>
          <p:cNvPr id="3" name="Content Placeholder 2">
            <a:extLst>
              <a:ext uri="{FF2B5EF4-FFF2-40B4-BE49-F238E27FC236}">
                <a16:creationId xmlns:a16="http://schemas.microsoft.com/office/drawing/2014/main" id="{226A31B0-28F2-644B-B60F-5B107AE56239}"/>
              </a:ext>
            </a:extLst>
          </p:cNvPr>
          <p:cNvSpPr>
            <a:spLocks noGrp="1"/>
          </p:cNvSpPr>
          <p:nvPr>
            <p:ph idx="1"/>
          </p:nvPr>
        </p:nvSpPr>
        <p:spPr>
          <a:xfrm>
            <a:off x="838199" y="2565532"/>
            <a:ext cx="5011455" cy="3305683"/>
          </a:xfrm>
        </p:spPr>
        <p:txBody>
          <a:bodyPr>
            <a:normAutofit/>
          </a:bodyPr>
          <a:lstStyle>
            <a:lvl1pPr>
              <a:spcBef>
                <a:spcPts val="600"/>
              </a:spcBef>
              <a:spcAft>
                <a:spcPts val="600"/>
              </a:spcAft>
              <a:buClr>
                <a:schemeClr val="tx2"/>
              </a:buClr>
              <a:defRPr sz="1800">
                <a:latin typeface="Arial" panose="020B0604020202020204" pitchFamily="34" charset="0"/>
                <a:cs typeface="Arial" panose="020B0604020202020204" pitchFamily="34" charset="0"/>
              </a:defRPr>
            </a:lvl1pPr>
            <a:lvl2pPr marL="457200">
              <a:spcBef>
                <a:spcPts val="600"/>
              </a:spcBef>
              <a:spcAft>
                <a:spcPts val="600"/>
              </a:spcAft>
              <a:buClr>
                <a:schemeClr val="tx2"/>
              </a:buClr>
              <a:defRPr sz="1800">
                <a:latin typeface="Arial" panose="020B0604020202020204" pitchFamily="34" charset="0"/>
                <a:cs typeface="Arial" panose="020B0604020202020204" pitchFamily="34" charset="0"/>
              </a:defRPr>
            </a:lvl2pPr>
            <a:lvl3pPr marL="685800">
              <a:spcBef>
                <a:spcPts val="600"/>
              </a:spcBef>
              <a:spcAft>
                <a:spcPts val="600"/>
              </a:spcAft>
              <a:buClr>
                <a:schemeClr val="tx2"/>
              </a:buClr>
              <a:defRPr sz="1800">
                <a:latin typeface="Arial" panose="020B0604020202020204" pitchFamily="34" charset="0"/>
                <a:cs typeface="Arial" panose="020B0604020202020204" pitchFamily="34" charset="0"/>
              </a:defRPr>
            </a:lvl3pPr>
            <a:lvl4pPr marL="914400">
              <a:spcBef>
                <a:spcPts val="600"/>
              </a:spcBef>
              <a:spcAft>
                <a:spcPts val="600"/>
              </a:spcAft>
              <a:buClr>
                <a:schemeClr val="tx2"/>
              </a:buClr>
              <a:defRPr sz="1800">
                <a:latin typeface="Arial" panose="020B0604020202020204" pitchFamily="34" charset="0"/>
                <a:cs typeface="Arial" panose="020B0604020202020204" pitchFamily="34" charset="0"/>
              </a:defRPr>
            </a:lvl4pPr>
            <a:lvl5pPr marL="1143000">
              <a:spcBef>
                <a:spcPts val="600"/>
              </a:spcBef>
              <a:spcAft>
                <a:spcPts val="600"/>
              </a:spcAft>
              <a:buClr>
                <a:schemeClr val="tx2"/>
              </a:buClr>
              <a:defRPr sz="180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Box 8">
            <a:extLst>
              <a:ext uri="{FF2B5EF4-FFF2-40B4-BE49-F238E27FC236}">
                <a16:creationId xmlns:a16="http://schemas.microsoft.com/office/drawing/2014/main" id="{831ADAB2-0BD5-384E-B881-BE35933D05C7}"/>
              </a:ext>
            </a:extLst>
          </p:cNvPr>
          <p:cNvSpPr txBox="1"/>
          <p:nvPr userDrawn="1"/>
        </p:nvSpPr>
        <p:spPr>
          <a:xfrm>
            <a:off x="10569388" y="6311900"/>
            <a:ext cx="784412" cy="230832"/>
          </a:xfrm>
          <a:prstGeom prst="rect">
            <a:avLst/>
          </a:prstGeom>
          <a:noFill/>
        </p:spPr>
        <p:txBody>
          <a:bodyPr wrap="square" rtlCol="0">
            <a:spAutoFit/>
          </a:bodyPr>
          <a:lstStyle/>
          <a:p>
            <a:pPr algn="r"/>
            <a:fld id="{4E2212BE-495F-C441-AB7F-8AB2C39453E9}" type="slidenum">
              <a:rPr lang="en-US" sz="900" smtClean="0"/>
              <a:pPr algn="r"/>
              <a:t>‹#›</a:t>
            </a:fld>
            <a:endParaRPr lang="en-US" sz="900"/>
          </a:p>
        </p:txBody>
      </p:sp>
      <p:sp>
        <p:nvSpPr>
          <p:cNvPr id="11" name="Rectangle 10">
            <a:extLst>
              <a:ext uri="{FF2B5EF4-FFF2-40B4-BE49-F238E27FC236}">
                <a16:creationId xmlns:a16="http://schemas.microsoft.com/office/drawing/2014/main" id="{EA85BC25-7145-5E4E-AE36-C649580CAC21}"/>
              </a:ext>
            </a:extLst>
          </p:cNvPr>
          <p:cNvSpPr/>
          <p:nvPr userDrawn="1"/>
        </p:nvSpPr>
        <p:spPr>
          <a:xfrm>
            <a:off x="0" y="6788150"/>
            <a:ext cx="12192000" cy="698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ontent Placeholder 2">
            <a:extLst>
              <a:ext uri="{FF2B5EF4-FFF2-40B4-BE49-F238E27FC236}">
                <a16:creationId xmlns:a16="http://schemas.microsoft.com/office/drawing/2014/main" id="{25CCF98B-756C-6C44-A86C-37727E61DB9E}"/>
              </a:ext>
            </a:extLst>
          </p:cNvPr>
          <p:cNvSpPr>
            <a:spLocks noGrp="1"/>
          </p:cNvSpPr>
          <p:nvPr>
            <p:ph idx="10"/>
          </p:nvPr>
        </p:nvSpPr>
        <p:spPr>
          <a:xfrm>
            <a:off x="6342345" y="2565532"/>
            <a:ext cx="5011455" cy="3305683"/>
          </a:xfrm>
        </p:spPr>
        <p:txBody>
          <a:bodyPr>
            <a:normAutofit/>
          </a:bodyPr>
          <a:lstStyle>
            <a:lvl1pPr>
              <a:spcBef>
                <a:spcPts val="600"/>
              </a:spcBef>
              <a:spcAft>
                <a:spcPts val="600"/>
              </a:spcAft>
              <a:buClr>
                <a:schemeClr val="tx2"/>
              </a:buClr>
              <a:defRPr sz="1800">
                <a:latin typeface="Arial" panose="020B0604020202020204" pitchFamily="34" charset="0"/>
                <a:cs typeface="Arial" panose="020B0604020202020204" pitchFamily="34" charset="0"/>
              </a:defRPr>
            </a:lvl1pPr>
            <a:lvl2pPr marL="457200">
              <a:spcBef>
                <a:spcPts val="600"/>
              </a:spcBef>
              <a:spcAft>
                <a:spcPts val="600"/>
              </a:spcAft>
              <a:buClr>
                <a:schemeClr val="tx2"/>
              </a:buClr>
              <a:defRPr sz="1800">
                <a:latin typeface="Arial" panose="020B0604020202020204" pitchFamily="34" charset="0"/>
                <a:cs typeface="Arial" panose="020B0604020202020204" pitchFamily="34" charset="0"/>
              </a:defRPr>
            </a:lvl2pPr>
            <a:lvl3pPr marL="685800">
              <a:spcBef>
                <a:spcPts val="600"/>
              </a:spcBef>
              <a:spcAft>
                <a:spcPts val="600"/>
              </a:spcAft>
              <a:buClr>
                <a:schemeClr val="tx2"/>
              </a:buClr>
              <a:defRPr sz="1800">
                <a:latin typeface="Arial" panose="020B0604020202020204" pitchFamily="34" charset="0"/>
                <a:cs typeface="Arial" panose="020B0604020202020204" pitchFamily="34" charset="0"/>
              </a:defRPr>
            </a:lvl3pPr>
            <a:lvl4pPr marL="914400">
              <a:spcBef>
                <a:spcPts val="600"/>
              </a:spcBef>
              <a:spcAft>
                <a:spcPts val="600"/>
              </a:spcAft>
              <a:buClr>
                <a:schemeClr val="tx2"/>
              </a:buClr>
              <a:defRPr sz="1800">
                <a:latin typeface="Arial" panose="020B0604020202020204" pitchFamily="34" charset="0"/>
                <a:cs typeface="Arial" panose="020B0604020202020204" pitchFamily="34" charset="0"/>
              </a:defRPr>
            </a:lvl4pPr>
            <a:lvl5pPr marL="1143000">
              <a:spcBef>
                <a:spcPts val="600"/>
              </a:spcBef>
              <a:spcAft>
                <a:spcPts val="600"/>
              </a:spcAft>
              <a:buClr>
                <a:schemeClr val="tx2"/>
              </a:buClr>
              <a:defRPr sz="180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4">
            <a:extLst>
              <a:ext uri="{FF2B5EF4-FFF2-40B4-BE49-F238E27FC236}">
                <a16:creationId xmlns:a16="http://schemas.microsoft.com/office/drawing/2014/main" id="{5CD8CE27-549D-0740-9897-DBF6E7F90705}"/>
              </a:ext>
            </a:extLst>
          </p:cNvPr>
          <p:cNvSpPr>
            <a:spLocks noGrp="1"/>
          </p:cNvSpPr>
          <p:nvPr>
            <p:ph type="body" sz="quarter" idx="11" hasCustomPrompt="1"/>
          </p:nvPr>
        </p:nvSpPr>
        <p:spPr>
          <a:xfrm>
            <a:off x="838200" y="2002296"/>
            <a:ext cx="5011454" cy="397032"/>
          </a:xfrm>
        </p:spPr>
        <p:txBody>
          <a:bodyPr wrap="square">
            <a:spAutoFit/>
          </a:bodyPr>
          <a:lstStyle>
            <a:lvl1pPr marL="0" indent="0">
              <a:buNone/>
              <a:defRPr sz="2200" b="1">
                <a:solidFill>
                  <a:schemeClr val="tx2"/>
                </a:solidFill>
                <a:latin typeface="Arial" panose="020B0604020202020204" pitchFamily="34" charset="0"/>
                <a:cs typeface="Arial" panose="020B0604020202020204" pitchFamily="34" charset="0"/>
              </a:defRPr>
            </a:lvl1pPr>
          </a:lstStyle>
          <a:p>
            <a:pPr lvl="0"/>
            <a:r>
              <a:rPr lang="en-US"/>
              <a:t>CLICK TO EDIT MASTER SUBTITLE</a:t>
            </a:r>
          </a:p>
        </p:txBody>
      </p:sp>
      <p:sp>
        <p:nvSpPr>
          <p:cNvPr id="16" name="Text Placeholder 4">
            <a:extLst>
              <a:ext uri="{FF2B5EF4-FFF2-40B4-BE49-F238E27FC236}">
                <a16:creationId xmlns:a16="http://schemas.microsoft.com/office/drawing/2014/main" id="{B7D578AA-0928-B749-9FF1-68D1AEC6CBE8}"/>
              </a:ext>
            </a:extLst>
          </p:cNvPr>
          <p:cNvSpPr>
            <a:spLocks noGrp="1"/>
          </p:cNvSpPr>
          <p:nvPr>
            <p:ph type="body" sz="quarter" idx="12" hasCustomPrompt="1"/>
          </p:nvPr>
        </p:nvSpPr>
        <p:spPr>
          <a:xfrm>
            <a:off x="6342346" y="2002296"/>
            <a:ext cx="5011454" cy="397032"/>
          </a:xfrm>
        </p:spPr>
        <p:txBody>
          <a:bodyPr wrap="square">
            <a:spAutoFit/>
          </a:bodyPr>
          <a:lstStyle>
            <a:lvl1pPr marL="0" indent="0">
              <a:buNone/>
              <a:defRPr sz="2200" b="1">
                <a:solidFill>
                  <a:schemeClr val="tx2"/>
                </a:solidFill>
                <a:latin typeface="Arial" panose="020B0604020202020204" pitchFamily="34" charset="0"/>
                <a:cs typeface="Arial" panose="020B0604020202020204" pitchFamily="34" charset="0"/>
              </a:defRPr>
            </a:lvl1pPr>
          </a:lstStyle>
          <a:p>
            <a:pPr lvl="0"/>
            <a:r>
              <a:rPr lang="en-US"/>
              <a:t>CLICK TO EDIT MASTER SUBTITLE</a:t>
            </a:r>
          </a:p>
        </p:txBody>
      </p:sp>
      <p:pic>
        <p:nvPicPr>
          <p:cNvPr id="18" name="Graphic 17">
            <a:extLst>
              <a:ext uri="{FF2B5EF4-FFF2-40B4-BE49-F238E27FC236}">
                <a16:creationId xmlns:a16="http://schemas.microsoft.com/office/drawing/2014/main" id="{57BBC07E-1C6C-C244-9656-ED878A8383B2}"/>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9879" t="25196" r="11265" b="24059"/>
          <a:stretch/>
        </p:blipFill>
        <p:spPr>
          <a:xfrm>
            <a:off x="898525" y="6239186"/>
            <a:ext cx="1521759" cy="376259"/>
          </a:xfrm>
          <a:prstGeom prst="rect">
            <a:avLst/>
          </a:prstGeom>
        </p:spPr>
      </p:pic>
    </p:spTree>
    <p:extLst>
      <p:ext uri="{BB962C8B-B14F-4D97-AF65-F5344CB8AC3E}">
        <p14:creationId xmlns:p14="http://schemas.microsoft.com/office/powerpoint/2010/main" val="15426068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14" name="Content Placeholder 2">
            <a:extLst>
              <a:ext uri="{FF2B5EF4-FFF2-40B4-BE49-F238E27FC236}">
                <a16:creationId xmlns:a16="http://schemas.microsoft.com/office/drawing/2014/main" id="{542AFFB4-EAE1-3949-AA1E-C937363FEDC9}"/>
              </a:ext>
            </a:extLst>
          </p:cNvPr>
          <p:cNvSpPr>
            <a:spLocks noGrp="1"/>
          </p:cNvSpPr>
          <p:nvPr>
            <p:ph idx="10"/>
          </p:nvPr>
        </p:nvSpPr>
        <p:spPr>
          <a:xfrm>
            <a:off x="6934198" y="0"/>
            <a:ext cx="5257802" cy="6788149"/>
          </a:xfrm>
        </p:spPr>
        <p:txBody>
          <a:bodyPr>
            <a:normAutofit/>
          </a:bodyPr>
          <a:lstStyle>
            <a:lvl1pPr>
              <a:spcBef>
                <a:spcPts val="600"/>
              </a:spcBef>
              <a:spcAft>
                <a:spcPts val="600"/>
              </a:spcAft>
              <a:buClr>
                <a:schemeClr val="tx2"/>
              </a:buClr>
              <a:defRPr sz="1800">
                <a:latin typeface="Arial" panose="020B0604020202020204" pitchFamily="34" charset="0"/>
                <a:cs typeface="Arial" panose="020B0604020202020204" pitchFamily="34" charset="0"/>
              </a:defRPr>
            </a:lvl1pPr>
            <a:lvl2pPr marL="457200">
              <a:spcBef>
                <a:spcPts val="600"/>
              </a:spcBef>
              <a:spcAft>
                <a:spcPts val="600"/>
              </a:spcAft>
              <a:buClr>
                <a:schemeClr val="tx2"/>
              </a:buClr>
              <a:defRPr sz="1800">
                <a:latin typeface="Arial" panose="020B0604020202020204" pitchFamily="34" charset="0"/>
                <a:cs typeface="Arial" panose="020B0604020202020204" pitchFamily="34" charset="0"/>
              </a:defRPr>
            </a:lvl2pPr>
            <a:lvl3pPr marL="685800">
              <a:spcBef>
                <a:spcPts val="600"/>
              </a:spcBef>
              <a:spcAft>
                <a:spcPts val="600"/>
              </a:spcAft>
              <a:buClr>
                <a:schemeClr val="tx2"/>
              </a:buClr>
              <a:defRPr sz="1800">
                <a:latin typeface="Arial" panose="020B0604020202020204" pitchFamily="34" charset="0"/>
                <a:cs typeface="Arial" panose="020B0604020202020204" pitchFamily="34" charset="0"/>
              </a:defRPr>
            </a:lvl3pPr>
            <a:lvl4pPr marL="914400">
              <a:spcBef>
                <a:spcPts val="600"/>
              </a:spcBef>
              <a:spcAft>
                <a:spcPts val="600"/>
              </a:spcAft>
              <a:buClr>
                <a:schemeClr val="tx2"/>
              </a:buClr>
              <a:defRPr sz="1800">
                <a:latin typeface="Arial" panose="020B0604020202020204" pitchFamily="34" charset="0"/>
                <a:cs typeface="Arial" panose="020B0604020202020204" pitchFamily="34" charset="0"/>
              </a:defRPr>
            </a:lvl4pPr>
            <a:lvl5pPr marL="1143000">
              <a:spcBef>
                <a:spcPts val="600"/>
              </a:spcBef>
              <a:spcAft>
                <a:spcPts val="600"/>
              </a:spcAft>
              <a:buClr>
                <a:schemeClr val="tx2"/>
              </a:buClr>
              <a:defRPr sz="1800">
                <a:latin typeface="Arial" panose="020B0604020202020204" pitchFamily="34" charset="0"/>
                <a:cs typeface="Arial" panose="020B0604020202020204" pitchFamily="34" charset="0"/>
              </a:defRPr>
            </a:lvl5pPr>
          </a:lstStyle>
          <a:p>
            <a:pPr lvl="0"/>
            <a:endParaRPr lang="en-US"/>
          </a:p>
        </p:txBody>
      </p:sp>
      <p:pic>
        <p:nvPicPr>
          <p:cNvPr id="10" name="Picture 9" descr="Icon&#10;&#10;Description automatically generated">
            <a:extLst>
              <a:ext uri="{FF2B5EF4-FFF2-40B4-BE49-F238E27FC236}">
                <a16:creationId xmlns:a16="http://schemas.microsoft.com/office/drawing/2014/main" id="{BE21349C-C611-A94A-9CE5-CD85DBF2EBFE}"/>
              </a:ext>
            </a:extLst>
          </p:cNvPr>
          <p:cNvPicPr>
            <a:picLocks noChangeAspect="1"/>
          </p:cNvPicPr>
          <p:nvPr userDrawn="1"/>
        </p:nvPicPr>
        <p:blipFill rotWithShape="1">
          <a:blip r:embed="rId2">
            <a:alphaModFix amt="10000"/>
          </a:blip>
          <a:srcRect l="-22483" t="-1615" r="34613" b="50000"/>
          <a:stretch/>
        </p:blipFill>
        <p:spPr>
          <a:xfrm>
            <a:off x="7652085" y="4191290"/>
            <a:ext cx="4539916" cy="2666709"/>
          </a:xfrm>
          <a:prstGeom prst="rect">
            <a:avLst/>
          </a:prstGeom>
        </p:spPr>
      </p:pic>
      <p:sp>
        <p:nvSpPr>
          <p:cNvPr id="2" name="Title 1">
            <a:extLst>
              <a:ext uri="{FF2B5EF4-FFF2-40B4-BE49-F238E27FC236}">
                <a16:creationId xmlns:a16="http://schemas.microsoft.com/office/drawing/2014/main" id="{C84C7194-3D65-114A-A771-F82D677B2708}"/>
              </a:ext>
            </a:extLst>
          </p:cNvPr>
          <p:cNvSpPr>
            <a:spLocks noGrp="1"/>
          </p:cNvSpPr>
          <p:nvPr>
            <p:ph type="title" hasCustomPrompt="1"/>
          </p:nvPr>
        </p:nvSpPr>
        <p:spPr>
          <a:xfrm>
            <a:off x="838200" y="483142"/>
            <a:ext cx="5257800" cy="1089529"/>
          </a:xfrm>
        </p:spPr>
        <p:txBody>
          <a:bodyPr wrap="square">
            <a:spAutoFit/>
          </a:bodyPr>
          <a:lstStyle>
            <a:lvl1pPr>
              <a:defRPr sz="3600">
                <a:latin typeface="Arial" panose="020B0604020202020204" pitchFamily="34" charset="0"/>
                <a:cs typeface="Arial" panose="020B0604020202020204" pitchFamily="34" charset="0"/>
              </a:defRPr>
            </a:lvl1pPr>
          </a:lstStyle>
          <a:p>
            <a:r>
              <a:rPr lang="en-US"/>
              <a:t>CLICK TO EDIT MASTER TITLE STYLE</a:t>
            </a:r>
          </a:p>
        </p:txBody>
      </p:sp>
      <p:sp>
        <p:nvSpPr>
          <p:cNvPr id="9" name="TextBox 8">
            <a:extLst>
              <a:ext uri="{FF2B5EF4-FFF2-40B4-BE49-F238E27FC236}">
                <a16:creationId xmlns:a16="http://schemas.microsoft.com/office/drawing/2014/main" id="{831ADAB2-0BD5-384E-B881-BE35933D05C7}"/>
              </a:ext>
            </a:extLst>
          </p:cNvPr>
          <p:cNvSpPr txBox="1"/>
          <p:nvPr userDrawn="1"/>
        </p:nvSpPr>
        <p:spPr>
          <a:xfrm>
            <a:off x="10569388" y="6311900"/>
            <a:ext cx="784412" cy="230832"/>
          </a:xfrm>
          <a:prstGeom prst="rect">
            <a:avLst/>
          </a:prstGeom>
          <a:noFill/>
        </p:spPr>
        <p:txBody>
          <a:bodyPr wrap="square" rtlCol="0">
            <a:spAutoFit/>
          </a:bodyPr>
          <a:lstStyle/>
          <a:p>
            <a:pPr algn="r"/>
            <a:fld id="{4E2212BE-495F-C441-AB7F-8AB2C39453E9}" type="slidenum">
              <a:rPr lang="en-US" sz="900" smtClean="0"/>
              <a:pPr algn="r"/>
              <a:t>‹#›</a:t>
            </a:fld>
            <a:endParaRPr lang="en-US" sz="900"/>
          </a:p>
        </p:txBody>
      </p:sp>
      <p:sp>
        <p:nvSpPr>
          <p:cNvPr id="13" name="Content Placeholder 2">
            <a:extLst>
              <a:ext uri="{FF2B5EF4-FFF2-40B4-BE49-F238E27FC236}">
                <a16:creationId xmlns:a16="http://schemas.microsoft.com/office/drawing/2014/main" id="{03F8CDB9-D399-9F43-83BD-DBF9ED74A1A5}"/>
              </a:ext>
            </a:extLst>
          </p:cNvPr>
          <p:cNvSpPr>
            <a:spLocks noGrp="1"/>
          </p:cNvSpPr>
          <p:nvPr>
            <p:ph idx="1"/>
          </p:nvPr>
        </p:nvSpPr>
        <p:spPr>
          <a:xfrm>
            <a:off x="838199" y="1991638"/>
            <a:ext cx="5257801" cy="3951962"/>
          </a:xfrm>
        </p:spPr>
        <p:txBody>
          <a:bodyPr>
            <a:normAutofit/>
          </a:bodyPr>
          <a:lstStyle>
            <a:lvl1pPr>
              <a:spcBef>
                <a:spcPts val="600"/>
              </a:spcBef>
              <a:spcAft>
                <a:spcPts val="600"/>
              </a:spcAft>
              <a:buClr>
                <a:schemeClr val="tx2"/>
              </a:buClr>
              <a:defRPr sz="1800">
                <a:latin typeface="Arial" panose="020B0604020202020204" pitchFamily="34" charset="0"/>
                <a:cs typeface="Arial" panose="020B0604020202020204" pitchFamily="34" charset="0"/>
              </a:defRPr>
            </a:lvl1pPr>
            <a:lvl2pPr marL="457200">
              <a:spcBef>
                <a:spcPts val="600"/>
              </a:spcBef>
              <a:spcAft>
                <a:spcPts val="600"/>
              </a:spcAft>
              <a:buClr>
                <a:schemeClr val="tx2"/>
              </a:buClr>
              <a:defRPr sz="1800">
                <a:latin typeface="Arial" panose="020B0604020202020204" pitchFamily="34" charset="0"/>
                <a:cs typeface="Arial" panose="020B0604020202020204" pitchFamily="34" charset="0"/>
              </a:defRPr>
            </a:lvl2pPr>
            <a:lvl3pPr marL="685800">
              <a:spcBef>
                <a:spcPts val="600"/>
              </a:spcBef>
              <a:spcAft>
                <a:spcPts val="600"/>
              </a:spcAft>
              <a:buClr>
                <a:schemeClr val="tx2"/>
              </a:buClr>
              <a:defRPr sz="1800">
                <a:latin typeface="Arial" panose="020B0604020202020204" pitchFamily="34" charset="0"/>
                <a:cs typeface="Arial" panose="020B0604020202020204" pitchFamily="34" charset="0"/>
              </a:defRPr>
            </a:lvl3pPr>
            <a:lvl4pPr marL="914400">
              <a:spcBef>
                <a:spcPts val="600"/>
              </a:spcBef>
              <a:spcAft>
                <a:spcPts val="600"/>
              </a:spcAft>
              <a:buClr>
                <a:schemeClr val="tx2"/>
              </a:buClr>
              <a:defRPr sz="1800">
                <a:latin typeface="Arial" panose="020B0604020202020204" pitchFamily="34" charset="0"/>
                <a:cs typeface="Arial" panose="020B0604020202020204" pitchFamily="34" charset="0"/>
              </a:defRPr>
            </a:lvl4pPr>
            <a:lvl5pPr marL="1143000">
              <a:spcBef>
                <a:spcPts val="600"/>
              </a:spcBef>
              <a:spcAft>
                <a:spcPts val="600"/>
              </a:spcAft>
              <a:buClr>
                <a:schemeClr val="tx2"/>
              </a:buClr>
              <a:defRPr sz="180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Rectangle 10">
            <a:extLst>
              <a:ext uri="{FF2B5EF4-FFF2-40B4-BE49-F238E27FC236}">
                <a16:creationId xmlns:a16="http://schemas.microsoft.com/office/drawing/2014/main" id="{EA85BC25-7145-5E4E-AE36-C649580CAC21}"/>
              </a:ext>
            </a:extLst>
          </p:cNvPr>
          <p:cNvSpPr/>
          <p:nvPr userDrawn="1"/>
        </p:nvSpPr>
        <p:spPr>
          <a:xfrm>
            <a:off x="0" y="6788150"/>
            <a:ext cx="12192000" cy="698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Graphic 11">
            <a:extLst>
              <a:ext uri="{FF2B5EF4-FFF2-40B4-BE49-F238E27FC236}">
                <a16:creationId xmlns:a16="http://schemas.microsoft.com/office/drawing/2014/main" id="{765484C9-8050-8F43-AC29-B9B33AB90CA2}"/>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9879" t="25196" r="11265" b="24059"/>
          <a:stretch/>
        </p:blipFill>
        <p:spPr>
          <a:xfrm>
            <a:off x="898525" y="6239186"/>
            <a:ext cx="1521759" cy="376259"/>
          </a:xfrm>
          <a:prstGeom prst="rect">
            <a:avLst/>
          </a:prstGeom>
        </p:spPr>
      </p:pic>
    </p:spTree>
    <p:extLst>
      <p:ext uri="{BB962C8B-B14F-4D97-AF65-F5344CB8AC3E}">
        <p14:creationId xmlns:p14="http://schemas.microsoft.com/office/powerpoint/2010/main" val="7203381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cons and Text">
    <p:spTree>
      <p:nvGrpSpPr>
        <p:cNvPr id="1" name=""/>
        <p:cNvGrpSpPr/>
        <p:nvPr/>
      </p:nvGrpSpPr>
      <p:grpSpPr>
        <a:xfrm>
          <a:off x="0" y="0"/>
          <a:ext cx="0" cy="0"/>
          <a:chOff x="0" y="0"/>
          <a:chExt cx="0" cy="0"/>
        </a:xfrm>
      </p:grpSpPr>
      <p:pic>
        <p:nvPicPr>
          <p:cNvPr id="38" name="Picture 37" descr="Icon&#10;&#10;Description automatically generated">
            <a:extLst>
              <a:ext uri="{FF2B5EF4-FFF2-40B4-BE49-F238E27FC236}">
                <a16:creationId xmlns:a16="http://schemas.microsoft.com/office/drawing/2014/main" id="{F106D744-2D20-4447-9643-7A34621DD5D5}"/>
              </a:ext>
            </a:extLst>
          </p:cNvPr>
          <p:cNvPicPr>
            <a:picLocks noChangeAspect="1"/>
          </p:cNvPicPr>
          <p:nvPr userDrawn="1"/>
        </p:nvPicPr>
        <p:blipFill rotWithShape="1">
          <a:blip r:embed="rId2">
            <a:alphaModFix amt="10000"/>
          </a:blip>
          <a:srcRect l="-22483" t="-1615" r="34613" b="50000"/>
          <a:stretch/>
        </p:blipFill>
        <p:spPr>
          <a:xfrm>
            <a:off x="7652085" y="4191290"/>
            <a:ext cx="4539916" cy="2666709"/>
          </a:xfrm>
          <a:prstGeom prst="rect">
            <a:avLst/>
          </a:prstGeom>
        </p:spPr>
      </p:pic>
      <p:sp>
        <p:nvSpPr>
          <p:cNvPr id="3" name="Text Placeholder 2">
            <a:extLst>
              <a:ext uri="{FF2B5EF4-FFF2-40B4-BE49-F238E27FC236}">
                <a16:creationId xmlns:a16="http://schemas.microsoft.com/office/drawing/2014/main" id="{5EB5DF65-F8DB-344F-9CC9-53E3AF143733}"/>
              </a:ext>
            </a:extLst>
          </p:cNvPr>
          <p:cNvSpPr>
            <a:spLocks noGrp="1"/>
          </p:cNvSpPr>
          <p:nvPr>
            <p:ph type="body" idx="1" hasCustomPrompt="1"/>
          </p:nvPr>
        </p:nvSpPr>
        <p:spPr>
          <a:xfrm>
            <a:off x="2150428" y="1750211"/>
            <a:ext cx="3681412" cy="396240"/>
          </a:xfrm>
        </p:spPr>
        <p:txBody>
          <a:bodyPr anchor="b">
            <a:normAutofit/>
          </a:bodyPr>
          <a:lstStyle>
            <a:lvl1pPr marL="0" indent="0">
              <a:buNone/>
              <a:defRPr sz="2000" b="1" i="0">
                <a:solidFill>
                  <a:schemeClr val="tx2"/>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4" name="Content Placeholder 3">
            <a:extLst>
              <a:ext uri="{FF2B5EF4-FFF2-40B4-BE49-F238E27FC236}">
                <a16:creationId xmlns:a16="http://schemas.microsoft.com/office/drawing/2014/main" id="{56FD8BD6-B475-3443-A817-6C03697765CD}"/>
              </a:ext>
            </a:extLst>
          </p:cNvPr>
          <p:cNvSpPr>
            <a:spLocks noGrp="1"/>
          </p:cNvSpPr>
          <p:nvPr>
            <p:ph sz="half" idx="2"/>
          </p:nvPr>
        </p:nvSpPr>
        <p:spPr>
          <a:xfrm>
            <a:off x="2150428" y="2187091"/>
            <a:ext cx="3681412" cy="724880"/>
          </a:xfrm>
        </p:spPr>
        <p:txBody>
          <a:bodyPr>
            <a:normAutofit/>
          </a:bodyPr>
          <a:lstStyle>
            <a:lvl1pPr marL="0" indent="0">
              <a:buNone/>
              <a:defRPr sz="1600">
                <a:latin typeface="Arial" panose="020B0604020202020204" pitchFamily="34" charset="0"/>
                <a:cs typeface="Arial" panose="020B0604020202020204" pitchFamily="34" charset="0"/>
              </a:defRPr>
            </a:lvl1pPr>
          </a:lstStyle>
          <a:p>
            <a:pPr lvl="0"/>
            <a:endParaRPr lang="en-US"/>
          </a:p>
        </p:txBody>
      </p:sp>
      <p:sp>
        <p:nvSpPr>
          <p:cNvPr id="11" name="Content Placeholder 3">
            <a:extLst>
              <a:ext uri="{FF2B5EF4-FFF2-40B4-BE49-F238E27FC236}">
                <a16:creationId xmlns:a16="http://schemas.microsoft.com/office/drawing/2014/main" id="{82A88361-0D65-6145-BF84-68EAA12B572A}"/>
              </a:ext>
            </a:extLst>
          </p:cNvPr>
          <p:cNvSpPr>
            <a:spLocks noGrp="1"/>
          </p:cNvSpPr>
          <p:nvPr>
            <p:ph sz="half" idx="17"/>
          </p:nvPr>
        </p:nvSpPr>
        <p:spPr>
          <a:xfrm>
            <a:off x="839788" y="1750211"/>
            <a:ext cx="1121092" cy="1161760"/>
          </a:xfrm>
        </p:spPr>
        <p:txBody>
          <a:bodyPr>
            <a:normAutofit/>
          </a:bodyPr>
          <a:lstStyle>
            <a:lvl1pPr marL="0" indent="0">
              <a:buNone/>
              <a:defRPr sz="1600">
                <a:latin typeface="Arial" panose="020B0604020202020204" pitchFamily="34" charset="0"/>
                <a:cs typeface="Arial" panose="020B0604020202020204" pitchFamily="34" charset="0"/>
              </a:defRPr>
            </a:lvl1pPr>
          </a:lstStyle>
          <a:p>
            <a:pPr lvl="0"/>
            <a:endParaRPr lang="en-US"/>
          </a:p>
        </p:txBody>
      </p:sp>
      <p:sp>
        <p:nvSpPr>
          <p:cNvPr id="21" name="Text Placeholder 2">
            <a:extLst>
              <a:ext uri="{FF2B5EF4-FFF2-40B4-BE49-F238E27FC236}">
                <a16:creationId xmlns:a16="http://schemas.microsoft.com/office/drawing/2014/main" id="{AADEF549-8EEE-9649-A750-30A5A0F6068D}"/>
              </a:ext>
            </a:extLst>
          </p:cNvPr>
          <p:cNvSpPr>
            <a:spLocks noGrp="1"/>
          </p:cNvSpPr>
          <p:nvPr>
            <p:ph type="body" idx="18" hasCustomPrompt="1"/>
          </p:nvPr>
        </p:nvSpPr>
        <p:spPr>
          <a:xfrm>
            <a:off x="2150428" y="3111651"/>
            <a:ext cx="3681412" cy="396240"/>
          </a:xfrm>
        </p:spPr>
        <p:txBody>
          <a:bodyPr anchor="b">
            <a:normAutofit/>
          </a:bodyPr>
          <a:lstStyle>
            <a:lvl1pPr marL="0" indent="0">
              <a:buNone/>
              <a:defRPr sz="2000" b="1" i="0">
                <a:solidFill>
                  <a:schemeClr val="tx2"/>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2" name="Content Placeholder 3">
            <a:extLst>
              <a:ext uri="{FF2B5EF4-FFF2-40B4-BE49-F238E27FC236}">
                <a16:creationId xmlns:a16="http://schemas.microsoft.com/office/drawing/2014/main" id="{FA55D6D4-6549-4842-9935-081D64736128}"/>
              </a:ext>
            </a:extLst>
          </p:cNvPr>
          <p:cNvSpPr>
            <a:spLocks noGrp="1"/>
          </p:cNvSpPr>
          <p:nvPr>
            <p:ph sz="half" idx="19"/>
          </p:nvPr>
        </p:nvSpPr>
        <p:spPr>
          <a:xfrm>
            <a:off x="2150428" y="3548531"/>
            <a:ext cx="3681412" cy="724880"/>
          </a:xfrm>
        </p:spPr>
        <p:txBody>
          <a:bodyPr>
            <a:normAutofit/>
          </a:bodyPr>
          <a:lstStyle>
            <a:lvl1pPr marL="0" indent="0">
              <a:buNone/>
              <a:defRPr sz="1600">
                <a:latin typeface="Arial" panose="020B0604020202020204" pitchFamily="34" charset="0"/>
                <a:cs typeface="Arial" panose="020B0604020202020204" pitchFamily="34" charset="0"/>
              </a:defRPr>
            </a:lvl1pPr>
          </a:lstStyle>
          <a:p>
            <a:pPr lvl="0"/>
            <a:endParaRPr lang="en-US"/>
          </a:p>
        </p:txBody>
      </p:sp>
      <p:sp>
        <p:nvSpPr>
          <p:cNvPr id="23" name="Content Placeholder 3">
            <a:extLst>
              <a:ext uri="{FF2B5EF4-FFF2-40B4-BE49-F238E27FC236}">
                <a16:creationId xmlns:a16="http://schemas.microsoft.com/office/drawing/2014/main" id="{FD00D602-6CBC-7F42-8CAD-1FC232864C7E}"/>
              </a:ext>
            </a:extLst>
          </p:cNvPr>
          <p:cNvSpPr>
            <a:spLocks noGrp="1"/>
          </p:cNvSpPr>
          <p:nvPr>
            <p:ph sz="half" idx="20"/>
          </p:nvPr>
        </p:nvSpPr>
        <p:spPr>
          <a:xfrm>
            <a:off x="839788" y="3111651"/>
            <a:ext cx="1121092" cy="1161760"/>
          </a:xfrm>
        </p:spPr>
        <p:txBody>
          <a:bodyPr>
            <a:normAutofit/>
          </a:bodyPr>
          <a:lstStyle>
            <a:lvl1pPr marL="0" indent="0">
              <a:buNone/>
              <a:defRPr sz="1600">
                <a:latin typeface="Arial" panose="020B0604020202020204" pitchFamily="34" charset="0"/>
                <a:cs typeface="Arial" panose="020B0604020202020204" pitchFamily="34" charset="0"/>
              </a:defRPr>
            </a:lvl1pPr>
          </a:lstStyle>
          <a:p>
            <a:pPr lvl="0"/>
            <a:endParaRPr lang="en-US"/>
          </a:p>
        </p:txBody>
      </p:sp>
      <p:sp>
        <p:nvSpPr>
          <p:cNvPr id="24" name="Text Placeholder 2">
            <a:extLst>
              <a:ext uri="{FF2B5EF4-FFF2-40B4-BE49-F238E27FC236}">
                <a16:creationId xmlns:a16="http://schemas.microsoft.com/office/drawing/2014/main" id="{C98EBD9F-6D1B-2649-BD97-07A5085B1B70}"/>
              </a:ext>
            </a:extLst>
          </p:cNvPr>
          <p:cNvSpPr>
            <a:spLocks noGrp="1"/>
          </p:cNvSpPr>
          <p:nvPr>
            <p:ph type="body" idx="21" hasCustomPrompt="1"/>
          </p:nvPr>
        </p:nvSpPr>
        <p:spPr>
          <a:xfrm>
            <a:off x="2150428" y="4452771"/>
            <a:ext cx="3681412" cy="396240"/>
          </a:xfrm>
        </p:spPr>
        <p:txBody>
          <a:bodyPr anchor="b">
            <a:normAutofit/>
          </a:bodyPr>
          <a:lstStyle>
            <a:lvl1pPr marL="0" indent="0">
              <a:buNone/>
              <a:defRPr sz="2000" b="1" i="0">
                <a:solidFill>
                  <a:schemeClr val="tx2"/>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5" name="Content Placeholder 3">
            <a:extLst>
              <a:ext uri="{FF2B5EF4-FFF2-40B4-BE49-F238E27FC236}">
                <a16:creationId xmlns:a16="http://schemas.microsoft.com/office/drawing/2014/main" id="{89544451-489C-744D-B3E4-3335B5E84ECC}"/>
              </a:ext>
            </a:extLst>
          </p:cNvPr>
          <p:cNvSpPr>
            <a:spLocks noGrp="1"/>
          </p:cNvSpPr>
          <p:nvPr>
            <p:ph sz="half" idx="22"/>
          </p:nvPr>
        </p:nvSpPr>
        <p:spPr>
          <a:xfrm>
            <a:off x="2150428" y="4889651"/>
            <a:ext cx="3681412" cy="724880"/>
          </a:xfrm>
        </p:spPr>
        <p:txBody>
          <a:bodyPr>
            <a:normAutofit/>
          </a:bodyPr>
          <a:lstStyle>
            <a:lvl1pPr marL="0" indent="0">
              <a:buNone/>
              <a:defRPr sz="1600">
                <a:latin typeface="Arial" panose="020B0604020202020204" pitchFamily="34" charset="0"/>
                <a:cs typeface="Arial" panose="020B0604020202020204" pitchFamily="34" charset="0"/>
              </a:defRPr>
            </a:lvl1pPr>
          </a:lstStyle>
          <a:p>
            <a:pPr lvl="0"/>
            <a:endParaRPr lang="en-US"/>
          </a:p>
        </p:txBody>
      </p:sp>
      <p:sp>
        <p:nvSpPr>
          <p:cNvPr id="26" name="Content Placeholder 3">
            <a:extLst>
              <a:ext uri="{FF2B5EF4-FFF2-40B4-BE49-F238E27FC236}">
                <a16:creationId xmlns:a16="http://schemas.microsoft.com/office/drawing/2014/main" id="{657DC789-1172-4E42-A2EE-BDFA376D458D}"/>
              </a:ext>
            </a:extLst>
          </p:cNvPr>
          <p:cNvSpPr>
            <a:spLocks noGrp="1"/>
          </p:cNvSpPr>
          <p:nvPr>
            <p:ph sz="half" idx="23"/>
          </p:nvPr>
        </p:nvSpPr>
        <p:spPr>
          <a:xfrm>
            <a:off x="839788" y="4452771"/>
            <a:ext cx="1121092" cy="1161760"/>
          </a:xfrm>
        </p:spPr>
        <p:txBody>
          <a:bodyPr>
            <a:normAutofit/>
          </a:bodyPr>
          <a:lstStyle>
            <a:lvl1pPr marL="0" indent="0">
              <a:buNone/>
              <a:defRPr sz="1600">
                <a:latin typeface="Arial" panose="020B0604020202020204" pitchFamily="34" charset="0"/>
                <a:cs typeface="Arial" panose="020B0604020202020204" pitchFamily="34" charset="0"/>
              </a:defRPr>
            </a:lvl1pPr>
          </a:lstStyle>
          <a:p>
            <a:pPr lvl="0"/>
            <a:endParaRPr lang="en-US"/>
          </a:p>
        </p:txBody>
      </p:sp>
      <p:sp>
        <p:nvSpPr>
          <p:cNvPr id="27" name="Text Placeholder 2">
            <a:extLst>
              <a:ext uri="{FF2B5EF4-FFF2-40B4-BE49-F238E27FC236}">
                <a16:creationId xmlns:a16="http://schemas.microsoft.com/office/drawing/2014/main" id="{6EB76FB3-F1D7-8E45-BAFE-3F9F744B177D}"/>
              </a:ext>
            </a:extLst>
          </p:cNvPr>
          <p:cNvSpPr>
            <a:spLocks noGrp="1"/>
          </p:cNvSpPr>
          <p:nvPr>
            <p:ph type="body" idx="24" hasCustomPrompt="1"/>
          </p:nvPr>
        </p:nvSpPr>
        <p:spPr>
          <a:xfrm>
            <a:off x="7670800" y="1750211"/>
            <a:ext cx="3681412" cy="396240"/>
          </a:xfrm>
        </p:spPr>
        <p:txBody>
          <a:bodyPr anchor="b">
            <a:normAutofit/>
          </a:bodyPr>
          <a:lstStyle>
            <a:lvl1pPr marL="0" indent="0">
              <a:buNone/>
              <a:defRPr sz="2000" b="1" i="0">
                <a:solidFill>
                  <a:schemeClr val="tx2"/>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Content Placeholder 3">
            <a:extLst>
              <a:ext uri="{FF2B5EF4-FFF2-40B4-BE49-F238E27FC236}">
                <a16:creationId xmlns:a16="http://schemas.microsoft.com/office/drawing/2014/main" id="{D840B6B0-50FC-9145-AC75-BD3C0D5AB388}"/>
              </a:ext>
            </a:extLst>
          </p:cNvPr>
          <p:cNvSpPr>
            <a:spLocks noGrp="1"/>
          </p:cNvSpPr>
          <p:nvPr>
            <p:ph sz="half" idx="25"/>
          </p:nvPr>
        </p:nvSpPr>
        <p:spPr>
          <a:xfrm>
            <a:off x="7670800" y="2187091"/>
            <a:ext cx="3681412" cy="724880"/>
          </a:xfrm>
        </p:spPr>
        <p:txBody>
          <a:bodyPr>
            <a:normAutofit/>
          </a:bodyPr>
          <a:lstStyle>
            <a:lvl1pPr marL="0" indent="0">
              <a:buNone/>
              <a:defRPr sz="1600">
                <a:latin typeface="Arial" panose="020B0604020202020204" pitchFamily="34" charset="0"/>
                <a:cs typeface="Arial" panose="020B0604020202020204" pitchFamily="34" charset="0"/>
              </a:defRPr>
            </a:lvl1pPr>
          </a:lstStyle>
          <a:p>
            <a:pPr lvl="0"/>
            <a:endParaRPr lang="en-US"/>
          </a:p>
        </p:txBody>
      </p:sp>
      <p:sp>
        <p:nvSpPr>
          <p:cNvPr id="29" name="Content Placeholder 3">
            <a:extLst>
              <a:ext uri="{FF2B5EF4-FFF2-40B4-BE49-F238E27FC236}">
                <a16:creationId xmlns:a16="http://schemas.microsoft.com/office/drawing/2014/main" id="{3210EF5C-FC85-8B47-8A1F-848787059C5A}"/>
              </a:ext>
            </a:extLst>
          </p:cNvPr>
          <p:cNvSpPr>
            <a:spLocks noGrp="1"/>
          </p:cNvSpPr>
          <p:nvPr>
            <p:ph sz="half" idx="26"/>
          </p:nvPr>
        </p:nvSpPr>
        <p:spPr>
          <a:xfrm>
            <a:off x="6360160" y="1750211"/>
            <a:ext cx="1121092" cy="1161760"/>
          </a:xfrm>
        </p:spPr>
        <p:txBody>
          <a:bodyPr>
            <a:normAutofit/>
          </a:bodyPr>
          <a:lstStyle>
            <a:lvl1pPr marL="0" indent="0">
              <a:buNone/>
              <a:defRPr sz="1600">
                <a:latin typeface="Arial" panose="020B0604020202020204" pitchFamily="34" charset="0"/>
                <a:cs typeface="Arial" panose="020B0604020202020204" pitchFamily="34" charset="0"/>
              </a:defRPr>
            </a:lvl1pPr>
          </a:lstStyle>
          <a:p>
            <a:pPr lvl="0"/>
            <a:endParaRPr lang="en-US"/>
          </a:p>
        </p:txBody>
      </p:sp>
      <p:sp>
        <p:nvSpPr>
          <p:cNvPr id="30" name="Text Placeholder 2">
            <a:extLst>
              <a:ext uri="{FF2B5EF4-FFF2-40B4-BE49-F238E27FC236}">
                <a16:creationId xmlns:a16="http://schemas.microsoft.com/office/drawing/2014/main" id="{BB49A8C7-47A7-094E-B39A-3C8F3E387FD2}"/>
              </a:ext>
            </a:extLst>
          </p:cNvPr>
          <p:cNvSpPr>
            <a:spLocks noGrp="1"/>
          </p:cNvSpPr>
          <p:nvPr>
            <p:ph type="body" idx="27" hasCustomPrompt="1"/>
          </p:nvPr>
        </p:nvSpPr>
        <p:spPr>
          <a:xfrm>
            <a:off x="7670800" y="3111651"/>
            <a:ext cx="3681412" cy="396240"/>
          </a:xfrm>
        </p:spPr>
        <p:txBody>
          <a:bodyPr anchor="b">
            <a:normAutofit/>
          </a:bodyPr>
          <a:lstStyle>
            <a:lvl1pPr marL="0" indent="0">
              <a:buNone/>
              <a:defRPr sz="2000" b="1" i="0">
                <a:solidFill>
                  <a:schemeClr val="tx2"/>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1" name="Content Placeholder 3">
            <a:extLst>
              <a:ext uri="{FF2B5EF4-FFF2-40B4-BE49-F238E27FC236}">
                <a16:creationId xmlns:a16="http://schemas.microsoft.com/office/drawing/2014/main" id="{7A3C3ED7-70BB-AF40-ABC5-750275A6580C}"/>
              </a:ext>
            </a:extLst>
          </p:cNvPr>
          <p:cNvSpPr>
            <a:spLocks noGrp="1"/>
          </p:cNvSpPr>
          <p:nvPr>
            <p:ph sz="half" idx="28"/>
          </p:nvPr>
        </p:nvSpPr>
        <p:spPr>
          <a:xfrm>
            <a:off x="7670800" y="3548531"/>
            <a:ext cx="3681412" cy="724880"/>
          </a:xfrm>
        </p:spPr>
        <p:txBody>
          <a:bodyPr>
            <a:normAutofit/>
          </a:bodyPr>
          <a:lstStyle>
            <a:lvl1pPr marL="0" indent="0">
              <a:buNone/>
              <a:defRPr sz="1600">
                <a:latin typeface="Arial" panose="020B0604020202020204" pitchFamily="34" charset="0"/>
                <a:cs typeface="Arial" panose="020B0604020202020204" pitchFamily="34" charset="0"/>
              </a:defRPr>
            </a:lvl1pPr>
          </a:lstStyle>
          <a:p>
            <a:pPr lvl="0"/>
            <a:endParaRPr lang="en-US"/>
          </a:p>
        </p:txBody>
      </p:sp>
      <p:sp>
        <p:nvSpPr>
          <p:cNvPr id="32" name="Content Placeholder 3">
            <a:extLst>
              <a:ext uri="{FF2B5EF4-FFF2-40B4-BE49-F238E27FC236}">
                <a16:creationId xmlns:a16="http://schemas.microsoft.com/office/drawing/2014/main" id="{72E75779-73BD-5844-9DEC-519C90C7878A}"/>
              </a:ext>
            </a:extLst>
          </p:cNvPr>
          <p:cNvSpPr>
            <a:spLocks noGrp="1"/>
          </p:cNvSpPr>
          <p:nvPr>
            <p:ph sz="half" idx="29"/>
          </p:nvPr>
        </p:nvSpPr>
        <p:spPr>
          <a:xfrm>
            <a:off x="6360160" y="3111651"/>
            <a:ext cx="1121092" cy="1161760"/>
          </a:xfrm>
        </p:spPr>
        <p:txBody>
          <a:bodyPr>
            <a:normAutofit/>
          </a:bodyPr>
          <a:lstStyle>
            <a:lvl1pPr marL="0" indent="0">
              <a:buNone/>
              <a:defRPr sz="1600">
                <a:latin typeface="Arial" panose="020B0604020202020204" pitchFamily="34" charset="0"/>
                <a:cs typeface="Arial" panose="020B0604020202020204" pitchFamily="34" charset="0"/>
              </a:defRPr>
            </a:lvl1pPr>
          </a:lstStyle>
          <a:p>
            <a:pPr lvl="0"/>
            <a:endParaRPr lang="en-US"/>
          </a:p>
        </p:txBody>
      </p:sp>
      <p:sp>
        <p:nvSpPr>
          <p:cNvPr id="33" name="Text Placeholder 2">
            <a:extLst>
              <a:ext uri="{FF2B5EF4-FFF2-40B4-BE49-F238E27FC236}">
                <a16:creationId xmlns:a16="http://schemas.microsoft.com/office/drawing/2014/main" id="{6447ADA5-4E4D-D444-83A5-E5EFDE6D34C2}"/>
              </a:ext>
            </a:extLst>
          </p:cNvPr>
          <p:cNvSpPr>
            <a:spLocks noGrp="1"/>
          </p:cNvSpPr>
          <p:nvPr>
            <p:ph type="body" idx="30" hasCustomPrompt="1"/>
          </p:nvPr>
        </p:nvSpPr>
        <p:spPr>
          <a:xfrm>
            <a:off x="7670800" y="4452771"/>
            <a:ext cx="3681412" cy="396240"/>
          </a:xfrm>
        </p:spPr>
        <p:txBody>
          <a:bodyPr anchor="b">
            <a:normAutofit/>
          </a:bodyPr>
          <a:lstStyle>
            <a:lvl1pPr marL="0" indent="0">
              <a:buNone/>
              <a:defRPr sz="2000" b="1" i="0">
                <a:solidFill>
                  <a:schemeClr val="tx2"/>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4" name="Content Placeholder 3">
            <a:extLst>
              <a:ext uri="{FF2B5EF4-FFF2-40B4-BE49-F238E27FC236}">
                <a16:creationId xmlns:a16="http://schemas.microsoft.com/office/drawing/2014/main" id="{47AE21EB-CD9F-4D42-A1C6-0B9815B25146}"/>
              </a:ext>
            </a:extLst>
          </p:cNvPr>
          <p:cNvSpPr>
            <a:spLocks noGrp="1"/>
          </p:cNvSpPr>
          <p:nvPr>
            <p:ph sz="half" idx="31"/>
          </p:nvPr>
        </p:nvSpPr>
        <p:spPr>
          <a:xfrm>
            <a:off x="7670800" y="4889651"/>
            <a:ext cx="3681412" cy="724880"/>
          </a:xfrm>
        </p:spPr>
        <p:txBody>
          <a:bodyPr>
            <a:normAutofit/>
          </a:bodyPr>
          <a:lstStyle>
            <a:lvl1pPr marL="0" indent="0">
              <a:buNone/>
              <a:defRPr sz="1600">
                <a:latin typeface="Arial" panose="020B0604020202020204" pitchFamily="34" charset="0"/>
                <a:cs typeface="Arial" panose="020B0604020202020204" pitchFamily="34" charset="0"/>
              </a:defRPr>
            </a:lvl1pPr>
          </a:lstStyle>
          <a:p>
            <a:pPr lvl="0"/>
            <a:endParaRPr lang="en-US"/>
          </a:p>
        </p:txBody>
      </p:sp>
      <p:sp>
        <p:nvSpPr>
          <p:cNvPr id="35" name="Content Placeholder 3">
            <a:extLst>
              <a:ext uri="{FF2B5EF4-FFF2-40B4-BE49-F238E27FC236}">
                <a16:creationId xmlns:a16="http://schemas.microsoft.com/office/drawing/2014/main" id="{3C854DD1-8186-A54F-AFBF-5D565645590E}"/>
              </a:ext>
            </a:extLst>
          </p:cNvPr>
          <p:cNvSpPr>
            <a:spLocks noGrp="1"/>
          </p:cNvSpPr>
          <p:nvPr>
            <p:ph sz="half" idx="32"/>
          </p:nvPr>
        </p:nvSpPr>
        <p:spPr>
          <a:xfrm>
            <a:off x="6360160" y="4452771"/>
            <a:ext cx="1121092" cy="1161760"/>
          </a:xfrm>
        </p:spPr>
        <p:txBody>
          <a:bodyPr>
            <a:normAutofit/>
          </a:bodyPr>
          <a:lstStyle>
            <a:lvl1pPr marL="0" indent="0">
              <a:buNone/>
              <a:defRPr sz="1600">
                <a:latin typeface="Arial" panose="020B0604020202020204" pitchFamily="34" charset="0"/>
                <a:cs typeface="Arial" panose="020B0604020202020204" pitchFamily="34" charset="0"/>
              </a:defRPr>
            </a:lvl1pPr>
          </a:lstStyle>
          <a:p>
            <a:pPr lvl="0"/>
            <a:endParaRPr lang="en-US"/>
          </a:p>
        </p:txBody>
      </p:sp>
      <p:sp>
        <p:nvSpPr>
          <p:cNvPr id="39" name="Title 1">
            <a:extLst>
              <a:ext uri="{FF2B5EF4-FFF2-40B4-BE49-F238E27FC236}">
                <a16:creationId xmlns:a16="http://schemas.microsoft.com/office/drawing/2014/main" id="{599ACB90-FE42-3C41-AB92-A60B0607560B}"/>
              </a:ext>
            </a:extLst>
          </p:cNvPr>
          <p:cNvSpPr txBox="1">
            <a:spLocks/>
          </p:cNvSpPr>
          <p:nvPr userDrawn="1"/>
        </p:nvSpPr>
        <p:spPr>
          <a:xfrm>
            <a:off x="838200" y="732441"/>
            <a:ext cx="10515600" cy="590931"/>
          </a:xfrm>
          <a:prstGeom prst="rect">
            <a:avLst/>
          </a:prstGeom>
        </p:spPr>
        <p:txBody>
          <a:bodyPr vert="horz" lIns="91440" tIns="45720" rIns="91440" bIns="45720" rtlCol="0" anchor="ctr">
            <a:spAutoFit/>
          </a:bodyPr>
          <a:lstStyle>
            <a:lvl1pPr algn="l" defTabSz="914400" rtl="0" eaLnBrk="1" latinLnBrk="0" hangingPunct="1">
              <a:lnSpc>
                <a:spcPct val="90000"/>
              </a:lnSpc>
              <a:spcBef>
                <a:spcPct val="0"/>
              </a:spcBef>
              <a:buNone/>
              <a:defRPr sz="3600" b="1" kern="1200">
                <a:solidFill>
                  <a:schemeClr val="tx1"/>
                </a:solidFill>
                <a:latin typeface="Arial" panose="020B0604020202020204" pitchFamily="34" charset="0"/>
                <a:ea typeface="+mj-ea"/>
                <a:cs typeface="Arial" panose="020B0604020202020204" pitchFamily="34" charset="0"/>
              </a:defRPr>
            </a:lvl1pPr>
          </a:lstStyle>
          <a:p>
            <a:r>
              <a:rPr lang="en-US"/>
              <a:t>CLICK TO EDIT MASTER TITLE STYLE</a:t>
            </a:r>
          </a:p>
        </p:txBody>
      </p:sp>
      <p:sp>
        <p:nvSpPr>
          <p:cNvPr id="41" name="TextBox 40">
            <a:extLst>
              <a:ext uri="{FF2B5EF4-FFF2-40B4-BE49-F238E27FC236}">
                <a16:creationId xmlns:a16="http://schemas.microsoft.com/office/drawing/2014/main" id="{D8867163-DC48-0D49-8661-88C860F5D9C3}"/>
              </a:ext>
            </a:extLst>
          </p:cNvPr>
          <p:cNvSpPr txBox="1"/>
          <p:nvPr userDrawn="1"/>
        </p:nvSpPr>
        <p:spPr>
          <a:xfrm>
            <a:off x="10569388" y="6311900"/>
            <a:ext cx="784412" cy="230832"/>
          </a:xfrm>
          <a:prstGeom prst="rect">
            <a:avLst/>
          </a:prstGeom>
          <a:noFill/>
        </p:spPr>
        <p:txBody>
          <a:bodyPr wrap="square" rtlCol="0">
            <a:spAutoFit/>
          </a:bodyPr>
          <a:lstStyle/>
          <a:p>
            <a:pPr algn="r"/>
            <a:fld id="{4E2212BE-495F-C441-AB7F-8AB2C39453E9}" type="slidenum">
              <a:rPr lang="en-US" sz="900" smtClean="0"/>
              <a:pPr algn="r"/>
              <a:t>‹#›</a:t>
            </a:fld>
            <a:endParaRPr lang="en-US" sz="900"/>
          </a:p>
        </p:txBody>
      </p:sp>
      <p:sp>
        <p:nvSpPr>
          <p:cNvPr id="42" name="Rectangle 41">
            <a:extLst>
              <a:ext uri="{FF2B5EF4-FFF2-40B4-BE49-F238E27FC236}">
                <a16:creationId xmlns:a16="http://schemas.microsoft.com/office/drawing/2014/main" id="{9384953D-5CE6-D749-A568-25C33176C608}"/>
              </a:ext>
            </a:extLst>
          </p:cNvPr>
          <p:cNvSpPr/>
          <p:nvPr userDrawn="1"/>
        </p:nvSpPr>
        <p:spPr>
          <a:xfrm>
            <a:off x="0" y="6788150"/>
            <a:ext cx="12192000" cy="698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3" name="Graphic 42">
            <a:extLst>
              <a:ext uri="{FF2B5EF4-FFF2-40B4-BE49-F238E27FC236}">
                <a16:creationId xmlns:a16="http://schemas.microsoft.com/office/drawing/2014/main" id="{8EE20454-E5F9-4D48-8580-C752968C7938}"/>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9879" t="25196" r="11265" b="24059"/>
          <a:stretch/>
        </p:blipFill>
        <p:spPr>
          <a:xfrm>
            <a:off x="898525" y="6239186"/>
            <a:ext cx="1521759" cy="376259"/>
          </a:xfrm>
          <a:prstGeom prst="rect">
            <a:avLst/>
          </a:prstGeom>
        </p:spPr>
      </p:pic>
    </p:spTree>
    <p:extLst>
      <p:ext uri="{BB962C8B-B14F-4D97-AF65-F5344CB8AC3E}">
        <p14:creationId xmlns:p14="http://schemas.microsoft.com/office/powerpoint/2010/main" val="19825601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Fast_Facts">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8D4564F-FD10-9B4F-A5B4-DB256118468A}"/>
              </a:ext>
            </a:extLst>
          </p:cNvPr>
          <p:cNvSpPr/>
          <p:nvPr userDrawn="1"/>
        </p:nvSpPr>
        <p:spPr>
          <a:xfrm>
            <a:off x="6934196" y="0"/>
            <a:ext cx="5257803"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18" name="Picture 17" descr="Icon&#10;&#10;Description automatically generated">
            <a:extLst>
              <a:ext uri="{FF2B5EF4-FFF2-40B4-BE49-F238E27FC236}">
                <a16:creationId xmlns:a16="http://schemas.microsoft.com/office/drawing/2014/main" id="{5436DBCC-6A16-504D-A6A7-2380E97A2A8C}"/>
              </a:ext>
            </a:extLst>
          </p:cNvPr>
          <p:cNvPicPr>
            <a:picLocks noChangeAspect="1"/>
          </p:cNvPicPr>
          <p:nvPr userDrawn="1"/>
        </p:nvPicPr>
        <p:blipFill rotWithShape="1">
          <a:blip r:embed="rId2">
            <a:alphaModFix amt="6000"/>
          </a:blip>
          <a:srcRect l="-22483" t="-1615" r="34613" b="50000"/>
          <a:stretch/>
        </p:blipFill>
        <p:spPr>
          <a:xfrm>
            <a:off x="7652085" y="4191290"/>
            <a:ext cx="4539916" cy="2666709"/>
          </a:xfrm>
          <a:prstGeom prst="rect">
            <a:avLst/>
          </a:prstGeom>
        </p:spPr>
      </p:pic>
      <p:sp>
        <p:nvSpPr>
          <p:cNvPr id="5" name="Text Placeholder 4">
            <a:extLst>
              <a:ext uri="{FF2B5EF4-FFF2-40B4-BE49-F238E27FC236}">
                <a16:creationId xmlns:a16="http://schemas.microsoft.com/office/drawing/2014/main" id="{33CC1226-FE99-5147-B14C-53727C933DA9}"/>
              </a:ext>
            </a:extLst>
          </p:cNvPr>
          <p:cNvSpPr>
            <a:spLocks noGrp="1"/>
          </p:cNvSpPr>
          <p:nvPr>
            <p:ph type="body" sz="quarter" idx="14" hasCustomPrompt="1"/>
          </p:nvPr>
        </p:nvSpPr>
        <p:spPr>
          <a:xfrm>
            <a:off x="7410723" y="2453108"/>
            <a:ext cx="2063634" cy="1071880"/>
          </a:xfrm>
        </p:spPr>
        <p:txBody>
          <a:bodyPr anchor="ctr">
            <a:noAutofit/>
          </a:bodyPr>
          <a:lstStyle>
            <a:lvl1pPr marL="0" indent="0" algn="ctr">
              <a:buNone/>
              <a:defRPr sz="5800" b="1">
                <a:solidFill>
                  <a:schemeClr val="tx2"/>
                </a:solidFill>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Text</a:t>
            </a:r>
          </a:p>
        </p:txBody>
      </p:sp>
      <p:sp>
        <p:nvSpPr>
          <p:cNvPr id="14" name="Text Placeholder 4">
            <a:extLst>
              <a:ext uri="{FF2B5EF4-FFF2-40B4-BE49-F238E27FC236}">
                <a16:creationId xmlns:a16="http://schemas.microsoft.com/office/drawing/2014/main" id="{ABBA6785-6A80-C64E-A1F6-00C196D156FB}"/>
              </a:ext>
            </a:extLst>
          </p:cNvPr>
          <p:cNvSpPr>
            <a:spLocks noGrp="1"/>
          </p:cNvSpPr>
          <p:nvPr>
            <p:ph type="body" sz="quarter" idx="16"/>
          </p:nvPr>
        </p:nvSpPr>
        <p:spPr>
          <a:xfrm>
            <a:off x="7410723" y="3569438"/>
            <a:ext cx="2063634" cy="594266"/>
          </a:xfrm>
        </p:spPr>
        <p:txBody>
          <a:bodyPr anchor="t">
            <a:noAutofit/>
          </a:bodyPr>
          <a:lstStyle>
            <a:lvl1pPr marL="0" indent="0" algn="ctr">
              <a:buNone/>
              <a:defRPr sz="1600">
                <a:solidFill>
                  <a:schemeClr val="bg1"/>
                </a:solidFill>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20" name="Text Placeholder 4">
            <a:extLst>
              <a:ext uri="{FF2B5EF4-FFF2-40B4-BE49-F238E27FC236}">
                <a16:creationId xmlns:a16="http://schemas.microsoft.com/office/drawing/2014/main" id="{94481FFA-2808-CE47-880C-9E11C76347B8}"/>
              </a:ext>
            </a:extLst>
          </p:cNvPr>
          <p:cNvSpPr>
            <a:spLocks noGrp="1"/>
          </p:cNvSpPr>
          <p:nvPr>
            <p:ph type="body" sz="quarter" idx="22" hasCustomPrompt="1"/>
          </p:nvPr>
        </p:nvSpPr>
        <p:spPr>
          <a:xfrm>
            <a:off x="9700103" y="2453108"/>
            <a:ext cx="2063634" cy="1071880"/>
          </a:xfrm>
        </p:spPr>
        <p:txBody>
          <a:bodyPr anchor="ctr">
            <a:noAutofit/>
          </a:bodyPr>
          <a:lstStyle>
            <a:lvl1pPr marL="0" indent="0" algn="ctr">
              <a:buNone/>
              <a:defRPr sz="5800" b="1">
                <a:solidFill>
                  <a:schemeClr val="tx2"/>
                </a:solidFill>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Text</a:t>
            </a:r>
          </a:p>
        </p:txBody>
      </p:sp>
      <p:sp>
        <p:nvSpPr>
          <p:cNvPr id="21" name="Text Placeholder 4">
            <a:extLst>
              <a:ext uri="{FF2B5EF4-FFF2-40B4-BE49-F238E27FC236}">
                <a16:creationId xmlns:a16="http://schemas.microsoft.com/office/drawing/2014/main" id="{A815409C-1542-F847-9105-FA04B062C552}"/>
              </a:ext>
            </a:extLst>
          </p:cNvPr>
          <p:cNvSpPr>
            <a:spLocks noGrp="1"/>
          </p:cNvSpPr>
          <p:nvPr>
            <p:ph type="body" sz="quarter" idx="23"/>
          </p:nvPr>
        </p:nvSpPr>
        <p:spPr>
          <a:xfrm>
            <a:off x="9700103" y="3569438"/>
            <a:ext cx="2063634" cy="594266"/>
          </a:xfrm>
        </p:spPr>
        <p:txBody>
          <a:bodyPr anchor="t">
            <a:noAutofit/>
          </a:bodyPr>
          <a:lstStyle>
            <a:lvl1pPr marL="0" indent="0" algn="ctr">
              <a:buNone/>
              <a:defRPr sz="1600">
                <a:solidFill>
                  <a:schemeClr val="bg1"/>
                </a:solidFill>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22" name="Text Placeholder 4">
            <a:extLst>
              <a:ext uri="{FF2B5EF4-FFF2-40B4-BE49-F238E27FC236}">
                <a16:creationId xmlns:a16="http://schemas.microsoft.com/office/drawing/2014/main" id="{01C5A8CA-3C03-8143-86BF-26D097F445AC}"/>
              </a:ext>
            </a:extLst>
          </p:cNvPr>
          <p:cNvSpPr>
            <a:spLocks noGrp="1"/>
          </p:cNvSpPr>
          <p:nvPr>
            <p:ph type="body" sz="quarter" idx="24" hasCustomPrompt="1"/>
          </p:nvPr>
        </p:nvSpPr>
        <p:spPr>
          <a:xfrm>
            <a:off x="7410723" y="4439023"/>
            <a:ext cx="2063634" cy="1071880"/>
          </a:xfrm>
        </p:spPr>
        <p:txBody>
          <a:bodyPr anchor="ctr">
            <a:noAutofit/>
          </a:bodyPr>
          <a:lstStyle>
            <a:lvl1pPr marL="0" indent="0" algn="ctr">
              <a:buNone/>
              <a:defRPr sz="5800" b="1">
                <a:solidFill>
                  <a:schemeClr val="tx2"/>
                </a:solidFill>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Text</a:t>
            </a:r>
          </a:p>
        </p:txBody>
      </p:sp>
      <p:sp>
        <p:nvSpPr>
          <p:cNvPr id="23" name="Text Placeholder 4">
            <a:extLst>
              <a:ext uri="{FF2B5EF4-FFF2-40B4-BE49-F238E27FC236}">
                <a16:creationId xmlns:a16="http://schemas.microsoft.com/office/drawing/2014/main" id="{F1EB63A2-82CA-FB49-9D8D-3D26880B118F}"/>
              </a:ext>
            </a:extLst>
          </p:cNvPr>
          <p:cNvSpPr>
            <a:spLocks noGrp="1"/>
          </p:cNvSpPr>
          <p:nvPr>
            <p:ph type="body" sz="quarter" idx="25"/>
          </p:nvPr>
        </p:nvSpPr>
        <p:spPr>
          <a:xfrm>
            <a:off x="7410723" y="5555353"/>
            <a:ext cx="2063634" cy="594266"/>
          </a:xfrm>
        </p:spPr>
        <p:txBody>
          <a:bodyPr anchor="t">
            <a:noAutofit/>
          </a:bodyPr>
          <a:lstStyle>
            <a:lvl1pPr marL="0" indent="0" algn="ctr">
              <a:buNone/>
              <a:defRPr sz="1600">
                <a:solidFill>
                  <a:schemeClr val="bg1"/>
                </a:solidFill>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24" name="Text Placeholder 4">
            <a:extLst>
              <a:ext uri="{FF2B5EF4-FFF2-40B4-BE49-F238E27FC236}">
                <a16:creationId xmlns:a16="http://schemas.microsoft.com/office/drawing/2014/main" id="{54A8271D-E763-F240-804D-3AEADEC551F7}"/>
              </a:ext>
            </a:extLst>
          </p:cNvPr>
          <p:cNvSpPr>
            <a:spLocks noGrp="1"/>
          </p:cNvSpPr>
          <p:nvPr>
            <p:ph type="body" sz="quarter" idx="26" hasCustomPrompt="1"/>
          </p:nvPr>
        </p:nvSpPr>
        <p:spPr>
          <a:xfrm>
            <a:off x="9700103" y="4439023"/>
            <a:ext cx="2063634" cy="1071880"/>
          </a:xfrm>
        </p:spPr>
        <p:txBody>
          <a:bodyPr anchor="ctr">
            <a:noAutofit/>
          </a:bodyPr>
          <a:lstStyle>
            <a:lvl1pPr marL="0" indent="0" algn="ctr">
              <a:buNone/>
              <a:defRPr sz="5800" b="1">
                <a:solidFill>
                  <a:schemeClr val="tx2"/>
                </a:solidFill>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Text</a:t>
            </a:r>
          </a:p>
        </p:txBody>
      </p:sp>
      <p:sp>
        <p:nvSpPr>
          <p:cNvPr id="25" name="Text Placeholder 4">
            <a:extLst>
              <a:ext uri="{FF2B5EF4-FFF2-40B4-BE49-F238E27FC236}">
                <a16:creationId xmlns:a16="http://schemas.microsoft.com/office/drawing/2014/main" id="{191BB574-902B-6C4B-A21E-B7F9721744C1}"/>
              </a:ext>
            </a:extLst>
          </p:cNvPr>
          <p:cNvSpPr>
            <a:spLocks noGrp="1"/>
          </p:cNvSpPr>
          <p:nvPr>
            <p:ph type="body" sz="quarter" idx="27"/>
          </p:nvPr>
        </p:nvSpPr>
        <p:spPr>
          <a:xfrm>
            <a:off x="9700103" y="5555353"/>
            <a:ext cx="2063634" cy="594266"/>
          </a:xfrm>
        </p:spPr>
        <p:txBody>
          <a:bodyPr anchor="t">
            <a:noAutofit/>
          </a:bodyPr>
          <a:lstStyle>
            <a:lvl1pPr marL="0" indent="0" algn="ctr">
              <a:buNone/>
              <a:defRPr sz="1600">
                <a:solidFill>
                  <a:schemeClr val="bg1"/>
                </a:solidFill>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26" name="Text Placeholder 4">
            <a:extLst>
              <a:ext uri="{FF2B5EF4-FFF2-40B4-BE49-F238E27FC236}">
                <a16:creationId xmlns:a16="http://schemas.microsoft.com/office/drawing/2014/main" id="{9D8674E9-21F2-794D-8678-C6B1A03DEA97}"/>
              </a:ext>
            </a:extLst>
          </p:cNvPr>
          <p:cNvSpPr>
            <a:spLocks noGrp="1"/>
          </p:cNvSpPr>
          <p:nvPr>
            <p:ph type="body" sz="quarter" idx="28" hasCustomPrompt="1"/>
          </p:nvPr>
        </p:nvSpPr>
        <p:spPr>
          <a:xfrm>
            <a:off x="7410723" y="1000228"/>
            <a:ext cx="4353014" cy="811483"/>
          </a:xfrm>
        </p:spPr>
        <p:txBody>
          <a:bodyPr anchor="ctr">
            <a:noAutofit/>
          </a:bodyPr>
          <a:lstStyle>
            <a:lvl1pPr marL="0" indent="0" algn="ctr">
              <a:buNone/>
              <a:defRPr sz="6000" b="1">
                <a:solidFill>
                  <a:schemeClr val="tx2"/>
                </a:solidFill>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Text</a:t>
            </a:r>
          </a:p>
        </p:txBody>
      </p:sp>
      <p:sp>
        <p:nvSpPr>
          <p:cNvPr id="27" name="Text Placeholder 4">
            <a:extLst>
              <a:ext uri="{FF2B5EF4-FFF2-40B4-BE49-F238E27FC236}">
                <a16:creationId xmlns:a16="http://schemas.microsoft.com/office/drawing/2014/main" id="{7CF94816-2C67-6E4E-AA09-4E0DF7401C53}"/>
              </a:ext>
            </a:extLst>
          </p:cNvPr>
          <p:cNvSpPr>
            <a:spLocks noGrp="1"/>
          </p:cNvSpPr>
          <p:nvPr>
            <p:ph type="body" sz="quarter" idx="29"/>
          </p:nvPr>
        </p:nvSpPr>
        <p:spPr>
          <a:xfrm>
            <a:off x="7410723" y="1842238"/>
            <a:ext cx="4353014" cy="418559"/>
          </a:xfrm>
        </p:spPr>
        <p:txBody>
          <a:bodyPr anchor="t">
            <a:noAutofit/>
          </a:bodyPr>
          <a:lstStyle>
            <a:lvl1pPr marL="0" indent="0" algn="ctr">
              <a:buNone/>
              <a:defRPr sz="1600">
                <a:solidFill>
                  <a:schemeClr val="bg1"/>
                </a:solidFill>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19" name="Title 1">
            <a:extLst>
              <a:ext uri="{FF2B5EF4-FFF2-40B4-BE49-F238E27FC236}">
                <a16:creationId xmlns:a16="http://schemas.microsoft.com/office/drawing/2014/main" id="{1BCB2223-FB4C-2943-9BB8-794B2A7A2D70}"/>
              </a:ext>
            </a:extLst>
          </p:cNvPr>
          <p:cNvSpPr>
            <a:spLocks noGrp="1"/>
          </p:cNvSpPr>
          <p:nvPr>
            <p:ph type="title" hasCustomPrompt="1"/>
          </p:nvPr>
        </p:nvSpPr>
        <p:spPr>
          <a:xfrm>
            <a:off x="838200" y="483142"/>
            <a:ext cx="5257800" cy="1089529"/>
          </a:xfrm>
        </p:spPr>
        <p:txBody>
          <a:bodyPr wrap="square">
            <a:spAutoFit/>
          </a:bodyPr>
          <a:lstStyle>
            <a:lvl1pPr>
              <a:defRPr sz="3600">
                <a:latin typeface="Arial" panose="020B0604020202020204" pitchFamily="34" charset="0"/>
                <a:cs typeface="Arial" panose="020B0604020202020204" pitchFamily="34" charset="0"/>
              </a:defRPr>
            </a:lvl1pPr>
          </a:lstStyle>
          <a:p>
            <a:r>
              <a:rPr lang="en-US"/>
              <a:t>CLICK TO EDIT MASTER TITLE STYLE</a:t>
            </a:r>
          </a:p>
        </p:txBody>
      </p:sp>
      <p:sp>
        <p:nvSpPr>
          <p:cNvPr id="30" name="Content Placeholder 2">
            <a:extLst>
              <a:ext uri="{FF2B5EF4-FFF2-40B4-BE49-F238E27FC236}">
                <a16:creationId xmlns:a16="http://schemas.microsoft.com/office/drawing/2014/main" id="{32864164-1D05-A349-99C4-3E9CEC9BA02C}"/>
              </a:ext>
            </a:extLst>
          </p:cNvPr>
          <p:cNvSpPr>
            <a:spLocks noGrp="1"/>
          </p:cNvSpPr>
          <p:nvPr>
            <p:ph idx="1"/>
          </p:nvPr>
        </p:nvSpPr>
        <p:spPr>
          <a:xfrm>
            <a:off x="838199" y="1991638"/>
            <a:ext cx="5257801" cy="3951962"/>
          </a:xfrm>
        </p:spPr>
        <p:txBody>
          <a:bodyPr>
            <a:normAutofit/>
          </a:bodyPr>
          <a:lstStyle>
            <a:lvl1pPr>
              <a:spcBef>
                <a:spcPts val="600"/>
              </a:spcBef>
              <a:spcAft>
                <a:spcPts val="600"/>
              </a:spcAft>
              <a:buClr>
                <a:schemeClr val="tx2"/>
              </a:buClr>
              <a:defRPr sz="1800">
                <a:latin typeface="Arial" panose="020B0604020202020204" pitchFamily="34" charset="0"/>
                <a:cs typeface="Arial" panose="020B0604020202020204" pitchFamily="34" charset="0"/>
              </a:defRPr>
            </a:lvl1pPr>
            <a:lvl2pPr marL="457200">
              <a:spcBef>
                <a:spcPts val="600"/>
              </a:spcBef>
              <a:spcAft>
                <a:spcPts val="600"/>
              </a:spcAft>
              <a:buClr>
                <a:schemeClr val="tx2"/>
              </a:buClr>
              <a:defRPr sz="1800">
                <a:latin typeface="Arial" panose="020B0604020202020204" pitchFamily="34" charset="0"/>
                <a:cs typeface="Arial" panose="020B0604020202020204" pitchFamily="34" charset="0"/>
              </a:defRPr>
            </a:lvl2pPr>
            <a:lvl3pPr marL="685800">
              <a:spcBef>
                <a:spcPts val="600"/>
              </a:spcBef>
              <a:spcAft>
                <a:spcPts val="600"/>
              </a:spcAft>
              <a:buClr>
                <a:schemeClr val="tx2"/>
              </a:buClr>
              <a:defRPr sz="1800">
                <a:latin typeface="Arial" panose="020B0604020202020204" pitchFamily="34" charset="0"/>
                <a:cs typeface="Arial" panose="020B0604020202020204" pitchFamily="34" charset="0"/>
              </a:defRPr>
            </a:lvl3pPr>
            <a:lvl4pPr marL="914400">
              <a:spcBef>
                <a:spcPts val="600"/>
              </a:spcBef>
              <a:spcAft>
                <a:spcPts val="600"/>
              </a:spcAft>
              <a:buClr>
                <a:schemeClr val="tx2"/>
              </a:buClr>
              <a:defRPr sz="1800">
                <a:latin typeface="Arial" panose="020B0604020202020204" pitchFamily="34" charset="0"/>
                <a:cs typeface="Arial" panose="020B0604020202020204" pitchFamily="34" charset="0"/>
              </a:defRPr>
            </a:lvl4pPr>
            <a:lvl5pPr marL="1143000">
              <a:spcBef>
                <a:spcPts val="600"/>
              </a:spcBef>
              <a:spcAft>
                <a:spcPts val="600"/>
              </a:spcAft>
              <a:buClr>
                <a:schemeClr val="tx2"/>
              </a:buClr>
              <a:defRPr sz="180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1" name="Rectangle 30">
            <a:extLst>
              <a:ext uri="{FF2B5EF4-FFF2-40B4-BE49-F238E27FC236}">
                <a16:creationId xmlns:a16="http://schemas.microsoft.com/office/drawing/2014/main" id="{14093D19-5705-674A-9C15-C49A82FC9693}"/>
              </a:ext>
            </a:extLst>
          </p:cNvPr>
          <p:cNvSpPr/>
          <p:nvPr userDrawn="1"/>
        </p:nvSpPr>
        <p:spPr>
          <a:xfrm>
            <a:off x="0" y="6788150"/>
            <a:ext cx="12192000" cy="698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4" name="Graphic 33">
            <a:extLst>
              <a:ext uri="{FF2B5EF4-FFF2-40B4-BE49-F238E27FC236}">
                <a16:creationId xmlns:a16="http://schemas.microsoft.com/office/drawing/2014/main" id="{237A4728-283D-DB44-B5E9-EF4A912CFB07}"/>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9879" t="25196" r="11265" b="24059"/>
          <a:stretch/>
        </p:blipFill>
        <p:spPr>
          <a:xfrm>
            <a:off x="898525" y="6239186"/>
            <a:ext cx="1521759" cy="376259"/>
          </a:xfrm>
          <a:prstGeom prst="rect">
            <a:avLst/>
          </a:prstGeom>
        </p:spPr>
      </p:pic>
    </p:spTree>
    <p:extLst>
      <p:ext uri="{BB962C8B-B14F-4D97-AF65-F5344CB8AC3E}">
        <p14:creationId xmlns:p14="http://schemas.microsoft.com/office/powerpoint/2010/main" val="10207711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B60F319-B418-C64D-A667-1C9B640668DC}"/>
              </a:ext>
            </a:extLst>
          </p:cNvPr>
          <p:cNvSpPr/>
          <p:nvPr userDrawn="1"/>
        </p:nvSpPr>
        <p:spPr>
          <a:xfrm>
            <a:off x="0" y="0"/>
            <a:ext cx="525780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ontent Placeholder 2">
            <a:extLst>
              <a:ext uri="{FF2B5EF4-FFF2-40B4-BE49-F238E27FC236}">
                <a16:creationId xmlns:a16="http://schemas.microsoft.com/office/drawing/2014/main" id="{542AFFB4-EAE1-3949-AA1E-C937363FEDC9}"/>
              </a:ext>
            </a:extLst>
          </p:cNvPr>
          <p:cNvSpPr>
            <a:spLocks noGrp="1"/>
          </p:cNvSpPr>
          <p:nvPr>
            <p:ph idx="10" hasCustomPrompt="1"/>
          </p:nvPr>
        </p:nvSpPr>
        <p:spPr>
          <a:xfrm>
            <a:off x="850276" y="2981520"/>
            <a:ext cx="3516898" cy="584775"/>
          </a:xfrm>
          <a:noFill/>
        </p:spPr>
        <p:txBody>
          <a:bodyPr anchor="ctr">
            <a:spAutoFit/>
          </a:bodyPr>
          <a:lstStyle>
            <a:lvl1pPr marL="0" indent="0" algn="ctr">
              <a:lnSpc>
                <a:spcPct val="100000"/>
              </a:lnSpc>
              <a:spcBef>
                <a:spcPts val="600"/>
              </a:spcBef>
              <a:spcAft>
                <a:spcPts val="600"/>
              </a:spcAft>
              <a:buClr>
                <a:schemeClr val="tx2"/>
              </a:buClr>
              <a:buNone/>
              <a:defRPr sz="3200" b="1">
                <a:solidFill>
                  <a:schemeClr val="tx2"/>
                </a:solidFill>
                <a:latin typeface="Arial" panose="020B0604020202020204" pitchFamily="34" charset="0"/>
                <a:cs typeface="Arial" panose="020B0604020202020204" pitchFamily="34" charset="0"/>
              </a:defRPr>
            </a:lvl1pPr>
            <a:lvl2pPr marL="457200">
              <a:spcBef>
                <a:spcPts val="600"/>
              </a:spcBef>
              <a:spcAft>
                <a:spcPts val="600"/>
              </a:spcAft>
              <a:buClr>
                <a:schemeClr val="tx2"/>
              </a:buClr>
              <a:defRPr sz="1800">
                <a:latin typeface="Arial" panose="020B0604020202020204" pitchFamily="34" charset="0"/>
                <a:cs typeface="Arial" panose="020B0604020202020204" pitchFamily="34" charset="0"/>
              </a:defRPr>
            </a:lvl2pPr>
            <a:lvl3pPr marL="685800">
              <a:spcBef>
                <a:spcPts val="600"/>
              </a:spcBef>
              <a:spcAft>
                <a:spcPts val="600"/>
              </a:spcAft>
              <a:buClr>
                <a:schemeClr val="tx2"/>
              </a:buClr>
              <a:defRPr sz="1800">
                <a:latin typeface="Arial" panose="020B0604020202020204" pitchFamily="34" charset="0"/>
                <a:cs typeface="Arial" panose="020B0604020202020204" pitchFamily="34" charset="0"/>
              </a:defRPr>
            </a:lvl3pPr>
            <a:lvl4pPr marL="914400">
              <a:spcBef>
                <a:spcPts val="600"/>
              </a:spcBef>
              <a:spcAft>
                <a:spcPts val="600"/>
              </a:spcAft>
              <a:buClr>
                <a:schemeClr val="tx2"/>
              </a:buClr>
              <a:defRPr sz="1800">
                <a:latin typeface="Arial" panose="020B0604020202020204" pitchFamily="34" charset="0"/>
                <a:cs typeface="Arial" panose="020B0604020202020204" pitchFamily="34" charset="0"/>
              </a:defRPr>
            </a:lvl4pPr>
            <a:lvl5pPr marL="1143000">
              <a:spcBef>
                <a:spcPts val="600"/>
              </a:spcBef>
              <a:spcAft>
                <a:spcPts val="600"/>
              </a:spcAft>
              <a:buClr>
                <a:schemeClr val="tx2"/>
              </a:buClr>
              <a:defRPr sz="1800">
                <a:latin typeface="Arial" panose="020B0604020202020204" pitchFamily="34" charset="0"/>
                <a:cs typeface="Arial" panose="020B0604020202020204" pitchFamily="34" charset="0"/>
              </a:defRPr>
            </a:lvl5pPr>
          </a:lstStyle>
          <a:p>
            <a:pPr lvl="0"/>
            <a:r>
              <a:rPr lang="en-US"/>
              <a:t>Insert Text Here</a:t>
            </a:r>
          </a:p>
        </p:txBody>
      </p:sp>
      <p:pic>
        <p:nvPicPr>
          <p:cNvPr id="10" name="Picture 9" descr="Icon&#10;&#10;Description automatically generated">
            <a:extLst>
              <a:ext uri="{FF2B5EF4-FFF2-40B4-BE49-F238E27FC236}">
                <a16:creationId xmlns:a16="http://schemas.microsoft.com/office/drawing/2014/main" id="{BE21349C-C611-A94A-9CE5-CD85DBF2EBFE}"/>
              </a:ext>
            </a:extLst>
          </p:cNvPr>
          <p:cNvPicPr>
            <a:picLocks noChangeAspect="1"/>
          </p:cNvPicPr>
          <p:nvPr userDrawn="1"/>
        </p:nvPicPr>
        <p:blipFill rotWithShape="1">
          <a:blip r:embed="rId2">
            <a:alphaModFix amt="11000"/>
          </a:blip>
          <a:srcRect l="49117" t="-7459" r="-3687" b="55844"/>
          <a:stretch/>
        </p:blipFill>
        <p:spPr>
          <a:xfrm>
            <a:off x="0" y="4410845"/>
            <a:ext cx="2587276" cy="2447154"/>
          </a:xfrm>
          <a:prstGeom prst="rect">
            <a:avLst/>
          </a:prstGeom>
        </p:spPr>
      </p:pic>
      <p:sp>
        <p:nvSpPr>
          <p:cNvPr id="2" name="Title 1">
            <a:extLst>
              <a:ext uri="{FF2B5EF4-FFF2-40B4-BE49-F238E27FC236}">
                <a16:creationId xmlns:a16="http://schemas.microsoft.com/office/drawing/2014/main" id="{C84C7194-3D65-114A-A771-F82D677B2708}"/>
              </a:ext>
            </a:extLst>
          </p:cNvPr>
          <p:cNvSpPr>
            <a:spLocks noGrp="1"/>
          </p:cNvSpPr>
          <p:nvPr>
            <p:ph type="title" hasCustomPrompt="1"/>
          </p:nvPr>
        </p:nvSpPr>
        <p:spPr>
          <a:xfrm>
            <a:off x="6108079" y="483142"/>
            <a:ext cx="5257800" cy="1089529"/>
          </a:xfrm>
        </p:spPr>
        <p:txBody>
          <a:bodyPr wrap="square">
            <a:spAutoFit/>
          </a:bodyPr>
          <a:lstStyle>
            <a:lvl1pPr>
              <a:defRPr sz="3600">
                <a:latin typeface="Arial" panose="020B0604020202020204" pitchFamily="34" charset="0"/>
                <a:cs typeface="Arial" panose="020B0604020202020204" pitchFamily="34" charset="0"/>
              </a:defRPr>
            </a:lvl1pPr>
          </a:lstStyle>
          <a:p>
            <a:r>
              <a:rPr lang="en-US"/>
              <a:t>CLICK TO EDIT MASTER TITLE STYLE</a:t>
            </a:r>
          </a:p>
        </p:txBody>
      </p:sp>
      <p:sp>
        <p:nvSpPr>
          <p:cNvPr id="9" name="TextBox 8">
            <a:extLst>
              <a:ext uri="{FF2B5EF4-FFF2-40B4-BE49-F238E27FC236}">
                <a16:creationId xmlns:a16="http://schemas.microsoft.com/office/drawing/2014/main" id="{831ADAB2-0BD5-384E-B881-BE35933D05C7}"/>
              </a:ext>
            </a:extLst>
          </p:cNvPr>
          <p:cNvSpPr txBox="1"/>
          <p:nvPr userDrawn="1"/>
        </p:nvSpPr>
        <p:spPr>
          <a:xfrm>
            <a:off x="10569388" y="6311900"/>
            <a:ext cx="784412" cy="230832"/>
          </a:xfrm>
          <a:prstGeom prst="rect">
            <a:avLst/>
          </a:prstGeom>
          <a:noFill/>
        </p:spPr>
        <p:txBody>
          <a:bodyPr wrap="square" rtlCol="0">
            <a:spAutoFit/>
          </a:bodyPr>
          <a:lstStyle/>
          <a:p>
            <a:pPr algn="r"/>
            <a:fld id="{4E2212BE-495F-C441-AB7F-8AB2C39453E9}" type="slidenum">
              <a:rPr lang="en-US" sz="900" smtClean="0"/>
              <a:pPr algn="r"/>
              <a:t>‹#›</a:t>
            </a:fld>
            <a:endParaRPr lang="en-US" sz="900"/>
          </a:p>
        </p:txBody>
      </p:sp>
      <p:sp>
        <p:nvSpPr>
          <p:cNvPr id="13" name="Content Placeholder 2">
            <a:extLst>
              <a:ext uri="{FF2B5EF4-FFF2-40B4-BE49-F238E27FC236}">
                <a16:creationId xmlns:a16="http://schemas.microsoft.com/office/drawing/2014/main" id="{03F8CDB9-D399-9F43-83BD-DBF9ED74A1A5}"/>
              </a:ext>
            </a:extLst>
          </p:cNvPr>
          <p:cNvSpPr>
            <a:spLocks noGrp="1"/>
          </p:cNvSpPr>
          <p:nvPr>
            <p:ph idx="1"/>
          </p:nvPr>
        </p:nvSpPr>
        <p:spPr>
          <a:xfrm>
            <a:off x="6108078" y="1991638"/>
            <a:ext cx="5257801" cy="3951962"/>
          </a:xfrm>
        </p:spPr>
        <p:txBody>
          <a:bodyPr>
            <a:normAutofit/>
          </a:bodyPr>
          <a:lstStyle>
            <a:lvl1pPr>
              <a:spcBef>
                <a:spcPts val="600"/>
              </a:spcBef>
              <a:spcAft>
                <a:spcPts val="600"/>
              </a:spcAft>
              <a:buClr>
                <a:schemeClr val="tx2"/>
              </a:buClr>
              <a:defRPr sz="1800">
                <a:latin typeface="Arial" panose="020B0604020202020204" pitchFamily="34" charset="0"/>
                <a:cs typeface="Arial" panose="020B0604020202020204" pitchFamily="34" charset="0"/>
              </a:defRPr>
            </a:lvl1pPr>
            <a:lvl2pPr marL="457200">
              <a:spcBef>
                <a:spcPts val="600"/>
              </a:spcBef>
              <a:spcAft>
                <a:spcPts val="600"/>
              </a:spcAft>
              <a:buClr>
                <a:schemeClr val="tx2"/>
              </a:buClr>
              <a:defRPr sz="1800">
                <a:latin typeface="Arial" panose="020B0604020202020204" pitchFamily="34" charset="0"/>
                <a:cs typeface="Arial" panose="020B0604020202020204" pitchFamily="34" charset="0"/>
              </a:defRPr>
            </a:lvl2pPr>
            <a:lvl3pPr marL="685800">
              <a:spcBef>
                <a:spcPts val="600"/>
              </a:spcBef>
              <a:spcAft>
                <a:spcPts val="600"/>
              </a:spcAft>
              <a:buClr>
                <a:schemeClr val="tx2"/>
              </a:buClr>
              <a:defRPr sz="1800">
                <a:latin typeface="Arial" panose="020B0604020202020204" pitchFamily="34" charset="0"/>
                <a:cs typeface="Arial" panose="020B0604020202020204" pitchFamily="34" charset="0"/>
              </a:defRPr>
            </a:lvl3pPr>
            <a:lvl4pPr marL="914400">
              <a:spcBef>
                <a:spcPts val="600"/>
              </a:spcBef>
              <a:spcAft>
                <a:spcPts val="600"/>
              </a:spcAft>
              <a:buClr>
                <a:schemeClr val="tx2"/>
              </a:buClr>
              <a:defRPr sz="1800">
                <a:latin typeface="Arial" panose="020B0604020202020204" pitchFamily="34" charset="0"/>
                <a:cs typeface="Arial" panose="020B0604020202020204" pitchFamily="34" charset="0"/>
              </a:defRPr>
            </a:lvl4pPr>
            <a:lvl5pPr marL="1143000">
              <a:spcBef>
                <a:spcPts val="600"/>
              </a:spcBef>
              <a:spcAft>
                <a:spcPts val="600"/>
              </a:spcAft>
              <a:buClr>
                <a:schemeClr val="tx2"/>
              </a:buClr>
              <a:defRPr sz="180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Rectangle 10">
            <a:extLst>
              <a:ext uri="{FF2B5EF4-FFF2-40B4-BE49-F238E27FC236}">
                <a16:creationId xmlns:a16="http://schemas.microsoft.com/office/drawing/2014/main" id="{EA85BC25-7145-5E4E-AE36-C649580CAC21}"/>
              </a:ext>
            </a:extLst>
          </p:cNvPr>
          <p:cNvSpPr/>
          <p:nvPr userDrawn="1"/>
        </p:nvSpPr>
        <p:spPr>
          <a:xfrm>
            <a:off x="0" y="6788150"/>
            <a:ext cx="12192000" cy="698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61067996"/>
      </p:ext>
    </p:extLst>
  </p:cSld>
  <p:clrMapOvr>
    <a:masterClrMapping/>
  </p:clrMapOvr>
  <p:extLst>
    <p:ext uri="{DCECCB84-F9BA-43D5-87BE-67443E8EF086}">
      <p15:sldGuideLst xmlns:p15="http://schemas.microsoft.com/office/powerpoint/2012/main">
        <p15:guide id="1" orient="horz" pos="3746" userDrawn="1">
          <p15:clr>
            <a:srgbClr val="FBAE40"/>
          </p15:clr>
        </p15:guide>
        <p15:guide id="2" pos="525" userDrawn="1">
          <p15:clr>
            <a:srgbClr val="FBAE40"/>
          </p15:clr>
        </p15:guide>
        <p15:guide id="3" pos="3843" userDrawn="1">
          <p15:clr>
            <a:srgbClr val="FBAE40"/>
          </p15:clr>
        </p15:guide>
        <p15:guide id="4" pos="4364"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F524B3E-BA38-C746-B7C7-193DD55A3A1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7DC6791-031F-1442-AFC8-05BED6C7B92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60604221"/>
      </p:ext>
    </p:extLst>
  </p:cSld>
  <p:clrMap bg1="lt1" tx1="dk1" bg2="lt2" tx2="dk2" accent1="accent1" accent2="accent2" accent3="accent3" accent4="accent4" accent5="accent5" accent6="accent6" hlink="hlink" folHlink="folHlink"/>
  <p:sldLayoutIdLst>
    <p:sldLayoutId id="2147483660" r:id="rId1"/>
    <p:sldLayoutId id="2147483650" r:id="rId2"/>
    <p:sldLayoutId id="2147483686" r:id="rId3"/>
    <p:sldLayoutId id="2147483687" r:id="rId4"/>
    <p:sldLayoutId id="2147483688" r:id="rId5"/>
    <p:sldLayoutId id="2147483683" r:id="rId6"/>
    <p:sldLayoutId id="2147483665" r:id="rId7"/>
    <p:sldLayoutId id="2147483668" r:id="rId8"/>
    <p:sldLayoutId id="2147483684" r:id="rId9"/>
    <p:sldLayoutId id="2147483669" r:id="rId10"/>
    <p:sldLayoutId id="2147483672" r:id="rId11"/>
    <p:sldLayoutId id="2147483651" r:id="rId12"/>
    <p:sldLayoutId id="2147483670" r:id="rId13"/>
  </p:sldLayoutIdLst>
  <p:txStyles>
    <p:titleStyle>
      <a:lvl1pPr algn="l" defTabSz="914400" rtl="0" eaLnBrk="1" latinLnBrk="0" hangingPunct="1">
        <a:lnSpc>
          <a:spcPct val="90000"/>
        </a:lnSpc>
        <a:spcBef>
          <a:spcPct val="0"/>
        </a:spcBef>
        <a:buNone/>
        <a:defRPr sz="4400" b="1" kern="1200">
          <a:solidFill>
            <a:schemeClr val="tx1"/>
          </a:solidFill>
          <a:latin typeface="Aaux Next Medium Italic" panose="02000506000000020003" pitchFamily="2" charset="77"/>
          <a:ea typeface="+mj-ea"/>
          <a:cs typeface="+mj-cs"/>
        </a:defRPr>
      </a:lvl1pPr>
    </p:titleStyle>
    <p:bodyStyle>
      <a:lvl1pPr marL="228600" indent="-228600" algn="l" defTabSz="914400" rtl="0" eaLnBrk="1" latinLnBrk="0" hangingPunct="1">
        <a:lnSpc>
          <a:spcPct val="90000"/>
        </a:lnSpc>
        <a:spcBef>
          <a:spcPts val="1000"/>
        </a:spcBef>
        <a:buClr>
          <a:schemeClr val="tx2"/>
        </a:buClr>
        <a:buFont typeface="Arial" panose="020B0604020202020204" pitchFamily="34" charset="0"/>
        <a:buChar char="•"/>
        <a:defRPr sz="2800" b="0" i="0" kern="1200">
          <a:solidFill>
            <a:schemeClr val="tx1"/>
          </a:solidFill>
          <a:latin typeface="Aaux Next Regular" panose="02000506000000020003" pitchFamily="2" charset="77"/>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Aaux Next Regular" panose="02000506000000020003" pitchFamily="2" charset="77"/>
          <a:ea typeface="+mn-ea"/>
          <a:cs typeface="+mn-cs"/>
        </a:defRPr>
      </a:lvl2pPr>
      <a:lvl3pPr marL="1143000" indent="-228600" algn="l" defTabSz="914400" rtl="0" eaLnBrk="1" latinLnBrk="0" hangingPunct="1">
        <a:lnSpc>
          <a:spcPct val="90000"/>
        </a:lnSpc>
        <a:spcBef>
          <a:spcPts val="500"/>
        </a:spcBef>
        <a:buClr>
          <a:schemeClr val="accent3"/>
        </a:buClr>
        <a:buFont typeface="Arial" panose="020B0604020202020204" pitchFamily="34" charset="0"/>
        <a:buChar char="•"/>
        <a:defRPr sz="2000" b="0" i="0" kern="1200">
          <a:solidFill>
            <a:schemeClr val="tx1"/>
          </a:solidFill>
          <a:latin typeface="Aaux Next Regular" panose="02000506000000020003" pitchFamily="2" charset="77"/>
          <a:ea typeface="+mn-ea"/>
          <a:cs typeface="+mn-cs"/>
        </a:defRPr>
      </a:lvl3pPr>
      <a:lvl4pPr marL="1600200" indent="-228600" algn="l" defTabSz="914400" rtl="0" eaLnBrk="1" latinLnBrk="0" hangingPunct="1">
        <a:lnSpc>
          <a:spcPct val="90000"/>
        </a:lnSpc>
        <a:spcBef>
          <a:spcPts val="500"/>
        </a:spcBef>
        <a:buClr>
          <a:schemeClr val="accent4"/>
        </a:buClr>
        <a:buFont typeface="Arial" panose="020B0604020202020204" pitchFamily="34" charset="0"/>
        <a:buChar char="•"/>
        <a:defRPr sz="1800" b="0" i="0" kern="1200">
          <a:solidFill>
            <a:schemeClr val="tx1"/>
          </a:solidFill>
          <a:latin typeface="Aaux Next Regular" panose="02000506000000020003" pitchFamily="2" charset="77"/>
          <a:ea typeface="+mn-ea"/>
          <a:cs typeface="+mn-cs"/>
        </a:defRPr>
      </a:lvl4pPr>
      <a:lvl5pPr marL="2057400" indent="-228600" algn="l" defTabSz="914400" rtl="0" eaLnBrk="1" latinLnBrk="0" hangingPunct="1">
        <a:lnSpc>
          <a:spcPct val="90000"/>
        </a:lnSpc>
        <a:spcBef>
          <a:spcPts val="500"/>
        </a:spcBef>
        <a:buClr>
          <a:schemeClr val="accent5"/>
        </a:buClr>
        <a:buFont typeface="Arial" panose="020B0604020202020204" pitchFamily="34" charset="0"/>
        <a:buChar char="•"/>
        <a:defRPr sz="1800" b="0" i="0" kern="1200">
          <a:solidFill>
            <a:schemeClr val="tx1"/>
          </a:solidFill>
          <a:latin typeface="Aaux Next Regular" panose="02000506000000020003"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github.com/OctoConsulting/AudioHack2021"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54B89142-2205-644D-885D-57E67E926AC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701751" y="2500247"/>
            <a:ext cx="5846745" cy="2721458"/>
          </a:xfrm>
          <a:prstGeom prst="rect">
            <a:avLst/>
          </a:prstGeom>
        </p:spPr>
      </p:pic>
      <p:sp>
        <p:nvSpPr>
          <p:cNvPr id="3" name="Title 1">
            <a:extLst>
              <a:ext uri="{FF2B5EF4-FFF2-40B4-BE49-F238E27FC236}">
                <a16:creationId xmlns:a16="http://schemas.microsoft.com/office/drawing/2014/main" id="{CB7B7F7F-FD3B-4117-9BBB-E88CB7D701E2}"/>
              </a:ext>
            </a:extLst>
          </p:cNvPr>
          <p:cNvSpPr txBox="1">
            <a:spLocks/>
          </p:cNvSpPr>
          <p:nvPr/>
        </p:nvSpPr>
        <p:spPr>
          <a:xfrm>
            <a:off x="6345959" y="5249405"/>
            <a:ext cx="5698259" cy="674031"/>
          </a:xfrm>
          <a:prstGeom prst="rect">
            <a:avLst/>
          </a:prstGeom>
        </p:spPr>
        <p:txBody>
          <a:bodyPr vert="horz" wrap="square" lIns="91440" tIns="45720" rIns="91440" bIns="45720" rtlCol="0" anchor="b">
            <a:spAutoFit/>
          </a:bodyPr>
          <a:lstStyle>
            <a:lvl1pPr algn="l" defTabSz="914400" rtl="0" eaLnBrk="1" latinLnBrk="0" hangingPunct="1">
              <a:lnSpc>
                <a:spcPct val="90000"/>
              </a:lnSpc>
              <a:spcBef>
                <a:spcPct val="0"/>
              </a:spcBef>
              <a:buNone/>
              <a:defRPr sz="4200" b="1" kern="1200">
                <a:solidFill>
                  <a:schemeClr val="bg1"/>
                </a:solidFill>
                <a:latin typeface="Arial" panose="020B0604020202020204" pitchFamily="34" charset="0"/>
                <a:ea typeface="+mj-ea"/>
                <a:cs typeface="Arial" panose="020B0604020202020204" pitchFamily="34" charset="0"/>
              </a:defRPr>
            </a:lvl1pPr>
          </a:lstStyle>
          <a:p>
            <a:pPr algn="r"/>
            <a:r>
              <a:rPr lang="en-US" dirty="0"/>
              <a:t>Seeing Ear Bats</a:t>
            </a:r>
          </a:p>
        </p:txBody>
      </p:sp>
    </p:spTree>
    <p:extLst>
      <p:ext uri="{BB962C8B-B14F-4D97-AF65-F5344CB8AC3E}">
        <p14:creationId xmlns:p14="http://schemas.microsoft.com/office/powerpoint/2010/main" val="20001134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F3AB0-199E-40B5-917D-B37F900B9EFF}"/>
              </a:ext>
            </a:extLst>
          </p:cNvPr>
          <p:cNvSpPr>
            <a:spLocks noGrp="1"/>
          </p:cNvSpPr>
          <p:nvPr>
            <p:ph type="title"/>
          </p:nvPr>
        </p:nvSpPr>
        <p:spPr/>
        <p:txBody>
          <a:bodyPr/>
          <a:lstStyle/>
          <a:p>
            <a:pPr algn="ctr"/>
            <a:r>
              <a:rPr lang="en-US" dirty="0"/>
              <a:t>Results</a:t>
            </a:r>
          </a:p>
        </p:txBody>
      </p:sp>
      <p:sp>
        <p:nvSpPr>
          <p:cNvPr id="4" name="Content Placeholder 2">
            <a:extLst>
              <a:ext uri="{FF2B5EF4-FFF2-40B4-BE49-F238E27FC236}">
                <a16:creationId xmlns:a16="http://schemas.microsoft.com/office/drawing/2014/main" id="{420012E7-D4D8-4DDE-AAAE-0D54C582EDAF}"/>
              </a:ext>
            </a:extLst>
          </p:cNvPr>
          <p:cNvSpPr>
            <a:spLocks noGrp="1"/>
          </p:cNvSpPr>
          <p:nvPr>
            <p:ph idx="1"/>
          </p:nvPr>
        </p:nvSpPr>
        <p:spPr>
          <a:xfrm>
            <a:off x="838200" y="1825625"/>
            <a:ext cx="10515600" cy="3994150"/>
          </a:xfrm>
        </p:spPr>
        <p:txBody>
          <a:bodyPr>
            <a:normAutofit/>
          </a:bodyPr>
          <a:lstStyle/>
          <a:p>
            <a:endParaRPr lang="en-US" sz="2000" dirty="0"/>
          </a:p>
        </p:txBody>
      </p:sp>
    </p:spTree>
    <p:extLst>
      <p:ext uri="{BB962C8B-B14F-4D97-AF65-F5344CB8AC3E}">
        <p14:creationId xmlns:p14="http://schemas.microsoft.com/office/powerpoint/2010/main" val="22027784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33577-04FA-7948-A78F-7A254A89C343}"/>
              </a:ext>
            </a:extLst>
          </p:cNvPr>
          <p:cNvSpPr>
            <a:spLocks noGrp="1"/>
          </p:cNvSpPr>
          <p:nvPr>
            <p:ph type="title"/>
          </p:nvPr>
        </p:nvSpPr>
        <p:spPr>
          <a:xfrm>
            <a:off x="838200" y="732441"/>
            <a:ext cx="10515600" cy="590931"/>
          </a:xfrm>
        </p:spPr>
        <p:txBody>
          <a:bodyPr/>
          <a:lstStyle/>
          <a:p>
            <a:r>
              <a:rPr lang="en-US" dirty="0">
                <a:latin typeface="Century Gothic"/>
              </a:rPr>
              <a:t>Future Updates</a:t>
            </a:r>
          </a:p>
        </p:txBody>
      </p:sp>
      <p:sp>
        <p:nvSpPr>
          <p:cNvPr id="3" name="Content Placeholder 2">
            <a:extLst>
              <a:ext uri="{FF2B5EF4-FFF2-40B4-BE49-F238E27FC236}">
                <a16:creationId xmlns:a16="http://schemas.microsoft.com/office/drawing/2014/main" id="{BAE8CF01-346F-984A-AB40-CF19D671936C}"/>
              </a:ext>
            </a:extLst>
          </p:cNvPr>
          <p:cNvSpPr>
            <a:spLocks noGrp="1"/>
          </p:cNvSpPr>
          <p:nvPr>
            <p:ph idx="1"/>
          </p:nvPr>
        </p:nvSpPr>
        <p:spPr>
          <a:xfrm>
            <a:off x="838200" y="1825625"/>
            <a:ext cx="10515600" cy="3993835"/>
          </a:xfrm>
        </p:spPr>
        <p:txBody>
          <a:bodyPr>
            <a:normAutofit/>
          </a:bodyPr>
          <a:lstStyle/>
          <a:p>
            <a:r>
              <a:rPr lang="en-US" sz="2800" dirty="0"/>
              <a:t>Bring the model output back into Unity and render the data as a shot line to compare actual and perceived.</a:t>
            </a:r>
          </a:p>
          <a:p>
            <a:r>
              <a:rPr lang="en-US" sz="2800" dirty="0"/>
              <a:t>Output the data as a sound file to let the user know direction and distance of the shot.</a:t>
            </a:r>
          </a:p>
          <a:p>
            <a:r>
              <a:rPr lang="en-US" sz="2800" dirty="0"/>
              <a:t>Include models of the weapon type and direction of fire</a:t>
            </a:r>
          </a:p>
          <a:p>
            <a:pPr marL="0" indent="0">
              <a:buNone/>
            </a:pPr>
            <a:endParaRPr lang="en-US" sz="2000" dirty="0"/>
          </a:p>
          <a:p>
            <a:endParaRPr lang="en-US" sz="2000" dirty="0"/>
          </a:p>
          <a:p>
            <a:endParaRPr lang="en-US" sz="2000" dirty="0"/>
          </a:p>
        </p:txBody>
      </p:sp>
    </p:spTree>
    <p:extLst>
      <p:ext uri="{BB962C8B-B14F-4D97-AF65-F5344CB8AC3E}">
        <p14:creationId xmlns:p14="http://schemas.microsoft.com/office/powerpoint/2010/main" val="5227537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BA73079-D6DA-461B-874A-92A324885418}"/>
              </a:ext>
            </a:extLst>
          </p:cNvPr>
          <p:cNvPicPr>
            <a:picLocks noChangeAspect="1"/>
          </p:cNvPicPr>
          <p:nvPr/>
        </p:nvPicPr>
        <p:blipFill>
          <a:blip r:embed="rId2"/>
          <a:srcRect/>
          <a:stretch/>
        </p:blipFill>
        <p:spPr>
          <a:xfrm>
            <a:off x="1877917" y="823093"/>
            <a:ext cx="8242924" cy="4809221"/>
          </a:xfrm>
          <a:prstGeom prst="rect">
            <a:avLst/>
          </a:prstGeom>
        </p:spPr>
      </p:pic>
    </p:spTree>
    <p:extLst>
      <p:ext uri="{BB962C8B-B14F-4D97-AF65-F5344CB8AC3E}">
        <p14:creationId xmlns:p14="http://schemas.microsoft.com/office/powerpoint/2010/main" val="26476241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5F769-E02F-754D-8E6C-76C7F92D31A6}"/>
              </a:ext>
            </a:extLst>
          </p:cNvPr>
          <p:cNvSpPr>
            <a:spLocks noGrp="1"/>
          </p:cNvSpPr>
          <p:nvPr>
            <p:ph type="title"/>
          </p:nvPr>
        </p:nvSpPr>
        <p:spPr>
          <a:xfrm>
            <a:off x="831850" y="2742071"/>
            <a:ext cx="6902736" cy="1311128"/>
          </a:xfrm>
        </p:spPr>
        <p:txBody>
          <a:bodyPr/>
          <a:lstStyle/>
          <a:p>
            <a:r>
              <a:rPr lang="en-US" dirty="0"/>
              <a:t>Shots Fired Azimuth Detector</a:t>
            </a:r>
          </a:p>
        </p:txBody>
      </p:sp>
    </p:spTree>
    <p:extLst>
      <p:ext uri="{BB962C8B-B14F-4D97-AF65-F5344CB8AC3E}">
        <p14:creationId xmlns:p14="http://schemas.microsoft.com/office/powerpoint/2010/main" val="34708669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33577-04FA-7948-A78F-7A254A89C343}"/>
              </a:ext>
            </a:extLst>
          </p:cNvPr>
          <p:cNvSpPr>
            <a:spLocks noGrp="1"/>
          </p:cNvSpPr>
          <p:nvPr>
            <p:ph type="title"/>
          </p:nvPr>
        </p:nvSpPr>
        <p:spPr>
          <a:xfrm>
            <a:off x="838200" y="732441"/>
            <a:ext cx="10515600" cy="590931"/>
          </a:xfrm>
        </p:spPr>
        <p:txBody>
          <a:bodyPr/>
          <a:lstStyle/>
          <a:p>
            <a:r>
              <a:rPr lang="en-US"/>
              <a:t>Our Team</a:t>
            </a:r>
          </a:p>
        </p:txBody>
      </p:sp>
      <p:sp>
        <p:nvSpPr>
          <p:cNvPr id="3" name="Content Placeholder 2">
            <a:extLst>
              <a:ext uri="{FF2B5EF4-FFF2-40B4-BE49-F238E27FC236}">
                <a16:creationId xmlns:a16="http://schemas.microsoft.com/office/drawing/2014/main" id="{BAE8CF01-346F-984A-AB40-CF19D671936C}"/>
              </a:ext>
            </a:extLst>
          </p:cNvPr>
          <p:cNvSpPr>
            <a:spLocks noGrp="1"/>
          </p:cNvSpPr>
          <p:nvPr>
            <p:ph idx="1"/>
          </p:nvPr>
        </p:nvSpPr>
        <p:spPr>
          <a:xfrm>
            <a:off x="3105381" y="1660254"/>
            <a:ext cx="2990619" cy="3993835"/>
          </a:xfrm>
        </p:spPr>
        <p:txBody>
          <a:bodyPr>
            <a:normAutofit/>
          </a:bodyPr>
          <a:lstStyle/>
          <a:p>
            <a:r>
              <a:rPr lang="en-US" sz="3600" dirty="0"/>
              <a:t>Aaron Festinger</a:t>
            </a:r>
          </a:p>
          <a:p>
            <a:endParaRPr lang="en-US" sz="3600" dirty="0"/>
          </a:p>
          <a:p>
            <a:endParaRPr lang="en-US" sz="3600" dirty="0"/>
          </a:p>
          <a:p>
            <a:endParaRPr lang="en-US" sz="3600" dirty="0"/>
          </a:p>
          <a:p>
            <a:r>
              <a:rPr lang="en-US" sz="3600" dirty="0"/>
              <a:t>Mike Bauer</a:t>
            </a:r>
          </a:p>
        </p:txBody>
      </p:sp>
      <p:pic>
        <p:nvPicPr>
          <p:cNvPr id="5" name="Picture 4" descr="A person in a suit and tie&#10;&#10;Description automatically generated with medium confidence">
            <a:extLst>
              <a:ext uri="{FF2B5EF4-FFF2-40B4-BE49-F238E27FC236}">
                <a16:creationId xmlns:a16="http://schemas.microsoft.com/office/drawing/2014/main" id="{E89BA0CC-8A14-4FCA-96F1-64FD16C553AD}"/>
              </a:ext>
            </a:extLst>
          </p:cNvPr>
          <p:cNvPicPr>
            <a:picLocks noChangeAspect="1"/>
          </p:cNvPicPr>
          <p:nvPr/>
        </p:nvPicPr>
        <p:blipFill>
          <a:blip r:embed="rId2"/>
          <a:stretch>
            <a:fillRect/>
          </a:stretch>
        </p:blipFill>
        <p:spPr>
          <a:xfrm>
            <a:off x="6695711" y="1323372"/>
            <a:ext cx="2308860" cy="1996440"/>
          </a:xfrm>
          <a:prstGeom prst="rect">
            <a:avLst/>
          </a:prstGeom>
        </p:spPr>
      </p:pic>
      <p:pic>
        <p:nvPicPr>
          <p:cNvPr id="6" name="Picture 5">
            <a:extLst>
              <a:ext uri="{FF2B5EF4-FFF2-40B4-BE49-F238E27FC236}">
                <a16:creationId xmlns:a16="http://schemas.microsoft.com/office/drawing/2014/main" id="{A4344404-FE83-4B85-A60D-B9E72CE10A24}"/>
              </a:ext>
            </a:extLst>
          </p:cNvPr>
          <p:cNvPicPr>
            <a:picLocks noChangeAspect="1"/>
          </p:cNvPicPr>
          <p:nvPr/>
        </p:nvPicPr>
        <p:blipFill>
          <a:blip r:embed="rId3"/>
          <a:srcRect/>
          <a:stretch/>
        </p:blipFill>
        <p:spPr>
          <a:xfrm>
            <a:off x="6814105" y="3824927"/>
            <a:ext cx="2072072" cy="2088073"/>
          </a:xfrm>
          <a:prstGeom prst="rect">
            <a:avLst/>
          </a:prstGeom>
        </p:spPr>
      </p:pic>
    </p:spTree>
    <p:extLst>
      <p:ext uri="{BB962C8B-B14F-4D97-AF65-F5344CB8AC3E}">
        <p14:creationId xmlns:p14="http://schemas.microsoft.com/office/powerpoint/2010/main" val="11565394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33577-04FA-7948-A78F-7A254A89C343}"/>
              </a:ext>
            </a:extLst>
          </p:cNvPr>
          <p:cNvSpPr>
            <a:spLocks noGrp="1"/>
          </p:cNvSpPr>
          <p:nvPr>
            <p:ph type="title"/>
          </p:nvPr>
        </p:nvSpPr>
        <p:spPr>
          <a:xfrm>
            <a:off x="838200" y="483142"/>
            <a:ext cx="10515600" cy="1089529"/>
          </a:xfrm>
        </p:spPr>
        <p:txBody>
          <a:bodyPr/>
          <a:lstStyle/>
          <a:p>
            <a:pPr algn="ctr"/>
            <a:r>
              <a:rPr lang="en-US" dirty="0"/>
              <a:t>The Challenge of Maintaining Situational Awareness in Combat</a:t>
            </a:r>
          </a:p>
        </p:txBody>
      </p:sp>
      <p:sp>
        <p:nvSpPr>
          <p:cNvPr id="4" name="TextBox 3">
            <a:extLst>
              <a:ext uri="{FF2B5EF4-FFF2-40B4-BE49-F238E27FC236}">
                <a16:creationId xmlns:a16="http://schemas.microsoft.com/office/drawing/2014/main" id="{57646A75-6CB2-4982-B281-5D8C91077B70}"/>
              </a:ext>
            </a:extLst>
          </p:cNvPr>
          <p:cNvSpPr txBox="1"/>
          <p:nvPr/>
        </p:nvSpPr>
        <p:spPr>
          <a:xfrm>
            <a:off x="838201" y="2187268"/>
            <a:ext cx="10824148" cy="2677656"/>
          </a:xfrm>
          <a:prstGeom prst="rect">
            <a:avLst/>
          </a:prstGeom>
          <a:noFill/>
        </p:spPr>
        <p:txBody>
          <a:bodyPr wrap="square" rtlCol="0">
            <a:spAutoFit/>
          </a:bodyPr>
          <a:lstStyle/>
          <a:p>
            <a:r>
              <a:rPr lang="en-US" sz="2400" dirty="0">
                <a:effectLst/>
                <a:latin typeface="Calibri" panose="020F0502020204030204" pitchFamily="34" charset="0"/>
                <a:ea typeface="Calibri" panose="020F0502020204030204" pitchFamily="34" charset="0"/>
              </a:rPr>
              <a:t>Situational awareness is one of the biggest challenges in conducting ground operations. When someone opens fire, it’s often possible to have no awareness of their location, the size of the force, and even their direction of fire and their friendly/enemy status. To quickly spread awareness of an attacking enemy unit, infantrymen are trained to immediately announce the “3Ds,” or the distance, direction, and description of the enemy. This can be effective, but it can also easily fail if the soldier is unable to glean all the information accurately and pass it on. </a:t>
            </a:r>
            <a:endParaRPr lang="en-US" sz="2400" dirty="0"/>
          </a:p>
        </p:txBody>
      </p:sp>
    </p:spTree>
    <p:extLst>
      <p:ext uri="{BB962C8B-B14F-4D97-AF65-F5344CB8AC3E}">
        <p14:creationId xmlns:p14="http://schemas.microsoft.com/office/powerpoint/2010/main" val="10557059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F3AB0-199E-40B5-917D-B37F900B9EFF}"/>
              </a:ext>
            </a:extLst>
          </p:cNvPr>
          <p:cNvSpPr>
            <a:spLocks noGrp="1"/>
          </p:cNvSpPr>
          <p:nvPr>
            <p:ph type="title"/>
          </p:nvPr>
        </p:nvSpPr>
        <p:spPr/>
        <p:txBody>
          <a:bodyPr/>
          <a:lstStyle/>
          <a:p>
            <a:pPr algn="ctr"/>
            <a:r>
              <a:rPr lang="en-US" dirty="0"/>
              <a:t>Acoustic AI for Situational Awareness</a:t>
            </a:r>
          </a:p>
        </p:txBody>
      </p:sp>
      <p:sp>
        <p:nvSpPr>
          <p:cNvPr id="4" name="Content Placeholder 2">
            <a:extLst>
              <a:ext uri="{FF2B5EF4-FFF2-40B4-BE49-F238E27FC236}">
                <a16:creationId xmlns:a16="http://schemas.microsoft.com/office/drawing/2014/main" id="{420012E7-D4D8-4DDE-AAAE-0D54C582EDAF}"/>
              </a:ext>
            </a:extLst>
          </p:cNvPr>
          <p:cNvSpPr>
            <a:spLocks noGrp="1"/>
          </p:cNvSpPr>
          <p:nvPr>
            <p:ph idx="1"/>
          </p:nvPr>
        </p:nvSpPr>
        <p:spPr>
          <a:xfrm>
            <a:off x="838200" y="1825625"/>
            <a:ext cx="10515600" cy="3994150"/>
          </a:xfrm>
        </p:spPr>
        <p:txBody>
          <a:bodyPr>
            <a:normAutofit/>
          </a:bodyPr>
          <a:lstStyle/>
          <a:p>
            <a:r>
              <a:rPr lang="en-US" sz="2000" dirty="0"/>
              <a:t>Identify Sources of Incoming Fire for Ground Troops</a:t>
            </a:r>
          </a:p>
          <a:p>
            <a:pPr marL="0" indent="0">
              <a:buNone/>
            </a:pPr>
            <a:endParaRPr lang="en-US" sz="2000" dirty="0"/>
          </a:p>
          <a:p>
            <a:r>
              <a:rPr lang="en-US" sz="2000" dirty="0"/>
              <a:t>Provide Advanced Warning and Confirmation for Visual Inference</a:t>
            </a:r>
          </a:p>
          <a:p>
            <a:pPr marL="0" indent="0">
              <a:buNone/>
            </a:pPr>
            <a:endParaRPr lang="en-US" sz="2000" dirty="0"/>
          </a:p>
          <a:p>
            <a:r>
              <a:rPr lang="en-US" sz="2000" dirty="0"/>
              <a:t>Automate Infantry Call for Fire Procedures</a:t>
            </a:r>
          </a:p>
        </p:txBody>
      </p:sp>
    </p:spTree>
    <p:extLst>
      <p:ext uri="{BB962C8B-B14F-4D97-AF65-F5344CB8AC3E}">
        <p14:creationId xmlns:p14="http://schemas.microsoft.com/office/powerpoint/2010/main" val="35324938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33577-04FA-7948-A78F-7A254A89C343}"/>
              </a:ext>
            </a:extLst>
          </p:cNvPr>
          <p:cNvSpPr>
            <a:spLocks noGrp="1"/>
          </p:cNvSpPr>
          <p:nvPr>
            <p:ph type="title"/>
          </p:nvPr>
        </p:nvSpPr>
        <p:spPr>
          <a:xfrm>
            <a:off x="838200" y="732441"/>
            <a:ext cx="10515600" cy="590931"/>
          </a:xfrm>
        </p:spPr>
        <p:txBody>
          <a:bodyPr/>
          <a:lstStyle/>
          <a:p>
            <a:r>
              <a:rPr lang="en-US"/>
              <a:t>Source Code</a:t>
            </a:r>
          </a:p>
        </p:txBody>
      </p:sp>
      <p:sp>
        <p:nvSpPr>
          <p:cNvPr id="3" name="Content Placeholder 2">
            <a:extLst>
              <a:ext uri="{FF2B5EF4-FFF2-40B4-BE49-F238E27FC236}">
                <a16:creationId xmlns:a16="http://schemas.microsoft.com/office/drawing/2014/main" id="{BAE8CF01-346F-984A-AB40-CF19D671936C}"/>
              </a:ext>
            </a:extLst>
          </p:cNvPr>
          <p:cNvSpPr>
            <a:spLocks noGrp="1"/>
          </p:cNvSpPr>
          <p:nvPr>
            <p:ph idx="1"/>
          </p:nvPr>
        </p:nvSpPr>
        <p:spPr>
          <a:xfrm>
            <a:off x="838200" y="1825625"/>
            <a:ext cx="10515600" cy="3993835"/>
          </a:xfrm>
        </p:spPr>
        <p:txBody>
          <a:bodyPr>
            <a:normAutofit/>
          </a:bodyPr>
          <a:lstStyle/>
          <a:p>
            <a:r>
              <a:rPr lang="en-US" sz="2000" dirty="0">
                <a:hlinkClick r:id="rId2"/>
              </a:rPr>
              <a:t>https://github.com/OctoConsulting/AudioHack2021</a:t>
            </a:r>
            <a:endParaRPr lang="en-US" sz="2000" dirty="0"/>
          </a:p>
          <a:p>
            <a:endParaRPr lang="en-US" sz="2000" dirty="0"/>
          </a:p>
        </p:txBody>
      </p:sp>
    </p:spTree>
    <p:extLst>
      <p:ext uri="{BB962C8B-B14F-4D97-AF65-F5344CB8AC3E}">
        <p14:creationId xmlns:p14="http://schemas.microsoft.com/office/powerpoint/2010/main" val="22522409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33577-04FA-7948-A78F-7A254A89C343}"/>
              </a:ext>
            </a:extLst>
          </p:cNvPr>
          <p:cNvSpPr>
            <a:spLocks noGrp="1"/>
          </p:cNvSpPr>
          <p:nvPr>
            <p:ph type="title"/>
          </p:nvPr>
        </p:nvSpPr>
        <p:spPr>
          <a:xfrm>
            <a:off x="838200" y="732441"/>
            <a:ext cx="10515600" cy="590931"/>
          </a:xfrm>
        </p:spPr>
        <p:txBody>
          <a:bodyPr/>
          <a:lstStyle/>
          <a:p>
            <a:r>
              <a:rPr lang="en-US"/>
              <a:t>Architecture Diagram</a:t>
            </a:r>
          </a:p>
        </p:txBody>
      </p:sp>
      <p:sp>
        <p:nvSpPr>
          <p:cNvPr id="3" name="Content Placeholder 2">
            <a:extLst>
              <a:ext uri="{FF2B5EF4-FFF2-40B4-BE49-F238E27FC236}">
                <a16:creationId xmlns:a16="http://schemas.microsoft.com/office/drawing/2014/main" id="{BAE8CF01-346F-984A-AB40-CF19D671936C}"/>
              </a:ext>
            </a:extLst>
          </p:cNvPr>
          <p:cNvSpPr>
            <a:spLocks noGrp="1"/>
          </p:cNvSpPr>
          <p:nvPr>
            <p:ph idx="1"/>
          </p:nvPr>
        </p:nvSpPr>
        <p:spPr>
          <a:xfrm>
            <a:off x="838200" y="1825625"/>
            <a:ext cx="10515600" cy="3993835"/>
          </a:xfrm>
        </p:spPr>
        <p:txBody>
          <a:bodyPr>
            <a:normAutofit/>
          </a:bodyPr>
          <a:lstStyle/>
          <a:p>
            <a:r>
              <a:rPr lang="en-US" sz="3200" dirty="0"/>
              <a:t>Unity generates 3d spatialized sound of a gun shot</a:t>
            </a:r>
          </a:p>
          <a:p>
            <a:r>
              <a:rPr lang="en-US" sz="3200" dirty="0"/>
              <a:t>Generated sound is recorded in the engine and written to a new file</a:t>
            </a:r>
          </a:p>
          <a:p>
            <a:r>
              <a:rPr lang="en-US" sz="3200" dirty="0"/>
              <a:t>New sound file is processed by the model</a:t>
            </a:r>
          </a:p>
          <a:p>
            <a:r>
              <a:rPr lang="en-US" sz="3200" dirty="0"/>
              <a:t>Direction and distance of that shot is output for further use.</a:t>
            </a:r>
          </a:p>
        </p:txBody>
      </p:sp>
    </p:spTree>
    <p:extLst>
      <p:ext uri="{BB962C8B-B14F-4D97-AF65-F5344CB8AC3E}">
        <p14:creationId xmlns:p14="http://schemas.microsoft.com/office/powerpoint/2010/main" val="31233363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33577-04FA-7948-A78F-7A254A89C343}"/>
              </a:ext>
            </a:extLst>
          </p:cNvPr>
          <p:cNvSpPr>
            <a:spLocks noGrp="1"/>
          </p:cNvSpPr>
          <p:nvPr>
            <p:ph type="title"/>
          </p:nvPr>
        </p:nvSpPr>
        <p:spPr>
          <a:xfrm>
            <a:off x="838200" y="732441"/>
            <a:ext cx="10515600" cy="590931"/>
          </a:xfrm>
        </p:spPr>
        <p:txBody>
          <a:bodyPr/>
          <a:lstStyle/>
          <a:p>
            <a:r>
              <a:rPr lang="en-US">
                <a:latin typeface="Century Gothic"/>
              </a:rPr>
              <a:t>Tools &amp; Technologies Used</a:t>
            </a:r>
          </a:p>
        </p:txBody>
      </p:sp>
      <p:sp>
        <p:nvSpPr>
          <p:cNvPr id="3" name="Content Placeholder 2">
            <a:extLst>
              <a:ext uri="{FF2B5EF4-FFF2-40B4-BE49-F238E27FC236}">
                <a16:creationId xmlns:a16="http://schemas.microsoft.com/office/drawing/2014/main" id="{BAE8CF01-346F-984A-AB40-CF19D671936C}"/>
              </a:ext>
            </a:extLst>
          </p:cNvPr>
          <p:cNvSpPr>
            <a:spLocks noGrp="1"/>
          </p:cNvSpPr>
          <p:nvPr>
            <p:ph idx="1"/>
          </p:nvPr>
        </p:nvSpPr>
        <p:spPr>
          <a:xfrm>
            <a:off x="838200" y="1825625"/>
            <a:ext cx="10515600" cy="3993835"/>
          </a:xfrm>
        </p:spPr>
        <p:txBody>
          <a:bodyPr>
            <a:normAutofit/>
          </a:bodyPr>
          <a:lstStyle/>
          <a:p>
            <a:r>
              <a:rPr lang="en-US" sz="2000" dirty="0"/>
              <a:t>Unity</a:t>
            </a:r>
          </a:p>
          <a:p>
            <a:r>
              <a:rPr lang="en-US" sz="2000" dirty="0" err="1"/>
              <a:t>Tensorflow</a:t>
            </a:r>
            <a:endParaRPr lang="en-US" sz="2000" dirty="0"/>
          </a:p>
          <a:p>
            <a:endParaRPr lang="en-US" sz="2000" dirty="0"/>
          </a:p>
          <a:p>
            <a:endParaRPr lang="en-US" sz="2000" dirty="0"/>
          </a:p>
        </p:txBody>
      </p:sp>
    </p:spTree>
    <p:extLst>
      <p:ext uri="{BB962C8B-B14F-4D97-AF65-F5344CB8AC3E}">
        <p14:creationId xmlns:p14="http://schemas.microsoft.com/office/powerpoint/2010/main" val="26794177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F3AB0-199E-40B5-917D-B37F900B9EFF}"/>
              </a:ext>
            </a:extLst>
          </p:cNvPr>
          <p:cNvSpPr>
            <a:spLocks noGrp="1"/>
          </p:cNvSpPr>
          <p:nvPr>
            <p:ph type="title"/>
          </p:nvPr>
        </p:nvSpPr>
        <p:spPr/>
        <p:txBody>
          <a:bodyPr/>
          <a:lstStyle/>
          <a:p>
            <a:pPr algn="ctr"/>
            <a:r>
              <a:rPr lang="en-US" dirty="0"/>
              <a:t>Generating Synthetic Data</a:t>
            </a:r>
          </a:p>
        </p:txBody>
      </p:sp>
      <p:sp>
        <p:nvSpPr>
          <p:cNvPr id="4" name="Content Placeholder 2">
            <a:extLst>
              <a:ext uri="{FF2B5EF4-FFF2-40B4-BE49-F238E27FC236}">
                <a16:creationId xmlns:a16="http://schemas.microsoft.com/office/drawing/2014/main" id="{420012E7-D4D8-4DDE-AAAE-0D54C582EDAF}"/>
              </a:ext>
            </a:extLst>
          </p:cNvPr>
          <p:cNvSpPr>
            <a:spLocks noGrp="1"/>
          </p:cNvSpPr>
          <p:nvPr>
            <p:ph idx="1"/>
          </p:nvPr>
        </p:nvSpPr>
        <p:spPr>
          <a:xfrm>
            <a:off x="838200" y="1825625"/>
            <a:ext cx="10515600" cy="3994150"/>
          </a:xfrm>
        </p:spPr>
        <p:txBody>
          <a:bodyPr>
            <a:normAutofit/>
          </a:bodyPr>
          <a:lstStyle/>
          <a:p>
            <a:r>
              <a:rPr lang="en-US" sz="2000" dirty="0"/>
              <a:t>We were able to use the Unity game engine to recreate a 3d environment that simulates a spatialized sound emitter ( gun ).</a:t>
            </a:r>
          </a:p>
          <a:p>
            <a:r>
              <a:rPr lang="en-US" sz="2000" dirty="0"/>
              <a:t>We can alter the position of this gun’s heading and its distance from our scene “microphone”.</a:t>
            </a:r>
          </a:p>
          <a:p>
            <a:r>
              <a:rPr lang="en-US" sz="2000" dirty="0"/>
              <a:t>By writing a scripted automation procedure, we randomized those variables and with each shot fired, write out a new 2 channel audio clip based on what was heard from the microphone’s position; annotating the data by including shot azimuth and distance in the file name.</a:t>
            </a:r>
          </a:p>
          <a:p>
            <a:r>
              <a:rPr lang="en-US" sz="2000" dirty="0"/>
              <a:t>With each test, we were able generate sound data, train the model, and begin inferencing with new clips generated in real-time from our simulator.</a:t>
            </a:r>
          </a:p>
          <a:p>
            <a:r>
              <a:rPr lang="en-US" sz="2000" dirty="0"/>
              <a:t>Our last pass we generated 2,398 new audio clips in under an hour.</a:t>
            </a:r>
          </a:p>
        </p:txBody>
      </p:sp>
    </p:spTree>
    <p:extLst>
      <p:ext uri="{BB962C8B-B14F-4D97-AF65-F5344CB8AC3E}">
        <p14:creationId xmlns:p14="http://schemas.microsoft.com/office/powerpoint/2010/main" val="2679378362"/>
      </p:ext>
    </p:extLst>
  </p:cSld>
  <p:clrMapOvr>
    <a:masterClrMapping/>
  </p:clrMapOvr>
</p:sld>
</file>

<file path=ppt/theme/theme1.xml><?xml version="1.0" encoding="utf-8"?>
<a:theme xmlns:a="http://schemas.openxmlformats.org/drawingml/2006/main" name="Office Theme">
  <a:themeElements>
    <a:clrScheme name="Custom 5">
      <a:dk1>
        <a:srgbClr val="2A286B"/>
      </a:dk1>
      <a:lt1>
        <a:srgbClr val="FFFFFF"/>
      </a:lt1>
      <a:dk2>
        <a:srgbClr val="F7931E"/>
      </a:dk2>
      <a:lt2>
        <a:srgbClr val="231F20"/>
      </a:lt2>
      <a:accent1>
        <a:srgbClr val="F7931E"/>
      </a:accent1>
      <a:accent2>
        <a:srgbClr val="2A286B"/>
      </a:accent2>
      <a:accent3>
        <a:srgbClr val="F15924"/>
      </a:accent3>
      <a:accent4>
        <a:srgbClr val="FBB03B"/>
      </a:accent4>
      <a:accent5>
        <a:srgbClr val="4B657E"/>
      </a:accent5>
      <a:accent6>
        <a:srgbClr val="589DD5"/>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47C754697A1714AB417E0C8AB0FB3B6" ma:contentTypeVersion="12" ma:contentTypeDescription="Create a new document." ma:contentTypeScope="" ma:versionID="9254b1d8024c4d23e6cc9cd3bf5233a9">
  <xsd:schema xmlns:xsd="http://www.w3.org/2001/XMLSchema" xmlns:xs="http://www.w3.org/2001/XMLSchema" xmlns:p="http://schemas.microsoft.com/office/2006/metadata/properties" xmlns:ns2="753a2aa6-1208-400c-ae46-1ad40f3234e8" xmlns:ns3="a3d0a45c-57b8-4179-a1de-155f60147ef3" targetNamespace="http://schemas.microsoft.com/office/2006/metadata/properties" ma:root="true" ma:fieldsID="71ad714770baf85b6af844c5cc16dde2" ns2:_="" ns3:_="">
    <xsd:import namespace="753a2aa6-1208-400c-ae46-1ad40f3234e8"/>
    <xsd:import namespace="a3d0a45c-57b8-4179-a1de-155f60147ef3"/>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DateTaken" minOccurs="0"/>
                <xsd:element ref="ns2:MediaServiceOCR" minOccurs="0"/>
                <xsd:element ref="ns3:SharedWithUsers" minOccurs="0"/>
                <xsd:element ref="ns3:SharedWithDetails" minOccurs="0"/>
                <xsd:element ref="ns2:MediaServiceAutoKeyPoints" minOccurs="0"/>
                <xsd:element ref="ns2:MediaServiceKeyPoint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53a2aa6-1208-400c-ae46-1ad40f3234e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3" nillable="true" ma:displayName="MediaServiceDateTaken" ma:hidden="true" ma:internalName="MediaServiceDateTaken"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LengthInSeconds" ma:index="19"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a3d0a45c-57b8-4179-a1de-155f60147ef3"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606F483-7940-4658-97E4-AB297BD7D23C}">
  <ds:schemaRefs>
    <ds:schemaRef ds:uri="http://schemas.microsoft.com/sharepoint/v3/contenttype/forms"/>
  </ds:schemaRefs>
</ds:datastoreItem>
</file>

<file path=customXml/itemProps2.xml><?xml version="1.0" encoding="utf-8"?>
<ds:datastoreItem xmlns:ds="http://schemas.openxmlformats.org/officeDocument/2006/customXml" ds:itemID="{0B46FE05-B71A-40F7-A5E7-DD15F8232A6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53a2aa6-1208-400c-ae46-1ad40f3234e8"/>
    <ds:schemaRef ds:uri="a3d0a45c-57b8-4179-a1de-155f60147ef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4D7567B-0C25-4E51-8EA2-D2B287B78185}">
  <ds:schemaRefs>
    <ds:schemaRef ds:uri="http://schemas.microsoft.com/office/infopath/2007/PartnerControls"/>
    <ds:schemaRef ds:uri="http://schemas.openxmlformats.org/package/2006/metadata/core-properties"/>
    <ds:schemaRef ds:uri="http://www.w3.org/XML/1998/namespace"/>
    <ds:schemaRef ds:uri="http://purl.org/dc/elements/1.1/"/>
    <ds:schemaRef ds:uri="http://schemas.microsoft.com/office/2006/documentManagement/types"/>
    <ds:schemaRef ds:uri="http://purl.org/dc/terms/"/>
    <ds:schemaRef ds:uri="http://purl.org/dc/dcmitype/"/>
    <ds:schemaRef ds:uri="a3d0a45c-57b8-4179-a1de-155f60147ef3"/>
    <ds:schemaRef ds:uri="753a2aa6-1208-400c-ae46-1ad40f3234e8"/>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otalTime>191</TotalTime>
  <Words>404</Words>
  <Application>Microsoft Office PowerPoint</Application>
  <PresentationFormat>Widescreen</PresentationFormat>
  <Paragraphs>38</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Aaux Next Medium Italic</vt:lpstr>
      <vt:lpstr>Aaux Next Regular</vt:lpstr>
      <vt:lpstr>Arial</vt:lpstr>
      <vt:lpstr>Calibri</vt:lpstr>
      <vt:lpstr>Century Gothic</vt:lpstr>
      <vt:lpstr>Office Theme</vt:lpstr>
      <vt:lpstr>PowerPoint Presentation</vt:lpstr>
      <vt:lpstr>Shots Fired Azimuth Detector</vt:lpstr>
      <vt:lpstr>Our Team</vt:lpstr>
      <vt:lpstr>The Challenge of Maintaining Situational Awareness in Combat</vt:lpstr>
      <vt:lpstr>Acoustic AI for Situational Awareness</vt:lpstr>
      <vt:lpstr>Source Code</vt:lpstr>
      <vt:lpstr>Architecture Diagram</vt:lpstr>
      <vt:lpstr>Tools &amp; Technologies Used</vt:lpstr>
      <vt:lpstr>Generating Synthetic Data</vt:lpstr>
      <vt:lpstr>Results</vt:lpstr>
      <vt:lpstr>Future Updates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Jennifer Bondarenko</dc:creator>
  <cp:lastModifiedBy>Mike Bauer</cp:lastModifiedBy>
  <cp:revision>31</cp:revision>
  <dcterms:created xsi:type="dcterms:W3CDTF">2021-04-14T16:39:48Z</dcterms:created>
  <dcterms:modified xsi:type="dcterms:W3CDTF">2021-10-17T18:37:28Z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0x010100A47C754697A1714AB417E0C8AB0FB3B6</vt:lpwstr>
  </property>
</Properties>
</file>