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12/21/2015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12/21/2015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smtClean="0"/>
              <a:t>1 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r>
              <a:rPr lang="en-US" dirty="0" smtClean="0"/>
              <a:t>?</a:t>
            </a:r>
          </a:p>
          <a:p>
            <a:pPr lvl="1"/>
            <a:r>
              <a:rPr lang="en-US" dirty="0" smtClean="0"/>
              <a:t>Dinner was good</a:t>
            </a:r>
          </a:p>
          <a:p>
            <a:pPr lvl="1"/>
            <a:r>
              <a:rPr lang="en-US" dirty="0" smtClean="0"/>
              <a:t>Good collaboration between different functions</a:t>
            </a:r>
            <a:endParaRPr lang="en-US" dirty="0"/>
          </a:p>
          <a:p>
            <a:pPr lvl="1"/>
            <a:endParaRPr lang="en-US" dirty="0" smtClean="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Lose productivity when dinner is served (lower velocity)</a:t>
            </a:r>
          </a:p>
          <a:p>
            <a:pPr lvl="1"/>
            <a:r>
              <a:rPr lang="en-US" dirty="0" smtClean="0"/>
              <a:t>Didn’t account for enough time to review data sets</a:t>
            </a:r>
            <a:endParaRPr lang="en-US" dirty="0" smtClean="0"/>
          </a:p>
          <a:p>
            <a:pPr lvl="1"/>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0CD7D6-1CCF-4E52-B498-02E49A4C189B}">
  <ds:schemaRefs>
    <ds:schemaRef ds:uri="http://purl.org/dc/terms/"/>
    <ds:schemaRef ds:uri="http://schemas.microsoft.com/office/2006/documentManagement/types"/>
    <ds:schemaRef ds:uri="http://schemas.microsoft.com/office/infopath/2007/PartnerControls"/>
    <ds:schemaRef ds:uri="http://www.w3.org/XML/1998/namespace"/>
    <ds:schemaRef ds:uri="http://purl.org/dc/elements/1.1/"/>
    <ds:schemaRef ds:uri="http://schemas.microsoft.com/office/2006/metadata/properti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38178CE6-225E-44BF-874B-CA46FD501F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Octo</Template>
  <TotalTime>2673</TotalTime>
  <Words>37</Words>
  <Application>Microsoft Office PowerPoint</Application>
  <PresentationFormat>On-screen Show (4:3)</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1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105</cp:revision>
  <dcterms:created xsi:type="dcterms:W3CDTF">2014-10-14T19:12:13Z</dcterms:created>
  <dcterms:modified xsi:type="dcterms:W3CDTF">2015-12-22T01:02:40Z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