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E7EEAB-3756-423E-B292-248585D23E1A}" v="408" dt="2024-07-31T18:27:07.4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44" y="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an Waldon" userId="de50ElddUUZs9v0LjCOff2Co+jdiWJgXdBgIyo3eWO0=" providerId="None" clId="Web-{B8E7EEAB-3756-423E-B292-248585D23E1A}"/>
    <pc:docChg chg="delSld modSld">
      <pc:chgData name="Christian Waldon" userId="de50ElddUUZs9v0LjCOff2Co+jdiWJgXdBgIyo3eWO0=" providerId="None" clId="Web-{B8E7EEAB-3756-423E-B292-248585D23E1A}" dt="2024-07-31T18:27:07.454" v="270" actId="20577"/>
      <pc:docMkLst>
        <pc:docMk/>
      </pc:docMkLst>
      <pc:sldChg chg="del">
        <pc:chgData name="Christian Waldon" userId="de50ElddUUZs9v0LjCOff2Co+jdiWJgXdBgIyo3eWO0=" providerId="None" clId="Web-{B8E7EEAB-3756-423E-B292-248585D23E1A}" dt="2024-07-31T18:18:54.862" v="136"/>
        <pc:sldMkLst>
          <pc:docMk/>
          <pc:sldMk cId="0" sldId="256"/>
        </pc:sldMkLst>
      </pc:sldChg>
      <pc:sldChg chg="del">
        <pc:chgData name="Christian Waldon" userId="de50ElddUUZs9v0LjCOff2Co+jdiWJgXdBgIyo3eWO0=" providerId="None" clId="Web-{B8E7EEAB-3756-423E-B292-248585D23E1A}" dt="2024-07-31T18:18:53.143" v="135"/>
        <pc:sldMkLst>
          <pc:docMk/>
          <pc:sldMk cId="0" sldId="257"/>
        </pc:sldMkLst>
      </pc:sldChg>
      <pc:sldChg chg="addSp delSp modSp">
        <pc:chgData name="Christian Waldon" userId="de50ElddUUZs9v0LjCOff2Co+jdiWJgXdBgIyo3eWO0=" providerId="None" clId="Web-{B8E7EEAB-3756-423E-B292-248585D23E1A}" dt="2024-07-31T18:27:07.454" v="270" actId="20577"/>
        <pc:sldMkLst>
          <pc:docMk/>
          <pc:sldMk cId="3891256541" sldId="259"/>
        </pc:sldMkLst>
        <pc:spChg chg="mod">
          <ac:chgData name="Christian Waldon" userId="de50ElddUUZs9v0LjCOff2Co+jdiWJgXdBgIyo3eWO0=" providerId="None" clId="Web-{B8E7EEAB-3756-423E-B292-248585D23E1A}" dt="2024-07-31T17:36:02.197" v="3" actId="20577"/>
          <ac:spMkLst>
            <pc:docMk/>
            <pc:sldMk cId="3891256541" sldId="259"/>
            <ac:spMk id="2" creationId="{8466A06D-D520-DA62-705D-852CA96C3914}"/>
          </ac:spMkLst>
        </pc:spChg>
        <pc:spChg chg="mod">
          <ac:chgData name="Christian Waldon" userId="de50ElddUUZs9v0LjCOff2Co+jdiWJgXdBgIyo3eWO0=" providerId="None" clId="Web-{B8E7EEAB-3756-423E-B292-248585D23E1A}" dt="2024-07-31T18:03:07.849" v="12" actId="20577"/>
          <ac:spMkLst>
            <pc:docMk/>
            <pc:sldMk cId="3891256541" sldId="259"/>
            <ac:spMk id="3" creationId="{D0429F6E-43E0-0555-BEAA-E42D47050B46}"/>
          </ac:spMkLst>
        </pc:spChg>
        <pc:spChg chg="add del mod">
          <ac:chgData name="Christian Waldon" userId="de50ElddUUZs9v0LjCOff2Co+jdiWJgXdBgIyo3eWO0=" providerId="None" clId="Web-{B8E7EEAB-3756-423E-B292-248585D23E1A}" dt="2024-07-31T18:20:11.533" v="138" actId="14100"/>
          <ac:spMkLst>
            <pc:docMk/>
            <pc:sldMk cId="3891256541" sldId="259"/>
            <ac:spMk id="4" creationId="{CD034ECF-A6B0-51B4-4BC2-AE5F02E6CEDE}"/>
          </ac:spMkLst>
        </pc:spChg>
        <pc:spChg chg="add mod">
          <ac:chgData name="Christian Waldon" userId="de50ElddUUZs9v0LjCOff2Co+jdiWJgXdBgIyo3eWO0=" providerId="None" clId="Web-{B8E7EEAB-3756-423E-B292-248585D23E1A}" dt="2024-07-31T18:25:59.829" v="241" actId="14100"/>
          <ac:spMkLst>
            <pc:docMk/>
            <pc:sldMk cId="3891256541" sldId="259"/>
            <ac:spMk id="10" creationId="{FF314873-FAD0-DF19-24C1-C3A920EE8CD4}"/>
          </ac:spMkLst>
        </pc:spChg>
        <pc:spChg chg="add mod">
          <ac:chgData name="Christian Waldon" userId="de50ElddUUZs9v0LjCOff2Co+jdiWJgXdBgIyo3eWO0=" providerId="None" clId="Web-{B8E7EEAB-3756-423E-B292-248585D23E1A}" dt="2024-07-31T18:27:07.454" v="270" actId="20577"/>
          <ac:spMkLst>
            <pc:docMk/>
            <pc:sldMk cId="3891256541" sldId="259"/>
            <ac:spMk id="11" creationId="{A5BA33A0-6E5E-0A5E-5A3A-892634E56EFC}"/>
          </ac:spMkLst>
        </pc:spChg>
        <pc:graphicFrameChg chg="add del mod ord modGraphic">
          <ac:chgData name="Christian Waldon" userId="de50ElddUUZs9v0LjCOff2Co+jdiWJgXdBgIyo3eWO0=" providerId="None" clId="Web-{B8E7EEAB-3756-423E-B292-248585D23E1A}" dt="2024-07-31T18:23:31.845" v="196"/>
          <ac:graphicFrameMkLst>
            <pc:docMk/>
            <pc:sldMk cId="3891256541" sldId="259"/>
            <ac:graphicFrameMk id="9" creationId="{B094C5C2-E52D-A265-D480-B5471D969ADF}"/>
          </ac:graphicFrameMkLst>
        </pc:graphicFrameChg>
        <pc:picChg chg="add mod modCrop">
          <ac:chgData name="Christian Waldon" userId="de50ElddUUZs9v0LjCOff2Co+jdiWJgXdBgIyo3eWO0=" providerId="None" clId="Web-{B8E7EEAB-3756-423E-B292-248585D23E1A}" dt="2024-07-31T18:17:28.440" v="124" actId="1076"/>
          <ac:picMkLst>
            <pc:docMk/>
            <pc:sldMk cId="3891256541" sldId="259"/>
            <ac:picMk id="6" creationId="{E59F6DAE-E4CC-E6DF-A963-D8ED4FA752B4}"/>
          </ac:picMkLst>
        </pc:picChg>
        <pc:picChg chg="add mod">
          <ac:chgData name="Christian Waldon" userId="de50ElddUUZs9v0LjCOff2Co+jdiWJgXdBgIyo3eWO0=" providerId="None" clId="Web-{B8E7EEAB-3756-423E-B292-248585D23E1A}" dt="2024-07-31T18:18:04.940" v="132" actId="1076"/>
          <ac:picMkLst>
            <pc:docMk/>
            <pc:sldMk cId="3891256541" sldId="259"/>
            <ac:picMk id="7" creationId="{FF75E85A-0AC4-B7BA-A650-7DE76AF70CD1}"/>
          </ac:picMkLst>
        </pc:picChg>
      </pc:sldChg>
      <pc:sldChg chg="del">
        <pc:chgData name="Christian Waldon" userId="de50ElddUUZs9v0LjCOff2Co+jdiWJgXdBgIyo3eWO0=" providerId="None" clId="Web-{B8E7EEAB-3756-423E-B292-248585D23E1A}" dt="2024-07-31T18:18:56.737" v="137"/>
        <pc:sldMkLst>
          <pc:docMk/>
          <pc:sldMk cId="2123512851" sldId="2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9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3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5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5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0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0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sz="33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ngroup.com/articles/generative-u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6A06D-D520-DA62-705D-852CA96C3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-42833"/>
            <a:ext cx="8520600" cy="841800"/>
          </a:xfrm>
        </p:spPr>
        <p:txBody>
          <a:bodyPr/>
          <a:lstStyle/>
          <a:p>
            <a:pPr algn="l"/>
            <a:r>
              <a:rPr lang="en-US" dirty="0"/>
              <a:t>Team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429F6E-43E0-0555-BEAA-E42D47050B46}"/>
              </a:ext>
            </a:extLst>
          </p:cNvPr>
          <p:cNvSpPr txBox="1"/>
          <p:nvPr/>
        </p:nvSpPr>
        <p:spPr>
          <a:xfrm>
            <a:off x="346869" y="712128"/>
            <a:ext cx="4009293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Data.gov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6A49B90-2D0D-54A9-D5BF-34D7D3E30093}"/>
              </a:ext>
            </a:extLst>
          </p:cNvPr>
          <p:cNvCxnSpPr>
            <a:cxnSpLocks/>
          </p:cNvCxnSpPr>
          <p:nvPr/>
        </p:nvCxnSpPr>
        <p:spPr>
          <a:xfrm>
            <a:off x="311700" y="1107832"/>
            <a:ext cx="852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D034ECF-A6B0-51B4-4BC2-AE5F02E6CEDE}"/>
              </a:ext>
            </a:extLst>
          </p:cNvPr>
          <p:cNvSpPr txBox="1"/>
          <p:nvPr/>
        </p:nvSpPr>
        <p:spPr>
          <a:xfrm>
            <a:off x="309379" y="3701993"/>
            <a:ext cx="3276134" cy="29028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1" dirty="0"/>
              <a:t>Benefits:</a:t>
            </a:r>
            <a:endParaRPr lang="en-US" sz="1800" b="1" i="1"/>
          </a:p>
          <a:p>
            <a:pPr marL="514350" indent="-514350">
              <a:buAutoNum type="arabicPeriod"/>
            </a:pPr>
            <a:r>
              <a:rPr lang="en-US" sz="1800" dirty="0"/>
              <a:t>Enhance Data Retrieval</a:t>
            </a:r>
          </a:p>
          <a:p>
            <a:pPr marL="514350" indent="-514350">
              <a:buAutoNum type="arabicPeriod"/>
            </a:pPr>
            <a:r>
              <a:rPr lang="en-US" sz="1800" dirty="0"/>
              <a:t>Human Accessibility </a:t>
            </a:r>
          </a:p>
          <a:p>
            <a:pPr marL="514350" indent="-514350">
              <a:buAutoNum type="arabicPeriod"/>
            </a:pPr>
            <a:r>
              <a:rPr lang="en-US" sz="1800" dirty="0"/>
              <a:t>Data Ready to Consume 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59F6DAE-E4CC-E6DF-A963-D8ED4FA752B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84" t="9202" r="4601" b="4386"/>
          <a:stretch/>
        </p:blipFill>
        <p:spPr>
          <a:xfrm>
            <a:off x="3831139" y="1143000"/>
            <a:ext cx="5312865" cy="3082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75E85A-0AC4-B7BA-A650-7DE76AF70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891" y="1150012"/>
            <a:ext cx="3467356" cy="25840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314873-FAD0-DF19-24C1-C3A920EE8CD4}"/>
              </a:ext>
            </a:extLst>
          </p:cNvPr>
          <p:cNvSpPr txBox="1"/>
          <p:nvPr/>
        </p:nvSpPr>
        <p:spPr>
          <a:xfrm>
            <a:off x="3829538" y="3701992"/>
            <a:ext cx="4906486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800" b="1" i="1" dirty="0"/>
              <a:t>AI Benefits:</a:t>
            </a:r>
          </a:p>
          <a:p>
            <a:pPr marL="514350" indent="-514350">
              <a:buChar char="•"/>
            </a:pPr>
            <a:r>
              <a:rPr lang="en-US" sz="1500" dirty="0"/>
              <a:t>AI-generated UI designs and code </a:t>
            </a:r>
            <a:endParaRPr lang="en-US" sz="1600" dirty="0"/>
          </a:p>
          <a:p>
            <a:pPr marL="514350" indent="-514350">
              <a:buChar char="•"/>
            </a:pPr>
            <a:r>
              <a:rPr lang="en-US" sz="1500" dirty="0"/>
              <a:t>Every end user interacts with an interface built just for them and their needs in that moment.(Mooran, 2025) </a:t>
            </a:r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BA33A0-6E5E-0A5E-5A3A-892634E56EFC}"/>
              </a:ext>
            </a:extLst>
          </p:cNvPr>
          <p:cNvSpPr txBox="1"/>
          <p:nvPr/>
        </p:nvSpPr>
        <p:spPr>
          <a:xfrm>
            <a:off x="6283832" y="4925632"/>
            <a:ext cx="4906486" cy="15081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700" dirty="0">
                <a:hlinkClick r:id="rId4"/>
              </a:rPr>
              <a:t>Source: Generative UI and Outcome-Oriented Design (nngroup.com)</a:t>
            </a:r>
            <a:endParaRPr lang="en-US" sz="7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9125654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On-screen Show (16:9)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Simple Light</vt:lpstr>
      <vt:lpstr>Office Theme</vt:lpstr>
      <vt:lpstr>Team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Andrew Politi</cp:lastModifiedBy>
  <cp:revision>96</cp:revision>
  <dcterms:modified xsi:type="dcterms:W3CDTF">2024-07-31T18:27:11Z</dcterms:modified>
</cp:coreProperties>
</file>