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9" r:id="rId2"/>
    <p:sldId id="366" r:id="rId3"/>
    <p:sldId id="265" r:id="rId4"/>
    <p:sldId id="266" r:id="rId5"/>
    <p:sldId id="367" r:id="rId6"/>
    <p:sldId id="351" r:id="rId7"/>
    <p:sldId id="361" r:id="rId8"/>
    <p:sldId id="362" r:id="rId9"/>
    <p:sldId id="363" r:id="rId10"/>
    <p:sldId id="365" r:id="rId11"/>
    <p:sldId id="364" r:id="rId12"/>
    <p:sldId id="370" r:id="rId13"/>
    <p:sldId id="372" r:id="rId14"/>
    <p:sldId id="373" r:id="rId15"/>
    <p:sldId id="374" r:id="rId16"/>
    <p:sldId id="375" r:id="rId17"/>
    <p:sldId id="376" r:id="rId18"/>
    <p:sldId id="368" r:id="rId19"/>
    <p:sldId id="379" r:id="rId20"/>
    <p:sldId id="355" r:id="rId21"/>
    <p:sldId id="380" r:id="rId22"/>
    <p:sldId id="381" r:id="rId23"/>
    <p:sldId id="382" r:id="rId24"/>
    <p:sldId id="356" r:id="rId25"/>
    <p:sldId id="352" r:id="rId26"/>
    <p:sldId id="354" r:id="rId27"/>
    <p:sldId id="359" r:id="rId28"/>
    <p:sldId id="383" r:id="rId29"/>
    <p:sldId id="3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081" autoAdjust="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0C88D-3906-4873-A83A-84AD5A9ED35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9914-15BD-4F27-906E-67B971A19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7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600B8-7F9F-447C-A822-E6875953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13EAF-A4ED-42FF-9DCC-D28F9A79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7A568-7BD1-4524-879B-EBFEBBF2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B87B3-05BF-4912-8DA2-333B46D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70C71-DBAC-4D03-B365-684EE27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FE34-7462-43B9-9676-7DADBB67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7F351-EBFD-45E9-BA52-69B3FA902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39EB-77E5-4B67-9076-74F3CD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963F8-ABF5-4041-8D74-E33AE2E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331D4-F2C0-46A9-AD23-DA5A00BA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E6C40-0FD4-49BA-8966-A0FAB0E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F8445-385D-4ECC-9082-DF850E35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42D70-E6F2-4ED6-BA6C-69C342F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8A585-D2C2-42A9-8F03-1F82A081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3365F-C9CC-455C-8B4E-AE35D79D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96A9-0B9D-46DC-A037-1FA4230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55A76-958D-41BE-A8C4-DAF7FBED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B761-448B-462C-BA39-B78707E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796B9-2F9B-40E4-A65A-336431E7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69491-E1F4-4D71-BAF3-3321FCE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4DD6-C81B-47DB-A522-20B75028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9909E-5D6D-44C0-B57E-882101D8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8650-54D8-4EC7-ACB9-E756104C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6EC9E-00DD-46EA-A802-63DC958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D317A-6D82-44CA-B144-57959B0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33A8-D9FA-48E9-BD2E-2251F084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87A3B-0F1A-4F0C-9EA2-059BB7310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50265-E5FD-4DF0-A32C-7520DB6F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155C-F683-4FFD-B4BC-19FF099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F93C4-E916-4F93-93AE-DF2815EC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F39CF-9686-461C-B059-F27F88C3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E22D7-2561-4A4A-90B2-79CABD74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BE504-4E8E-47E5-A2D0-DC5B8E6F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DC4-E484-4895-9363-F73C4061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F18B3-FD2D-42B4-87D5-93BC959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6EA33-1CBD-4302-BBC0-3475264A2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7F428-A85B-4977-9167-16D822F0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DBC00-FD5A-4BCB-95FD-016FF32C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51F7D-C3C3-4709-BFA0-D15F44BD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7A35D-E07A-4CEB-B0C6-B499C05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D1A98-C474-47BB-A2E6-4D13D44F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47DB8-3130-4FC6-B463-D318D9C9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383AB-11AE-4084-8CE5-0240F0F2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05112-F293-4E5D-8F31-FB53F855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6903A9-601A-4DF9-8DE0-4D60877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D0233-E69A-43DC-B546-9720B372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4CD5-153F-460D-AC2B-6DBEB72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84A0F-8F7A-4222-96A1-9A47E4FA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49727-C75B-4AAC-AF71-A8D0DA5C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842BD-53FF-4310-B7E5-DBC8952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199D5-0EB5-434C-ABBE-13F5A3CC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1521E-BD2A-4A96-A8A1-10E364FD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EB7C-4BEA-4D97-80BB-773FB908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3AFC6-5361-4B29-ACEE-B54490FD3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DA1BA-39AE-4AD6-B811-D9E09157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ED7B3-C329-43C3-9713-8D184C8E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169F8-4229-4E49-B06A-53A834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D0C6C-D2F7-4240-B626-8979993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DEEDC-D053-4AB5-800C-681D9763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27D34-EA8B-45E3-A107-9877AF24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0B009-28FA-4C10-85BB-C5142F97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5896-EEB7-430B-8C55-224A7CA7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93537-5C2A-4834-9635-364E05AF2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8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Commit!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7782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2393-A5B4-4E27-929C-D03E95B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F9A1-A696-41E8-9A30-B6C0262A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원상복구가 잘 되었는지 확인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5D353-41C1-4D4A-868C-A5A89446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35" y="3552092"/>
            <a:ext cx="2629267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642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48031-F360-49B1-95B9-43AFA5DF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휴지통 확인해보기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21E6B-66AB-4852-BE93-D2F46201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휴지통 찾아가서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자동 삭제된 파일이 있는지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E0371-F59B-4403-AF35-04C2DF7C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3739791"/>
            <a:ext cx="9745435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68BBEE-B300-46F9-9493-6338A4745CA9}"/>
              </a:ext>
            </a:extLst>
          </p:cNvPr>
          <p:cNvSpPr/>
          <p:nvPr/>
        </p:nvSpPr>
        <p:spPr>
          <a:xfrm>
            <a:off x="8335108" y="4818185"/>
            <a:ext cx="1565030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9010C6-8A4A-4C71-9CB2-24D620231692}"/>
              </a:ext>
            </a:extLst>
          </p:cNvPr>
          <p:cNvSpPr/>
          <p:nvPr/>
        </p:nvSpPr>
        <p:spPr>
          <a:xfrm>
            <a:off x="2421575" y="4463138"/>
            <a:ext cx="1565030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BDF3C-3C76-4ECD-B6D4-205C408B3A5A}"/>
              </a:ext>
            </a:extLst>
          </p:cNvPr>
          <p:cNvSpPr/>
          <p:nvPr/>
        </p:nvSpPr>
        <p:spPr>
          <a:xfrm>
            <a:off x="3856893" y="5122561"/>
            <a:ext cx="1565030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b="1"/>
              <a:t>아</a:t>
            </a:r>
            <a:r>
              <a:rPr lang="en-US" altLang="ko-KR" b="1"/>
              <a:t>..</a:t>
            </a:r>
            <a:r>
              <a:rPr lang="ko-KR" altLang="en-US" b="1"/>
              <a:t> 커밋 잘못했다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8490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9584F-2205-4D77-A543-2CC3D098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오탈자를 포함한 문서를 </a:t>
            </a:r>
            <a:r>
              <a:rPr lang="en-US" altLang="ko-KR"/>
              <a:t>Commit </a:t>
            </a:r>
            <a:r>
              <a:rPr lang="ko-KR" altLang="en-US"/>
              <a:t>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24592-3376-4881-B7DA-7C654584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했다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앗</a:t>
            </a:r>
            <a:r>
              <a:rPr lang="en-US" altLang="ko-KR"/>
              <a:t>, </a:t>
            </a:r>
            <a:r>
              <a:rPr lang="ko-KR" altLang="en-US"/>
              <a:t>부끄럽다</a:t>
            </a:r>
            <a:r>
              <a:rPr lang="en-US" altLang="ko-KR"/>
              <a:t>. </a:t>
            </a:r>
            <a:r>
              <a:rPr lang="ko-KR" altLang="en-US"/>
              <a:t>문서에 오탈자를 넣었다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FF0000"/>
                </a:solidFill>
              </a:rPr>
              <a:t>(</a:t>
            </a:r>
            <a:r>
              <a:rPr lang="ko-KR" altLang="en-US" sz="2000">
                <a:solidFill>
                  <a:srgbClr val="FF0000"/>
                </a:solidFill>
              </a:rPr>
              <a:t>부끄러워서</a:t>
            </a:r>
            <a:r>
              <a:rPr lang="en-US" altLang="ko-KR" sz="2000">
                <a:solidFill>
                  <a:srgbClr val="FF0000"/>
                </a:solidFill>
              </a:rPr>
              <a:t>, </a:t>
            </a:r>
            <a:r>
              <a:rPr lang="ko-KR" altLang="en-US" sz="2000">
                <a:solidFill>
                  <a:srgbClr val="FF0000"/>
                </a:solidFill>
              </a:rPr>
              <a:t>기록조차 남기고 싶지 않다</a:t>
            </a:r>
            <a:r>
              <a:rPr lang="en-US" altLang="ko-KR" sz="2000">
                <a:solidFill>
                  <a:srgbClr val="FF0000"/>
                </a:solidFill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1048E-E056-4BEE-AA4C-89CBF521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6" y="3771900"/>
            <a:ext cx="4534533" cy="1667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95B83E-428C-4723-9960-728D1A42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3" y="3333689"/>
            <a:ext cx="6382641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87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F0E5-AB80-4893-BEC0-BF2A8EC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Undo Commit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D9FCF-F90C-4141-9A2A-51D3C250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Undo : </a:t>
            </a:r>
            <a:r>
              <a:rPr lang="ko-KR" altLang="en-US"/>
              <a:t>실행취소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3A011-DB5F-4E6E-89BB-B9FA6D8D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12" y="2848608"/>
            <a:ext cx="4648849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70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CB06F-4918-41D5-BAFB-E6D76B22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Commit </a:t>
            </a:r>
            <a:r>
              <a:rPr lang="ko-KR" altLang="en-US"/>
              <a:t>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99934-0F79-4A55-94C4-A6687506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오탈자 수정후 다시 </a:t>
            </a:r>
            <a:r>
              <a:rPr lang="en-US" altLang="ko-KR"/>
              <a:t>Commit</a:t>
            </a:r>
          </a:p>
          <a:p>
            <a:pPr marL="0" indent="0">
              <a:buNone/>
            </a:pPr>
            <a:r>
              <a:rPr lang="ko-KR" altLang="en-US"/>
              <a:t>이제</a:t>
            </a:r>
            <a:r>
              <a:rPr lang="en-US" altLang="ko-KR"/>
              <a:t>, </a:t>
            </a:r>
            <a:r>
              <a:rPr lang="ko-KR" altLang="en-US"/>
              <a:t>아무일도 없었던 것처럼</a:t>
            </a:r>
            <a:r>
              <a:rPr lang="en-US" altLang="ko-KR"/>
              <a:t> </a:t>
            </a:r>
            <a:r>
              <a:rPr lang="ko-KR" altLang="en-US"/>
              <a:t>행동한다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아무런 기록이 남지 않았다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542B3-3B97-4286-A4B5-2ACD4D5A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18" y="3727919"/>
            <a:ext cx="3762900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F5A28-88AB-475F-AB72-E21C18AE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70" y="3580934"/>
            <a:ext cx="6175512" cy="1713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81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F8B28-C766-42E2-902F-CB0D0377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Commit </a:t>
            </a:r>
            <a:r>
              <a:rPr lang="ko-KR" altLang="en-US"/>
              <a:t>이름을 수정하고 싶다면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828CF-8DC3-4C13-8140-A83E25DE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설명이 상세하지 못하여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사수에게 한 소리 들을 것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빨리 수정하자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7F361-D04F-4A6B-802F-E8747800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7" y="3270739"/>
            <a:ext cx="3534268" cy="2181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67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7BEAD-0DA2-4394-A2DD-A7A6392E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Amend (</a:t>
            </a:r>
            <a:r>
              <a:rPr lang="ko-KR" altLang="en-US"/>
              <a:t>개정</a:t>
            </a:r>
            <a:r>
              <a:rPr lang="en-US" altLang="ko-KR"/>
              <a:t>) </a:t>
            </a:r>
            <a:r>
              <a:rPr lang="ko-KR" altLang="en-US"/>
              <a:t>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48F88-C9E3-414C-A570-53F4A3B0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다시</a:t>
            </a:r>
            <a:r>
              <a:rPr lang="en-US" altLang="ko-KR"/>
              <a:t>, </a:t>
            </a:r>
            <a:r>
              <a:rPr lang="ko-KR" altLang="en-US"/>
              <a:t>아무일도 없었던 것처럼</a:t>
            </a:r>
            <a:r>
              <a:rPr lang="en-US" altLang="ko-KR"/>
              <a:t> </a:t>
            </a:r>
            <a:r>
              <a:rPr lang="ko-KR" altLang="en-US"/>
              <a:t>행동한다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7C038-A2FB-4D3F-BDB3-6DBA68EE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6" y="3163571"/>
            <a:ext cx="2972215" cy="2781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F9C813-88A8-4A27-9235-3A59CEB6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458" y="3534348"/>
            <a:ext cx="569674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65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Revert! </a:t>
            </a:r>
            <a:br>
              <a:rPr lang="en-US" altLang="ko-KR" b="1"/>
            </a:br>
            <a:r>
              <a:rPr lang="ko-KR" altLang="en-US" b="1"/>
              <a:t>원래 파일로 되돌리기</a:t>
            </a:r>
          </a:p>
        </p:txBody>
      </p:sp>
    </p:spTree>
    <p:extLst>
      <p:ext uri="{BB962C8B-B14F-4D97-AF65-F5344CB8AC3E}">
        <p14:creationId xmlns:p14="http://schemas.microsoft.com/office/powerpoint/2010/main" val="260565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239E-F0A6-4ADE-964C-82FD480B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열심히 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285B4-752B-4B82-ACDD-113AAE98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초기 파일을 여러번 수정</a:t>
            </a:r>
            <a:r>
              <a:rPr lang="en-US" altLang="ko-KR"/>
              <a:t>, Commit</a:t>
            </a:r>
            <a:r>
              <a:rPr lang="ko-KR" altLang="en-US"/>
              <a:t>을 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결국 더 이상해졌다</a:t>
            </a:r>
            <a:r>
              <a:rPr lang="en-US" altLang="ko-KR"/>
              <a:t>. </a:t>
            </a:r>
            <a:r>
              <a:rPr lang="ko-KR" altLang="en-US"/>
              <a:t>그냥 처음으로 돌아가자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D97AB66-9545-4E5B-BF1F-A599CE1E8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37474"/>
              </p:ext>
            </p:extLst>
          </p:nvPr>
        </p:nvGraphicFramePr>
        <p:xfrm>
          <a:off x="1528762" y="3340100"/>
          <a:ext cx="91344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비트맵 이미지" r:id="rId3" imgW="9134640" imgH="2971800" progId="Paint.Picture.1">
                  <p:embed/>
                </p:oleObj>
              </mc:Choice>
              <mc:Fallback>
                <p:oleObj name="비트맵 이미지" r:id="rId3" imgW="9134640" imgH="2971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8762" y="3340100"/>
                        <a:ext cx="9134475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9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5E49C-266E-41C0-B53D-5EBB68A3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AA49A-2E42-4C61-B3C2-8A8F4BC2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할 때 마다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내 소스코드의 </a:t>
            </a:r>
            <a:r>
              <a:rPr lang="ko-KR" altLang="en-US">
                <a:solidFill>
                  <a:srgbClr val="FF0000"/>
                </a:solidFill>
              </a:rPr>
              <a:t>변경된 내역</a:t>
            </a:r>
            <a:r>
              <a:rPr lang="ko-KR" altLang="en-US"/>
              <a:t>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History</a:t>
            </a:r>
            <a:r>
              <a:rPr lang="ko-KR" altLang="en-US"/>
              <a:t>에 저장된다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기록 지점을 </a:t>
            </a:r>
            <a:r>
              <a:rPr lang="ko-KR" altLang="en-US">
                <a:solidFill>
                  <a:srgbClr val="FF0000"/>
                </a:solidFill>
              </a:rPr>
              <a:t>버전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609A77-2DB5-487A-8409-5987FCE3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020" y="813655"/>
            <a:ext cx="3883174" cy="5363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56DA0-FA8D-4112-9FC8-0F6432A9658C}"/>
              </a:ext>
            </a:extLst>
          </p:cNvPr>
          <p:cNvSpPr txBox="1"/>
          <p:nvPr/>
        </p:nvSpPr>
        <p:spPr>
          <a:xfrm>
            <a:off x="5336931" y="6492875"/>
            <a:ext cx="6708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출처 </a:t>
            </a:r>
            <a:r>
              <a:rPr lang="en-US" altLang="ko-KR" sz="1100"/>
              <a:t>: https://www.samsungsemiconstory.com/kr/</a:t>
            </a:r>
            <a:r>
              <a:rPr lang="ko-KR" altLang="en-US" sz="1100"/>
              <a:t>어바웃</a:t>
            </a:r>
            <a:r>
              <a:rPr lang="en-US" altLang="ko-KR" sz="1100"/>
              <a:t>-ds-</a:t>
            </a:r>
            <a:r>
              <a:rPr lang="ko-KR" altLang="en-US" sz="1100"/>
              <a:t>삼성반도체사업</a:t>
            </a:r>
            <a:r>
              <a:rPr lang="en-US" altLang="ko-KR" sz="1100"/>
              <a:t>-40</a:t>
            </a:r>
            <a:r>
              <a:rPr lang="ko-KR" altLang="en-US" sz="1100"/>
              <a:t>년</a:t>
            </a:r>
            <a:r>
              <a:rPr lang="en-US" altLang="ko-KR" sz="1100"/>
              <a:t>-</a:t>
            </a:r>
            <a:r>
              <a:rPr lang="ko-KR" altLang="en-US" sz="1100"/>
              <a:t>도전과</a:t>
            </a:r>
            <a:r>
              <a:rPr lang="en-US" altLang="ko-KR" sz="1100"/>
              <a:t>-</a:t>
            </a:r>
            <a:r>
              <a:rPr lang="ko-KR" altLang="en-US" sz="1100"/>
              <a:t>창조의</a:t>
            </a:r>
            <a:r>
              <a:rPr lang="en-US" altLang="ko-KR" sz="1100"/>
              <a:t>-</a:t>
            </a:r>
            <a:r>
              <a:rPr lang="ko-KR" altLang="en-US" sz="1100"/>
              <a:t>역사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C889A-C18C-42A4-B1E5-D94C841D7092}"/>
              </a:ext>
            </a:extLst>
          </p:cNvPr>
          <p:cNvSpPr txBox="1"/>
          <p:nvPr/>
        </p:nvSpPr>
        <p:spPr>
          <a:xfrm>
            <a:off x="8933893" y="404724"/>
            <a:ext cx="26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삼성전자 연혁</a:t>
            </a:r>
          </a:p>
        </p:txBody>
      </p:sp>
    </p:spTree>
    <p:extLst>
      <p:ext uri="{BB962C8B-B14F-4D97-AF65-F5344CB8AC3E}">
        <p14:creationId xmlns:p14="http://schemas.microsoft.com/office/powerpoint/2010/main" val="189521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4AAB-857F-4909-9074-300FB29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일한 흔적 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5DE95-74F8-4587-AE23-983A1635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그래도 내가 </a:t>
            </a:r>
            <a:r>
              <a:rPr lang="en-US" altLang="ko-KR"/>
              <a:t>8 </a:t>
            </a:r>
            <a:r>
              <a:rPr lang="ko-KR" altLang="en-US"/>
              <a:t>시간 동안 열심히 일했는데</a:t>
            </a:r>
            <a:r>
              <a:rPr lang="en-US" altLang="ko-KR"/>
              <a:t>...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(Commit </a:t>
            </a:r>
            <a:r>
              <a:rPr lang="ko-KR" altLang="en-US">
                <a:solidFill>
                  <a:srgbClr val="FF0000"/>
                </a:solidFill>
              </a:rPr>
              <a:t>개수가 고과평가에 반영된다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기존 흔적을 남기고</a:t>
            </a:r>
            <a:r>
              <a:rPr lang="en-US" altLang="ko-KR"/>
              <a:t>, </a:t>
            </a:r>
            <a:r>
              <a:rPr lang="ko-KR" altLang="en-US"/>
              <a:t>초기 파일로 되돌아가자</a:t>
            </a:r>
            <a:r>
              <a:rPr lang="en-US" altLang="ko-KR"/>
              <a:t>!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D86BD6-4319-4655-B3EA-43AAF6948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36780"/>
              </p:ext>
            </p:extLst>
          </p:nvPr>
        </p:nvGraphicFramePr>
        <p:xfrm>
          <a:off x="1533525" y="4310063"/>
          <a:ext cx="91249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비트맵 이미지" r:id="rId3" imgW="9124920" imgH="1866960" progId="Paint.Picture.1">
                  <p:embed/>
                </p:oleObj>
              </mc:Choice>
              <mc:Fallback>
                <p:oleObj name="비트맵 이미지" r:id="rId3" imgW="9124920" imgH="18669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4310063"/>
                        <a:ext cx="912495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55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B75F8-7835-4CC6-8978-066A29B2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Revert!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D7F47-8A4B-4A51-8D0C-CA4E9456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solidFill>
                  <a:srgbClr val="FF0000"/>
                </a:solidFill>
              </a:rPr>
              <a:t>과거 </a:t>
            </a:r>
            <a:r>
              <a:rPr lang="en-US" altLang="ko-KR">
                <a:solidFill>
                  <a:srgbClr val="FF0000"/>
                </a:solidFill>
              </a:rPr>
              <a:t>Commit </a:t>
            </a:r>
            <a:r>
              <a:rPr lang="ko-KR" altLang="en-US">
                <a:solidFill>
                  <a:srgbClr val="FF0000"/>
                </a:solidFill>
              </a:rPr>
              <a:t>했던 파일을 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0000"/>
                </a:solidFill>
              </a:rPr>
              <a:t>현재로 가져와서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Commit </a:t>
            </a:r>
            <a:r>
              <a:rPr lang="ko-KR" altLang="en-US">
                <a:solidFill>
                  <a:srgbClr val="FF0000"/>
                </a:solidFill>
              </a:rPr>
              <a:t>하는 기능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이력이 남는다</a:t>
            </a:r>
            <a:r>
              <a:rPr lang="en-US" altLang="ko-KR"/>
              <a:t>.</a:t>
            </a:r>
          </a:p>
          <a:p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EB25F49-15FA-406F-AF25-C2A2959A6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5690"/>
              </p:ext>
            </p:extLst>
          </p:nvPr>
        </p:nvGraphicFramePr>
        <p:xfrm>
          <a:off x="2555491" y="3587505"/>
          <a:ext cx="7429640" cy="272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비트맵 이미지" r:id="rId3" imgW="12182400" imgH="4467240" progId="Paint.Picture.1">
                  <p:embed/>
                </p:oleObj>
              </mc:Choice>
              <mc:Fallback>
                <p:oleObj name="비트맵 이미지" r:id="rId3" imgW="12182400" imgH="4467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491" y="3587505"/>
                        <a:ext cx="7429640" cy="272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5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4A19-AEFC-49B4-9D7C-64E60E0E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, </a:t>
            </a:r>
            <a:r>
              <a:rPr lang="ko-KR" altLang="en-US"/>
              <a:t>초기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CE06-EC54-4947-84AF-0CA5E7CC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/>
              <a:t>신규 레파지토리를 만들고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 b="1"/>
              <a:t>Tree.txt </a:t>
            </a:r>
            <a:r>
              <a:rPr lang="ko-KR" altLang="en-US" sz="1800" b="1"/>
              <a:t>를 만들어 다음과 같이 </a:t>
            </a:r>
            <a:r>
              <a:rPr lang="en-US" altLang="ko-KR" sz="1800" b="1"/>
              <a:t>Commit </a:t>
            </a:r>
            <a:r>
              <a:rPr lang="ko-KR" altLang="en-US" sz="1800" b="1"/>
              <a:t>하기</a:t>
            </a:r>
            <a:endParaRPr lang="en-US" altLang="ko-KR" sz="1800" b="1"/>
          </a:p>
          <a:p>
            <a:pPr marL="0" indent="0">
              <a:buNone/>
            </a:pPr>
            <a:endParaRPr lang="en-US" altLang="ko-KR" sz="1800"/>
          </a:p>
          <a:p>
            <a:pPr marL="800100" lvl="1" indent="-342900">
              <a:buAutoNum type="arabicPeriod"/>
            </a:pPr>
            <a:r>
              <a:rPr lang="ko-KR" altLang="en-US" sz="1800"/>
              <a:t>나무와 잎</a:t>
            </a:r>
            <a:r>
              <a:rPr lang="en-US" altLang="ko-KR" sz="1800"/>
              <a:t>, commit (</a:t>
            </a:r>
            <a:r>
              <a:rPr lang="ko-KR" altLang="en-US" sz="1800"/>
              <a:t>초기상태</a:t>
            </a:r>
            <a:r>
              <a:rPr lang="en-US" altLang="ko-KR" sz="180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800"/>
              <a:t>사과나무와 잎</a:t>
            </a:r>
            <a:r>
              <a:rPr lang="en-US" altLang="ko-KR" sz="1800"/>
              <a:t>, commit (</a:t>
            </a:r>
            <a:r>
              <a:rPr lang="ko-KR" altLang="en-US" sz="1800"/>
              <a:t>사과 추가</a:t>
            </a:r>
            <a:r>
              <a:rPr lang="en-US" altLang="ko-KR" sz="180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800"/>
              <a:t>나이테를 포함한 사과나무와 잎</a:t>
            </a:r>
            <a:r>
              <a:rPr lang="en-US" altLang="ko-KR" sz="1800"/>
              <a:t>, commit (</a:t>
            </a:r>
            <a:r>
              <a:rPr lang="ko-KR" altLang="en-US" sz="1800"/>
              <a:t>나이테 추가</a:t>
            </a:r>
            <a:r>
              <a:rPr lang="en-US" altLang="ko-KR" sz="180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800"/>
              <a:t>나이테를 포함한 사과나무와 잎과 푸른잎</a:t>
            </a:r>
            <a:r>
              <a:rPr lang="en-US" altLang="ko-KR" sz="1800"/>
              <a:t>, commit (</a:t>
            </a:r>
            <a:r>
              <a:rPr lang="ko-KR" altLang="en-US" sz="1800"/>
              <a:t>푸른잎 추가</a:t>
            </a:r>
            <a:r>
              <a:rPr lang="en-US" altLang="ko-KR" sz="1800"/>
              <a:t>)</a:t>
            </a:r>
          </a:p>
          <a:p>
            <a:pPr marL="0" indent="0">
              <a:buNone/>
            </a:pPr>
            <a:endParaRPr lang="ko-KR" altLang="en-US" sz="180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CFCAA02-C380-49A4-9190-A25BC9D2B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42284"/>
              </p:ext>
            </p:extLst>
          </p:nvPr>
        </p:nvGraphicFramePr>
        <p:xfrm>
          <a:off x="3429000" y="4724164"/>
          <a:ext cx="4880253" cy="158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비트맵 이미지" r:id="rId3" imgW="9134640" imgH="2971800" progId="Paint.Picture.1">
                  <p:embed/>
                </p:oleObj>
              </mc:Choice>
              <mc:Fallback>
                <p:oleObj name="비트맵 이미지" r:id="rId3" imgW="9134640" imgH="2971800" progId="Paint.Picture.1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ED97AB66-9545-4E5B-BF1F-A599CE1E8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4724164"/>
                        <a:ext cx="4880253" cy="158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AFF917E-AACB-44CC-9790-B58C97727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1" y="546100"/>
            <a:ext cx="5222872" cy="23288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3DA1AC-5BB9-4671-A7DD-C444361D516E}"/>
              </a:ext>
            </a:extLst>
          </p:cNvPr>
          <p:cNvCxnSpPr/>
          <p:nvPr/>
        </p:nvCxnSpPr>
        <p:spPr>
          <a:xfrm flipV="1">
            <a:off x="4950069" y="2347546"/>
            <a:ext cx="1617785" cy="668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1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A934-58FD-4EEC-B678-E1BDFB77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Revert </a:t>
            </a:r>
            <a:r>
              <a:rPr lang="ko-KR" altLang="en-US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8AC60-C2E7-44A2-8881-9D578456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“</a:t>
            </a:r>
            <a:r>
              <a:rPr lang="ko-KR" altLang="en-US" sz="2400"/>
              <a:t>사과 추가</a:t>
            </a:r>
            <a:r>
              <a:rPr lang="en-US" altLang="ko-KR" sz="2400"/>
              <a:t>”</a:t>
            </a:r>
            <a:r>
              <a:rPr lang="ko-KR" altLang="en-US" sz="2400"/>
              <a:t> 이전으로 </a:t>
            </a:r>
            <a:r>
              <a:rPr lang="en-US" altLang="ko-KR" sz="2400"/>
              <a:t>Revert </a:t>
            </a:r>
            <a:r>
              <a:rPr lang="ko-KR" altLang="en-US" sz="2400"/>
              <a:t>하기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 b="1">
                <a:solidFill>
                  <a:srgbClr val="FF0000"/>
                </a:solidFill>
              </a:rPr>
              <a:t>선택한 </a:t>
            </a:r>
            <a:r>
              <a:rPr lang="en-US" altLang="ko-KR" sz="2400" b="1">
                <a:solidFill>
                  <a:srgbClr val="FF0000"/>
                </a:solidFill>
              </a:rPr>
              <a:t>Commit </a:t>
            </a:r>
            <a:r>
              <a:rPr lang="ko-KR" altLang="en-US" sz="2400" b="1">
                <a:solidFill>
                  <a:srgbClr val="FF0000"/>
                </a:solidFill>
              </a:rPr>
              <a:t>이전</a:t>
            </a:r>
            <a:r>
              <a:rPr lang="ko-KR" altLang="en-US" sz="2400"/>
              <a:t>으로 </a:t>
            </a:r>
            <a:r>
              <a:rPr lang="en-US" altLang="ko-KR" sz="2400"/>
              <a:t>Revert! </a:t>
            </a:r>
            <a:r>
              <a:rPr lang="ko-KR" altLang="en-US" sz="2400"/>
              <a:t>된다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000"/>
              <a:t>아래와 같은 에러가 떠야 정상이다</a:t>
            </a:r>
            <a:r>
              <a:rPr lang="en-US" altLang="ko-KR" sz="2000"/>
              <a:t>.</a:t>
            </a:r>
          </a:p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2F690-E61B-4F3C-8502-D57B637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83" y="1357726"/>
            <a:ext cx="4420217" cy="4582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250B1-8F59-474F-B2AE-30C0D484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08" y="3706936"/>
            <a:ext cx="4639396" cy="1436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60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D3488-4639-42CE-8CC2-5ED84CA6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에러 메세지 해석하기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12009-3ABF-4EDA-B120-57291D9A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이 자동으로 되지 않는다</a:t>
            </a:r>
            <a:r>
              <a:rPr lang="en-US" altLang="ko-KR"/>
              <a:t>!</a:t>
            </a:r>
          </a:p>
          <a:p>
            <a:pPr marL="0" indent="0">
              <a:buNone/>
            </a:pPr>
            <a:r>
              <a:rPr lang="ko-KR" altLang="en-US"/>
              <a:t>개발자가 </a:t>
            </a:r>
            <a:r>
              <a:rPr lang="ko-KR" altLang="en-US">
                <a:solidFill>
                  <a:srgbClr val="FF0000"/>
                </a:solidFill>
              </a:rPr>
              <a:t>직접 코드를 수정하고</a:t>
            </a:r>
            <a:r>
              <a:rPr lang="en-US" altLang="ko-KR">
                <a:solidFill>
                  <a:srgbClr val="FF0000"/>
                </a:solidFill>
              </a:rPr>
              <a:t>, Commit</a:t>
            </a:r>
            <a:r>
              <a:rPr lang="ko-KR" altLang="en-US">
                <a:solidFill>
                  <a:srgbClr val="FF0000"/>
                </a:solidFill>
              </a:rPr>
              <a:t> 해달라는 </a:t>
            </a:r>
            <a:r>
              <a:rPr lang="ko-KR" altLang="en-US"/>
              <a:t>의미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8B0D2-610A-4B17-826C-2DF5E3FD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46" y="3367453"/>
            <a:ext cx="6546707" cy="2083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79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58C-547A-4ECD-8ED8-ABB71C01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수동으로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6C0C-F6C7-4F37-9FAB-D7E90907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Open in VSCode </a:t>
            </a:r>
            <a:r>
              <a:rPr lang="ko-KR" altLang="en-US"/>
              <a:t>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83B9B-782D-4B22-B706-4B5877C4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9" y="2696349"/>
            <a:ext cx="5538861" cy="3480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81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529A6-AA6B-4F0F-99ED-67788201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수동 </a:t>
            </a:r>
            <a:r>
              <a:rPr lang="en-US" altLang="ko-KR"/>
              <a:t>Merge</a:t>
            </a:r>
            <a:r>
              <a:rPr lang="ko-KR" altLang="en-US"/>
              <a:t>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B3DB8-57B3-4045-92BA-39555392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Accept Incomming Change</a:t>
            </a:r>
          </a:p>
          <a:p>
            <a:pPr marL="0" indent="0">
              <a:buNone/>
            </a:pPr>
            <a:r>
              <a:rPr lang="ko-KR" altLang="en-US"/>
              <a:t>저장 후 닫기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B149D-10F0-4223-9EE7-2928B97E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2966"/>
            <a:ext cx="5317644" cy="2302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B0EDF2-9DF0-4395-AA8B-7949934F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76" y="3322480"/>
            <a:ext cx="3153215" cy="175284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3B0D4D6-44AA-4C51-BB01-2986E202AB0B}"/>
              </a:ext>
            </a:extLst>
          </p:cNvPr>
          <p:cNvSpPr/>
          <p:nvPr/>
        </p:nvSpPr>
        <p:spPr>
          <a:xfrm>
            <a:off x="6594231" y="3977175"/>
            <a:ext cx="712177" cy="6506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5B6F0-A336-48A1-B0CE-FF634F24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371D7-ED55-44AA-9389-EBFE3936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Merge </a:t>
            </a:r>
            <a:r>
              <a:rPr lang="ko-KR" altLang="en-US"/>
              <a:t>완료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다시 </a:t>
            </a:r>
            <a:r>
              <a:rPr lang="en-US" altLang="ko-KR"/>
              <a:t>Commit </a:t>
            </a:r>
            <a:r>
              <a:rPr lang="ko-KR" altLang="en-US"/>
              <a:t>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0BFB47-9E18-4E26-A8F3-39F7E1CD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06" y="215024"/>
            <a:ext cx="6134956" cy="6277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280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0D73-0AB0-400A-A1BB-3E947BA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Revert </a:t>
            </a:r>
            <a:r>
              <a:rPr lang="ko-KR" altLang="en-US"/>
              <a:t>완료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4B27B-15C0-43C9-B4C7-9F1D3CF3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순정 최고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44656-EF3F-45BC-B4E9-7B1D1D67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9819"/>
            <a:ext cx="5706068" cy="2989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451402E9-6E6B-496F-A3D8-E5935D2DA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55508"/>
              </p:ext>
            </p:extLst>
          </p:nvPr>
        </p:nvGraphicFramePr>
        <p:xfrm>
          <a:off x="2080707" y="4001294"/>
          <a:ext cx="7429640" cy="272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비트맵 이미지" r:id="rId4" imgW="12182400" imgH="4467240" progId="Paint.Picture.1">
                  <p:embed/>
                </p:oleObj>
              </mc:Choice>
              <mc:Fallback>
                <p:oleObj name="비트맵 이미지" r:id="rId4" imgW="12182400" imgH="4467240" progId="Paint.Picture.1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1F271CC2-995F-41B1-94D9-5173C2BCE4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707" y="4001294"/>
                        <a:ext cx="7429640" cy="272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10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C3631-8901-4234-9F13-C8E496A1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Revert</a:t>
            </a:r>
            <a:r>
              <a:rPr lang="ko-KR" altLang="en-US"/>
              <a:t>는</a:t>
            </a:r>
            <a:br>
              <a:rPr lang="en-US" altLang="ko-KR"/>
            </a:br>
            <a:r>
              <a:rPr lang="ko-KR" altLang="en-US"/>
              <a:t>완전히 과거로 돌아간 것이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FD973-AA7C-44A0-BEE1-6099B85B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할때 변경된 파일은 </a:t>
            </a:r>
            <a:r>
              <a:rPr lang="en-US" altLang="ko-KR"/>
              <a:t>“text1.txt”</a:t>
            </a:r>
            <a:r>
              <a:rPr lang="ko-KR" altLang="en-US"/>
              <a:t> 이라면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0000"/>
                </a:solidFill>
              </a:rPr>
              <a:t>이 파일만 현재로 가져오는 것</a:t>
            </a:r>
            <a:r>
              <a:rPr lang="ko-KR" altLang="en-US"/>
              <a:t>이지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 당시 모든 소스코드를 현재로 가져오는 것이 아니다</a:t>
            </a:r>
            <a:r>
              <a:rPr lang="en-US" altLang="ko-KR"/>
              <a:t>!</a:t>
            </a:r>
          </a:p>
          <a:p>
            <a:pPr lvl="1"/>
            <a:r>
              <a:rPr lang="en-US" altLang="ko-KR"/>
              <a:t>text2, text3.txt </a:t>
            </a:r>
            <a:r>
              <a:rPr lang="ko-KR" altLang="en-US"/>
              <a:t>파일은 건드리지 않는다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A2D361BB-1B77-40E7-93C7-7E21AA37D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90834"/>
              </p:ext>
            </p:extLst>
          </p:nvPr>
        </p:nvGraphicFramePr>
        <p:xfrm>
          <a:off x="4031673" y="4821165"/>
          <a:ext cx="6626802" cy="135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비트맵 이미지" r:id="rId3" imgW="9124920" imgH="1866960" progId="Paint.Picture.1">
                  <p:embed/>
                </p:oleObj>
              </mc:Choice>
              <mc:Fallback>
                <p:oleObj name="비트맵 이미지" r:id="rId3" imgW="9124920" imgH="1866960" progId="Paint.Picture.1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D86BD6-4319-4655-B3EA-43AAF6948B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673" y="4821165"/>
                        <a:ext cx="6626802" cy="135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9527D-BDE2-4332-9EFD-02CABF44FCC8}"/>
              </a:ext>
            </a:extLst>
          </p:cNvPr>
          <p:cNvSpPr txBox="1"/>
          <p:nvPr/>
        </p:nvSpPr>
        <p:spPr>
          <a:xfrm>
            <a:off x="926696" y="4898898"/>
            <a:ext cx="223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초기 소스파일들</a:t>
            </a:r>
            <a:endParaRPr lang="en-US" altLang="ko-KR" b="1"/>
          </a:p>
          <a:p>
            <a:pPr algn="ctr"/>
            <a:r>
              <a:rPr lang="en-US" altLang="ko-KR" b="1"/>
              <a:t>text1.txt</a:t>
            </a:r>
          </a:p>
          <a:p>
            <a:pPr algn="ctr"/>
            <a:r>
              <a:rPr lang="en-US" altLang="ko-KR" b="1"/>
              <a:t>text2.txt</a:t>
            </a:r>
          </a:p>
          <a:p>
            <a:pPr algn="ctr"/>
            <a:r>
              <a:rPr lang="en-US" altLang="ko-KR" b="1"/>
              <a:t>text3.txt</a:t>
            </a:r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1C0FB0-C011-4886-AB3E-37ACC729093C}"/>
              </a:ext>
            </a:extLst>
          </p:cNvPr>
          <p:cNvSpPr/>
          <p:nvPr/>
        </p:nvSpPr>
        <p:spPr>
          <a:xfrm>
            <a:off x="4031673" y="4497999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text1.txt</a:t>
            </a:r>
          </a:p>
          <a:p>
            <a:r>
              <a:rPr lang="ko-KR" altLang="en-US" b="1"/>
              <a:t>만 </a:t>
            </a:r>
            <a:r>
              <a:rPr lang="en-US" altLang="ko-KR" b="1"/>
              <a:t>commit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BA3DFF8-442B-45A8-BBB3-8D885B4EE030}"/>
              </a:ext>
            </a:extLst>
          </p:cNvPr>
          <p:cNvSpPr/>
          <p:nvPr/>
        </p:nvSpPr>
        <p:spPr>
          <a:xfrm>
            <a:off x="2917767" y="5428211"/>
            <a:ext cx="914400" cy="3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37897B-33C3-4DC8-85BA-D117206525CF}"/>
              </a:ext>
            </a:extLst>
          </p:cNvPr>
          <p:cNvSpPr/>
          <p:nvPr/>
        </p:nvSpPr>
        <p:spPr>
          <a:xfrm>
            <a:off x="9401695" y="4497999"/>
            <a:ext cx="1481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text1.txt</a:t>
            </a:r>
          </a:p>
          <a:p>
            <a:r>
              <a:rPr lang="ko-KR" altLang="en-US" b="1"/>
              <a:t>만 가져온다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28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8B52-6A38-447D-9B1F-8BAED186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레파지토리 시작지점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1D0D4-8E15-482C-9119-C53284E1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Main branch </a:t>
            </a:r>
            <a:r>
              <a:rPr lang="ko-KR" altLang="en-US" b="1"/>
              <a:t>라고 부른다</a:t>
            </a:r>
            <a:r>
              <a:rPr lang="en-US" altLang="ko-KR" b="1"/>
              <a:t>.</a:t>
            </a:r>
          </a:p>
          <a:p>
            <a:pPr lvl="1"/>
            <a:r>
              <a:rPr lang="ko-KR" altLang="en-US"/>
              <a:t>기본적으로 생성되는 이력 시작 지점을 </a:t>
            </a:r>
            <a:r>
              <a:rPr lang="en-US" altLang="ko-KR"/>
              <a:t>Main branch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BCF4476-7EBD-4613-A876-E2D19862F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26326"/>
              </p:ext>
            </p:extLst>
          </p:nvPr>
        </p:nvGraphicFramePr>
        <p:xfrm>
          <a:off x="2694476" y="4001294"/>
          <a:ext cx="2143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비트맵 이미지" r:id="rId3" imgW="2143080" imgH="1628640" progId="Paint.Picture.1">
                  <p:embed/>
                </p:oleObj>
              </mc:Choice>
              <mc:Fallback>
                <p:oleObj name="비트맵 이미지" r:id="rId3" imgW="2143080" imgH="1628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476" y="4001294"/>
                        <a:ext cx="21431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E9B1C66-A195-47CD-A949-A61AD5F8EE16}"/>
              </a:ext>
            </a:extLst>
          </p:cNvPr>
          <p:cNvSpPr/>
          <p:nvPr/>
        </p:nvSpPr>
        <p:spPr>
          <a:xfrm>
            <a:off x="6172199" y="5503374"/>
            <a:ext cx="5682762" cy="9895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Master</a:t>
            </a:r>
            <a:r>
              <a:rPr lang="ko-KR" altLang="en-US"/>
              <a:t>는 노예제도에서 쓰던 용어라</a:t>
            </a:r>
            <a:r>
              <a:rPr lang="en-US" altLang="ko-KR"/>
              <a:t>, </a:t>
            </a:r>
          </a:p>
          <a:p>
            <a:pPr algn="ctr"/>
            <a:r>
              <a:rPr lang="en-US" altLang="ko-KR"/>
              <a:t>Main </a:t>
            </a:r>
            <a:r>
              <a:rPr lang="ko-KR" altLang="en-US"/>
              <a:t>으로 이름이 변경됨</a:t>
            </a:r>
          </a:p>
        </p:txBody>
      </p:sp>
    </p:spTree>
    <p:extLst>
      <p:ext uri="{BB962C8B-B14F-4D97-AF65-F5344CB8AC3E}">
        <p14:creationId xmlns:p14="http://schemas.microsoft.com/office/powerpoint/2010/main" val="203559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8B52-6A38-447D-9B1F-8BAED186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Commit </a:t>
            </a:r>
            <a:r>
              <a:rPr lang="ko-KR" altLang="en-US" sz="4000"/>
              <a:t>할 때 마다</a:t>
            </a:r>
            <a:r>
              <a:rPr lang="en-US" altLang="ko-KR" sz="4000"/>
              <a:t>, </a:t>
            </a:r>
            <a:r>
              <a:rPr lang="ko-KR" altLang="en-US" sz="4000"/>
              <a:t>새로운 버전이 생긴다</a:t>
            </a:r>
            <a:r>
              <a:rPr lang="en-US" altLang="ko-KR" sz="4000"/>
              <a:t>.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1D0D4-8E15-482C-9119-C53284E1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을 할 때 마다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현재 코드 상태가 저장된다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</a:t>
            </a:r>
            <a:r>
              <a:rPr lang="ko-KR" altLang="en-US">
                <a:solidFill>
                  <a:srgbClr val="FF0000"/>
                </a:solidFill>
              </a:rPr>
              <a:t>버전</a:t>
            </a:r>
            <a:r>
              <a:rPr lang="ko-KR" altLang="en-US"/>
              <a:t>마다 변경된 </a:t>
            </a:r>
            <a:r>
              <a:rPr lang="en-US" altLang="ko-KR"/>
              <a:t>History</a:t>
            </a:r>
            <a:r>
              <a:rPr lang="ko-KR" altLang="en-US"/>
              <a:t>가 기록된다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C2E6B14-5ADE-4067-A178-1C783847D60F}"/>
              </a:ext>
            </a:extLst>
          </p:cNvPr>
          <p:cNvSpPr/>
          <p:nvPr/>
        </p:nvSpPr>
        <p:spPr>
          <a:xfrm>
            <a:off x="5017337" y="4959928"/>
            <a:ext cx="914400" cy="6789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2B55D94-C4B6-4F1E-93E9-A5DAD5300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74913"/>
              </p:ext>
            </p:extLst>
          </p:nvPr>
        </p:nvGraphicFramePr>
        <p:xfrm>
          <a:off x="6856553" y="4835085"/>
          <a:ext cx="3181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비트맵 이미지" r:id="rId3" imgW="3181320" imgH="1047600" progId="Paint.Picture.1">
                  <p:embed/>
                </p:oleObj>
              </mc:Choice>
              <mc:Fallback>
                <p:oleObj name="비트맵 이미지" r:id="rId3" imgW="3181320" imgH="1047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6553" y="4835085"/>
                        <a:ext cx="31813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38BE1C6E-CA94-4D1B-9FDC-68254B574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55592"/>
              </p:ext>
            </p:extLst>
          </p:nvPr>
        </p:nvGraphicFramePr>
        <p:xfrm>
          <a:off x="2428142" y="4672624"/>
          <a:ext cx="18669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비트맵 이미지" r:id="rId5" imgW="1866960" imgH="1114560" progId="Paint.Picture.1">
                  <p:embed/>
                </p:oleObj>
              </mc:Choice>
              <mc:Fallback>
                <p:oleObj name="비트맵 이미지" r:id="rId5" imgW="1866960" imgH="11145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142" y="4672624"/>
                        <a:ext cx="18669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51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b="1"/>
              <a:t>실수로 파일을 날렸다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2923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EEB5B-53DB-4253-BB10-F96F556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다음과 같이 </a:t>
            </a:r>
            <a:r>
              <a:rPr lang="en-US" altLang="ko-KR"/>
              <a:t>Commit Commit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4724B-261D-4EAD-975C-F30B47D5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새로운 레파지토리 생성 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Commit </a:t>
            </a:r>
            <a:r>
              <a:rPr lang="ko-KR" altLang="en-US"/>
              <a:t>을 반복해서 </a:t>
            </a:r>
            <a:r>
              <a:rPr lang="ko-KR" altLang="en-US">
                <a:solidFill>
                  <a:srgbClr val="FF0000"/>
                </a:solidFill>
              </a:rPr>
              <a:t>버전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78C7D-206D-4745-815D-E3E3BE4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23" y="3092437"/>
            <a:ext cx="5859118" cy="3219463"/>
          </a:xfrm>
          <a:prstGeom prst="rect">
            <a:avLst/>
          </a:prstGeom>
        </p:spPr>
      </p:pic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0376CB1-4374-41BC-9789-A1DE84EB8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7718"/>
              </p:ext>
            </p:extLst>
          </p:nvPr>
        </p:nvGraphicFramePr>
        <p:xfrm>
          <a:off x="838200" y="4570413"/>
          <a:ext cx="4114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비트맵 이미지" r:id="rId4" imgW="4114800" imgH="1143000" progId="Paint.Picture.1">
                  <p:embed/>
                </p:oleObj>
              </mc:Choice>
              <mc:Fallback>
                <p:oleObj name="비트맵 이미지" r:id="rId4" imgW="4114800" imgH="11430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570413"/>
                        <a:ext cx="41148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7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4D26F-608A-4D9C-9D7F-D6E1A857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실수로 데이터를 날렸다고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82913-E737-4391-BAA7-594DB2F3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기존 내용을 모두 지우고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새로운 데이터로 덮어 쓴 경우</a:t>
            </a:r>
            <a:r>
              <a:rPr lang="en-US" altLang="ko-KR"/>
              <a:t> 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BD81C6-4510-445B-93EE-D98353C7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63" y="3269127"/>
            <a:ext cx="3553321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3D0A-BC1E-481C-92AE-E2CEF5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Change</a:t>
            </a:r>
            <a:r>
              <a:rPr lang="ko-KR" altLang="en-US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11D7E-994D-4D1B-8B1A-BE53E817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-start3</a:t>
            </a:r>
          </a:p>
          <a:p>
            <a:pPr lvl="1"/>
            <a:r>
              <a:rPr lang="ko-KR" altLang="en-US"/>
              <a:t>기존에 썼던 내용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/>
              <a:t>+</a:t>
            </a:r>
            <a:r>
              <a:rPr lang="ko-KR" altLang="en-US"/>
              <a:t>내용들</a:t>
            </a:r>
            <a:endParaRPr lang="en-US" altLang="ko-KR"/>
          </a:p>
          <a:p>
            <a:pPr lvl="1"/>
            <a:r>
              <a:rPr lang="ko-KR" altLang="en-US"/>
              <a:t>실수로 덮어쓰기 한 내용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062DC-6FAF-413B-92B1-BDC4FE0C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72" y="2496134"/>
            <a:ext cx="6430272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156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74D4C-0D74-4AC8-991A-787D1782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Discard changes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FABAB-60AC-480C-80B0-B5993A3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변경 취소하기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경고메세지 </a:t>
            </a:r>
            <a:r>
              <a:rPr lang="en-US" altLang="ko-KR"/>
              <a:t>: </a:t>
            </a:r>
            <a:r>
              <a:rPr lang="ko-KR" altLang="en-US"/>
              <a:t>복구할껀데</a:t>
            </a:r>
            <a:r>
              <a:rPr lang="en-US" altLang="ko-KR"/>
              <a:t>, </a:t>
            </a:r>
            <a:r>
              <a:rPr lang="ko-KR" altLang="en-US"/>
              <a:t>현재 문서를 내가 </a:t>
            </a:r>
            <a:r>
              <a:rPr lang="ko-KR" altLang="en-US">
                <a:solidFill>
                  <a:srgbClr val="FF0000"/>
                </a:solidFill>
              </a:rPr>
              <a:t>휴지통</a:t>
            </a:r>
            <a:r>
              <a:rPr lang="ko-KR" altLang="en-US"/>
              <a:t>에 넣을게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53AFB-494E-464C-A526-6E234B63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3" y="3385748"/>
            <a:ext cx="4839375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EF1721-015E-4E0E-BB4C-F94CCA2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27" y="3495300"/>
            <a:ext cx="4210638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61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513</Words>
  <Application>Microsoft Office PowerPoint</Application>
  <PresentationFormat>와이드스크린</PresentationFormat>
  <Paragraphs>109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Office 테마</vt:lpstr>
      <vt:lpstr>비트맵 이미지</vt:lpstr>
      <vt:lpstr>Commit!</vt:lpstr>
      <vt:lpstr>commit</vt:lpstr>
      <vt:lpstr>레파지토리 시작지점</vt:lpstr>
      <vt:lpstr>Commit 할 때 마다, 새로운 버전이 생긴다.</vt:lpstr>
      <vt:lpstr>실수로 파일을 날렸다!</vt:lpstr>
      <vt:lpstr>다음과 같이 Commit Commit</vt:lpstr>
      <vt:lpstr>실수로 데이터를 날렸다고 가정</vt:lpstr>
      <vt:lpstr>Change 확인</vt:lpstr>
      <vt:lpstr>Discard changes</vt:lpstr>
      <vt:lpstr>결과 확인하기</vt:lpstr>
      <vt:lpstr>휴지통 확인해보기</vt:lpstr>
      <vt:lpstr>아.. 커밋 잘못했다.</vt:lpstr>
      <vt:lpstr>오탈자를 포함한 문서를 Commit 하다.</vt:lpstr>
      <vt:lpstr>Undo Commit</vt:lpstr>
      <vt:lpstr>Commit 완료</vt:lpstr>
      <vt:lpstr>Commit 이름을 수정하고 싶다면?</vt:lpstr>
      <vt:lpstr>Amend (개정) 완료</vt:lpstr>
      <vt:lpstr>Revert!  원래 파일로 되돌리기</vt:lpstr>
      <vt:lpstr>열심히 일하기</vt:lpstr>
      <vt:lpstr>일한 흔적 남기기</vt:lpstr>
      <vt:lpstr>Revert!</vt:lpstr>
      <vt:lpstr>실습, 초기 세팅</vt:lpstr>
      <vt:lpstr>Revert 하기</vt:lpstr>
      <vt:lpstr>에러 메세지 해석하기</vt:lpstr>
      <vt:lpstr>수동으로 Merge</vt:lpstr>
      <vt:lpstr>수동 Merge 하기</vt:lpstr>
      <vt:lpstr>Commit</vt:lpstr>
      <vt:lpstr>Revert 완료!</vt:lpstr>
      <vt:lpstr>Revert는 완전히 과거로 돌아간 것이 아니다.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기초</dc:title>
  <dc:creator>민선생</dc:creator>
  <cp:lastModifiedBy>민선생</cp:lastModifiedBy>
  <cp:revision>365</cp:revision>
  <dcterms:created xsi:type="dcterms:W3CDTF">2022-01-10T13:34:27Z</dcterms:created>
  <dcterms:modified xsi:type="dcterms:W3CDTF">2022-07-21T05:25:17Z</dcterms:modified>
</cp:coreProperties>
</file>