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4c5b1e48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4c5b1e48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4c5b1e48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4c5b1e48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4c5b1e48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4c5b1e48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4c5b1e48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4c5b1e48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4c5b1e48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4c5b1e48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4c5b1e48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4c5b1e48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4c5b1e48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4c5b1e48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4c5b1e48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34c5b1e48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4c5b1e48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34c5b1e48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4c5b1e48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4c5b1e48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4c5b1e4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4c5b1e4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4c5b1e48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34c5b1e48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4c5b1e48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4c5b1e48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4c5b1e48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34c5b1e48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4c5b1e48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34c5b1e48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4c5b1e48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34c5b1e48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4c5b1e48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34c5b1e48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4c5b1e48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4c5b1e48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34c5b1e487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34c5b1e487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34c5b1e48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34c5b1e48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34c5b1e487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34c5b1e48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4c5b1e4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4c5b1e4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34c5b1e487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34c5b1e487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34c5b1e48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34c5b1e48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34c5b1e487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34c5b1e487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4c5b1e487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34c5b1e487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34c5b1e487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34c5b1e487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34c5b1e487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34c5b1e487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34c5b1e487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34c5b1e48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34c5b1e487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34c5b1e487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34c5b1e487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34c5b1e487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34c5b1e487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34c5b1e487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4c5b1e4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4c5b1e4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34c5b1e487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34c5b1e487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34c5b1e487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34c5b1e487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4c5b1e48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4c5b1e48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4c5b1e48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4c5b1e48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4c5b1e48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4c5b1e48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4c5b1e48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4c5b1e48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4c5b1e48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4c5b1e48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овый слайд">
  <p:cSld name="TITLE_AND_BOD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375047" y="93762"/>
            <a:ext cx="16326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Arial"/>
              <a:buNone/>
              <a:defRPr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370582" y="287982"/>
            <a:ext cx="84030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1500188" y="1506885"/>
            <a:ext cx="61347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>
                <a:solidFill>
                  <a:srgbClr val="44444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764488" y="4889004"/>
            <a:ext cx="2679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овый слайд 1">
  <p:cSld name="TITLE_AND_BODY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75047" y="93762"/>
            <a:ext cx="16326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Arial"/>
              <a:buNone/>
              <a:defRPr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370582" y="287982"/>
            <a:ext cx="84030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2" type="body"/>
          </p:nvPr>
        </p:nvSpPr>
        <p:spPr>
          <a:xfrm>
            <a:off x="1500188" y="1506885"/>
            <a:ext cx="61347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>
                <a:solidFill>
                  <a:srgbClr val="44444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764488" y="4889004"/>
            <a:ext cx="2679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овый слайд 2">
  <p:cSld name="TITLE_AND_BODY_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75047" y="93762"/>
            <a:ext cx="16326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Arial"/>
              <a:buNone/>
              <a:defRPr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70582" y="287982"/>
            <a:ext cx="84030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1500188" y="1506885"/>
            <a:ext cx="61347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>
                <a:solidFill>
                  <a:srgbClr val="44444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764488" y="4889004"/>
            <a:ext cx="2679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овый слайд 3">
  <p:cSld name="TITLE_AND_BODY_4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75047" y="93762"/>
            <a:ext cx="16326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Arial"/>
              <a:buNone/>
              <a:defRPr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70582" y="287982"/>
            <a:ext cx="84030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1500188" y="1506885"/>
            <a:ext cx="61347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>
                <a:solidFill>
                  <a:srgbClr val="44444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764488" y="4889004"/>
            <a:ext cx="2679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watch?v=8aGhZQkoFbQ" TargetMode="External"/><Relationship Id="rId4" Type="http://schemas.openxmlformats.org/officeDocument/2006/relationships/hyperlink" Target="https://developer.mozilla.org/ru/docs/Web/JavaScript/EventLoop" TargetMode="External"/><Relationship Id="rId5" Type="http://schemas.openxmlformats.org/officeDocument/2006/relationships/hyperlink" Target="http://latentflip.com/loupe/?code=JC5vbignYnV0dG9uJywgJ2NsaWNrJywgZnVuY3Rpb24gb25DbGljaygpIHsKICAgIHNldFRpbWVvdXQoZnVuY3Rpb24gdGltZXIoKSB7CiAgICAgICAgY29uc29sZS5sb2coJ1lvdSBjbGlja2VkIHRoZSBidXR0b24hJyk7ICAgIAogICAgfSwgMjAwMCk7Cn0pOwoKY29uc29sZS5sb2coIkhpISIpOwoKc2V0VGltZW91dChmdW5jdGlvbiB0aW1lb3V0KCkgewogICAgY29uc29sZS5sb2coIkNsaWNrIHRoZSBidXR0b24hIik7Cn0sIDUwMDApOwoKY29uc29sZS5sb2coIldlbGNvbWUgdG8gbG91cGUuIik7!!!PGJ1dHRvbj5DbGljayBtZSE8L2J1dHRvbj4%3D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Fullstack JS</a:t>
            </a:r>
            <a:endParaRPr/>
          </a:p>
        </p:txBody>
      </p:sp>
      <p:sp>
        <p:nvSpPr>
          <p:cNvPr id="81" name="Google Shape;8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/>
              <a:t>Заняття №35</a:t>
            </a:r>
            <a:endParaRPr/>
          </a:p>
        </p:txBody>
      </p:sp>
      <p:sp>
        <p:nvSpPr>
          <p:cNvPr id="82" name="Google Shape;82;p18"/>
          <p:cNvSpPr txBox="1"/>
          <p:nvPr/>
        </p:nvSpPr>
        <p:spPr>
          <a:xfrm>
            <a:off x="6756299" y="4612325"/>
            <a:ext cx="20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Максим Б</a:t>
            </a:r>
            <a:r>
              <a:rPr i="1" lang="ru" sz="1200">
                <a:latin typeface="Calibri"/>
                <a:ea typeface="Calibri"/>
                <a:cs typeface="Calibri"/>
                <a:sym typeface="Calibri"/>
              </a:rPr>
              <a:t>є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лк</a:t>
            </a:r>
            <a:r>
              <a:rPr i="1" lang="ru" sz="1200">
                <a:latin typeface="Calibri"/>
                <a:ea typeface="Calibri"/>
                <a:cs typeface="Calibri"/>
                <a:sym typeface="Calibri"/>
              </a:rPr>
              <a:t>і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</a:t>
            </a:r>
            <a:endParaRPr i="1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 #2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Рекомендована література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4641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https://www.youtube.com/watch?v=8aGhZQkoFbQ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https://developer.mozilla.org/docs/Web/JavaScript/EventLoop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Visualisation of EventLoop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Робота з асинхронним кодом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Callback-functions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Promises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 із callback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doRequest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doOtherRequest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doBigRequest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 із Promise</a:t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doRequest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doOtherRequest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doBigRequest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}).catch(function()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handleError();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Promises (Обіцянки)</a:t>
            </a:r>
            <a:endParaRPr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Надає зручний інтерфейс для роботи з асинхронним кодом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Насправді, не тільки асинхронним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Promise повертає об’єкт з інформацією про стан нашої дії - за відбулась дія чи ні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Якщо відбулась - тоді можна отримати результат цієї дії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 промісів є 3 стани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pending - очікування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fullfilled - успішно виконано (ще називають resolved)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rejected - failed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Створення нового об’єкту проміса: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new Promise (function(resolve, reject) { …. });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Promises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464100" y="847675"/>
            <a:ext cx="8520600" cy="3988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"Some important info for Luke Skywalker"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reject("Oooops");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sent successfully`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!`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errorMsg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errorMsg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4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Promises</a:t>
            </a:r>
            <a:endParaRPr/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'api/products'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'Fail'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9876AA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464100" y="180825"/>
            <a:ext cx="8520600" cy="48678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"YOU WIN!"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//reject("TOTAL FAIL");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"Fulfilled: 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"Rejected: 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Очікування декількох асинхронних операцій</a:t>
            </a:r>
            <a:endParaRPr/>
          </a:p>
        </p:txBody>
      </p:sp>
      <p:sp>
        <p:nvSpPr>
          <p:cNvPr id="191" name="Google Shape;191;p36"/>
          <p:cNvSpPr txBox="1"/>
          <p:nvPr>
            <p:ph idx="1" type="body"/>
          </p:nvPr>
        </p:nvSpPr>
        <p:spPr>
          <a:xfrm>
            <a:off x="464100" y="847675"/>
            <a:ext cx="8520600" cy="3896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'test message'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});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'my second message'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Синхронність и асинхронність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Синхронний код - всі дії виконуються послідовно одна за одною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Поки дія1 не завершилась, дія2 не почалась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Асинхронний код - можливість виконувати більше одної дії одночасно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Виконання дії2 не залежить він стану виконання попереднії дій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Очікування декількох асинхронних операцій</a:t>
            </a:r>
            <a:endParaRPr/>
          </a:p>
        </p:txBody>
      </p:sp>
      <p:sp>
        <p:nvSpPr>
          <p:cNvPr id="197" name="Google Shape;197;p37"/>
          <p:cNvSpPr txBox="1"/>
          <p:nvPr>
            <p:ph idx="1" type="body"/>
          </p:nvPr>
        </p:nvSpPr>
        <p:spPr>
          <a:xfrm>
            <a:off x="464100" y="847675"/>
            <a:ext cx="8520600" cy="3936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'test message'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'my second message'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`hello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9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[..., ....]</a:t>
            </a:r>
            <a:endParaRPr sz="9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Очікування декількох асинхронних операцій</a:t>
            </a:r>
            <a:endParaRPr/>
          </a:p>
        </p:txBody>
      </p:sp>
      <p:sp>
        <p:nvSpPr>
          <p:cNvPr id="203" name="Google Shape;203;p38"/>
          <p:cNvSpPr txBox="1"/>
          <p:nvPr>
            <p:ph idx="1" type="body"/>
          </p:nvPr>
        </p:nvSpPr>
        <p:spPr>
          <a:xfrm>
            <a:off x="464100" y="847675"/>
            <a:ext cx="8520600" cy="3936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'test message'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'my second message'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`hello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Очікування декількох асинхронних операцій</a:t>
            </a:r>
            <a:endParaRPr/>
          </a:p>
        </p:txBody>
      </p:sp>
      <p:sp>
        <p:nvSpPr>
          <p:cNvPr id="209" name="Google Shape;209;p39"/>
          <p:cNvSpPr txBox="1"/>
          <p:nvPr>
            <p:ph idx="1" type="body"/>
          </p:nvPr>
        </p:nvSpPr>
        <p:spPr>
          <a:xfrm>
            <a:off x="464100" y="847675"/>
            <a:ext cx="8520600" cy="3936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'test message'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'my second message'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`hello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allSettled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9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[{...}, {...}]</a:t>
            </a:r>
            <a:endParaRPr sz="9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Очікування першого успішного промісу</a:t>
            </a:r>
            <a:endParaRPr/>
          </a:p>
        </p:txBody>
      </p:sp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464100" y="847675"/>
            <a:ext cx="8520600" cy="4232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'test message'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'my awesome message'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p3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'my second message'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p3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my awesome message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Асинхронні функції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Асинхронні функції</a:t>
            </a:r>
            <a:endParaRPr/>
          </a:p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464100" y="3141925"/>
            <a:ext cx="8520600" cy="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Асинхронна функція повертає </a:t>
            </a: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Promise, результатом виконання якого є значення, що повертає дана функція.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Інакше кажучи, значення що повертає </a:t>
            </a: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функція</a:t>
            </a: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буде обгорнуте промісом.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7" name="Google Shape;227;p42"/>
          <p:cNvSpPr txBox="1"/>
          <p:nvPr/>
        </p:nvSpPr>
        <p:spPr>
          <a:xfrm>
            <a:off x="464100" y="988850"/>
            <a:ext cx="8347500" cy="203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myAsyncFunction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anotherAsyncFunction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doRequest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arrowFunction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</a:t>
            </a:r>
            <a:endParaRPr/>
          </a:p>
        </p:txBody>
      </p:sp>
      <p:sp>
        <p:nvSpPr>
          <p:cNvPr id="233" name="Google Shape;233;p43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mainQuestion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mainQuestion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Promise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42</a:t>
            </a:r>
            <a:endParaRPr b="1" sz="14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</a:t>
            </a:r>
            <a:endParaRPr/>
          </a:p>
        </p:txBody>
      </p:sp>
      <p:sp>
        <p:nvSpPr>
          <p:cNvPr id="239" name="Google Shape;239;p44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mainQuestion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'Start'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mainQuestion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`Result: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42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'End'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</a:t>
            </a:r>
            <a:endParaRPr/>
          </a:p>
        </p:txBody>
      </p:sp>
      <p:sp>
        <p:nvSpPr>
          <p:cNvPr id="245" name="Google Shape;245;p45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dumbFunction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 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'Start'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dumbFunction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`Result: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undefined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'End'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 await</a:t>
            </a:r>
            <a:endParaRPr/>
          </a:p>
        </p:txBody>
      </p:sp>
      <p:sp>
        <p:nvSpPr>
          <p:cNvPr id="251" name="Google Shape;251;p46"/>
          <p:cNvSpPr txBox="1"/>
          <p:nvPr>
            <p:ph idx="1" type="body"/>
          </p:nvPr>
        </p:nvSpPr>
        <p:spPr>
          <a:xfrm>
            <a:off x="464100" y="847675"/>
            <a:ext cx="85206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Використовується тільки в async функціях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Очікує виконання іншої функції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JS - синхронний та однопоточний</a:t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Це означає, що JS виконує одну дію в один момент часу. Неможливо виконувати більше дій одночасно.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“Асинхронність” в JS реалізована за допомогою механізма EventLoop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це майже справжня асинхронність, але є нюанси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7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</a:t>
            </a:r>
            <a:endParaRPr/>
          </a:p>
        </p:txBody>
      </p:sp>
      <p:sp>
        <p:nvSpPr>
          <p:cNvPr id="257" name="Google Shape;257;p47"/>
          <p:cNvSpPr txBox="1"/>
          <p:nvPr>
            <p:ph idx="1" type="body"/>
          </p:nvPr>
        </p:nvSpPr>
        <p:spPr>
          <a:xfrm>
            <a:off x="464100" y="847675"/>
            <a:ext cx="8520600" cy="40008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doAction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'----START----'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doAction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'----END----'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8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</a:t>
            </a:r>
            <a:endParaRPr/>
          </a:p>
        </p:txBody>
      </p:sp>
      <p:sp>
        <p:nvSpPr>
          <p:cNvPr id="263" name="Google Shape;263;p48"/>
          <p:cNvSpPr txBox="1"/>
          <p:nvPr>
            <p:ph idx="1" type="body"/>
          </p:nvPr>
        </p:nvSpPr>
        <p:spPr>
          <a:xfrm>
            <a:off x="464100" y="847675"/>
            <a:ext cx="8520600" cy="3902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doAction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},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doAction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Виконання асинхронних операцій</a:t>
            </a:r>
            <a:endParaRPr/>
          </a:p>
        </p:txBody>
      </p:sp>
      <p:sp>
        <p:nvSpPr>
          <p:cNvPr id="269" name="Google Shape;269;p49"/>
          <p:cNvSpPr txBox="1"/>
          <p:nvPr>
            <p:ph idx="1" type="body"/>
          </p:nvPr>
        </p:nvSpPr>
        <p:spPr>
          <a:xfrm>
            <a:off x="464100" y="847675"/>
            <a:ext cx="8520600" cy="3817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makeRequest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getJSON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needsAnotherRequest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moreData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makeAnotherRequest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moreData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moreData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title"/>
          </p:nvPr>
        </p:nvSpPr>
        <p:spPr>
          <a:xfrm>
            <a:off x="4641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Переваги async/await</a:t>
            </a:r>
            <a:endParaRPr/>
          </a:p>
        </p:txBody>
      </p:sp>
      <p:sp>
        <p:nvSpPr>
          <p:cNvPr id="275" name="Google Shape;275;p50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Новий підхід до написання асинхронного коду (без промісів та коллбеків)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Не блокує головний поток виконання програми (як і проміси)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Лаконічний та чистий код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….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1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Promise vs async…await</a:t>
            </a:r>
            <a:endParaRPr/>
          </a:p>
        </p:txBody>
      </p:sp>
      <p:sp>
        <p:nvSpPr>
          <p:cNvPr id="281" name="Google Shape;281;p51"/>
          <p:cNvSpPr txBox="1"/>
          <p:nvPr>
            <p:ph idx="1" type="body"/>
          </p:nvPr>
        </p:nvSpPr>
        <p:spPr>
          <a:xfrm>
            <a:off x="464100" y="847675"/>
            <a:ext cx="35949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makeRequest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getJSON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"done"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makeRequest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  <p:sp>
        <p:nvSpPr>
          <p:cNvPr id="282" name="Google Shape;282;p51"/>
          <p:cNvSpPr txBox="1"/>
          <p:nvPr>
            <p:ph idx="1" type="body"/>
          </p:nvPr>
        </p:nvSpPr>
        <p:spPr>
          <a:xfrm>
            <a:off x="5207300" y="847675"/>
            <a:ext cx="37773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makeRequest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getJSON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"done"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makeRequest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  <p:pic>
        <p:nvPicPr>
          <p:cNvPr id="283" name="Google Shape;28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037" y="1913849"/>
            <a:ext cx="1110225" cy="11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Відлов помилок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3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Try….Catch</a:t>
            </a:r>
            <a:endParaRPr/>
          </a:p>
        </p:txBody>
      </p:sp>
      <p:sp>
        <p:nvSpPr>
          <p:cNvPr id="294" name="Google Shape;294;p53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'use strict'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errorMessage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'Error catched: 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errorMessage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6A8759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4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Try….Catch. Throw Error</a:t>
            </a:r>
            <a:endParaRPr/>
          </a:p>
        </p:txBody>
      </p:sp>
      <p:sp>
        <p:nvSpPr>
          <p:cNvPr id="300" name="Google Shape;300;p54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'You did it wrong! Reboot!'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errorMessage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'Error catched: 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errorMessage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A8759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5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Try….Catch. Працює тільки з синхронним кодом</a:t>
            </a:r>
            <a:endParaRPr/>
          </a:p>
        </p:txBody>
      </p:sp>
      <p:sp>
        <p:nvSpPr>
          <p:cNvPr id="306" name="Google Shape;306;p55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error will throw in console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"Nothing will be shown"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A8759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Try….Catch. Finally</a:t>
            </a:r>
            <a:endParaRPr/>
          </a:p>
        </p:txBody>
      </p:sp>
      <p:sp>
        <p:nvSpPr>
          <p:cNvPr id="312" name="Google Shape;312;p56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'try'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'My Error'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 catched this error: 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'This message will be shown anyway'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A8759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Event Loop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 подій</a:t>
            </a:r>
            <a:endParaRPr/>
          </a:p>
        </p:txBody>
      </p:sp>
      <p:sp>
        <p:nvSpPr>
          <p:cNvPr id="100" name="Google Shape;100;p21"/>
          <p:cNvSpPr txBox="1"/>
          <p:nvPr/>
        </p:nvSpPr>
        <p:spPr>
          <a:xfrm>
            <a:off x="6898800" y="4477550"/>
            <a:ext cx="193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Browser edition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7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async + await + try/catch</a:t>
            </a:r>
            <a:endParaRPr/>
          </a:p>
        </p:txBody>
      </p:sp>
      <p:sp>
        <p:nvSpPr>
          <p:cNvPr id="318" name="Google Shape;318;p57"/>
          <p:cNvSpPr txBox="1"/>
          <p:nvPr>
            <p:ph idx="1" type="body"/>
          </p:nvPr>
        </p:nvSpPr>
        <p:spPr>
          <a:xfrm>
            <a:off x="464100" y="847675"/>
            <a:ext cx="8520600" cy="3865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'hello error'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8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async + await + try/catch</a:t>
            </a:r>
            <a:endParaRPr/>
          </a:p>
        </p:txBody>
      </p:sp>
      <p:sp>
        <p:nvSpPr>
          <p:cNvPr id="324" name="Google Shape;324;p58"/>
          <p:cNvSpPr txBox="1"/>
          <p:nvPr>
            <p:ph idx="1" type="body"/>
          </p:nvPr>
        </p:nvSpPr>
        <p:spPr>
          <a:xfrm>
            <a:off x="464100" y="847675"/>
            <a:ext cx="8520600" cy="4150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return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setTimeout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// throw new Error('hello error');</a:t>
            </a:r>
            <a:endParaRPr sz="9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reject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'hello error'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}, </a:t>
            </a:r>
            <a:r>
              <a:rPr lang="ru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try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await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r>
              <a:rPr lang="ru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console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'we catched error'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console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35" y="283912"/>
            <a:ext cx="8292775" cy="45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Стек викликів</a:t>
            </a:r>
            <a:endParaRPr/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464100" y="847675"/>
            <a:ext cx="3540900" cy="4209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 main() {</a:t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multiply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multiply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printSquare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squared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squared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printSquare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400" y="865325"/>
            <a:ext cx="292417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Асинхронне виконання коду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464100" y="847675"/>
            <a:ext cx="34452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'hi'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'there'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'Students'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4168450" y="847675"/>
            <a:ext cx="34452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'hi'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'Students'</a:t>
            </a:r>
            <a:endParaRPr sz="14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CCCCCC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....5sec</a:t>
            </a:r>
            <a:endParaRPr sz="1400">
              <a:solidFill>
                <a:srgbClr val="CCCCCC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'there'</a:t>
            </a:r>
            <a:endParaRPr sz="14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Асинхронне виконання коду</a:t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464100" y="847675"/>
            <a:ext cx="34452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'hi'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'there'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'Students'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4168450" y="847675"/>
            <a:ext cx="34452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'hi'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'Students'</a:t>
            </a:r>
            <a:endParaRPr sz="14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CCCCCC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....0sec</a:t>
            </a:r>
            <a:endParaRPr sz="1400">
              <a:solidFill>
                <a:srgbClr val="CCCCCC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'there'</a:t>
            </a:r>
            <a:endParaRPr sz="14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 #1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