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76" r:id="rId2"/>
    <p:sldId id="277" r:id="rId3"/>
    <p:sldId id="278" r:id="rId4"/>
    <p:sldId id="279" r:id="rId5"/>
    <p:sldId id="280" r:id="rId6"/>
    <p:sldId id="281" r:id="rId7"/>
    <p:sldId id="282" r:id="rId8"/>
    <p:sldId id="283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E5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788" autoAdjust="0"/>
  </p:normalViewPr>
  <p:slideViewPr>
    <p:cSldViewPr snapToGrid="0">
      <p:cViewPr varScale="1">
        <p:scale>
          <a:sx n="77" d="100"/>
          <a:sy n="77" d="100"/>
        </p:scale>
        <p:origin x="27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0d18b4627c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0d18b4627c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0d18b4627c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0d18b4627c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校際盃即將到來，我的目標仍然是要取得比賽冠軍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0d18b4627c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0d18b4627c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但因為今年已經是大四生了，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也是需要思考未來出路的時期，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讀書也需要花費許多的精力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0d18b4627c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0d18b4627c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我努力的在課業和興趣間取得平衡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0d18b4627c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0d18b4627c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在一番努力之下至少在期中考獲得了能夠接受的成績，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也成功成為了正式出場選手。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0d18b4627c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0d18b4627c_0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但沒想到因為前陣子為了考試太過操勞，</a:t>
            </a:r>
            <a:br>
              <a:rPr lang="zh-TW"/>
            </a:br>
            <a:r>
              <a:rPr lang="zh-TW"/>
              <a:t>導致在比賽當天狀況不佳，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最後輸了比賽，讓我十分難過。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0d18b4627c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0d18b4627c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但我的隊友們不僅沒有責怪我還鼓勵我已經盡力了沒有關係，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0d18b4627c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0d18b4627c_0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這讓我體會到輸了比賽其實並沒有什麼大不了的，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能夠和隊友們一起比賽的過程才是最寶貴的經驗。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E2F3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3"/>
          <p:cNvSpPr txBox="1">
            <a:spLocks noGrp="1"/>
          </p:cNvSpPr>
          <p:nvPr>
            <p:ph type="ctrTitle"/>
          </p:nvPr>
        </p:nvSpPr>
        <p:spPr>
          <a:xfrm>
            <a:off x="2182358" y="473850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冒險故事</a:t>
            </a:r>
            <a:endParaRPr/>
          </a:p>
        </p:txBody>
      </p:sp>
      <p:sp>
        <p:nvSpPr>
          <p:cNvPr id="167" name="Google Shape;167;p33"/>
          <p:cNvSpPr txBox="1">
            <a:spLocks noGrp="1"/>
          </p:cNvSpPr>
          <p:nvPr>
            <p:ph type="subTitle" idx="1"/>
          </p:nvPr>
        </p:nvSpPr>
        <p:spPr>
          <a:xfrm>
            <a:off x="2182350" y="256340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(Animaze)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E2F3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8313" y="-83128"/>
            <a:ext cx="9152214" cy="5226628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34"/>
          <p:cNvSpPr txBox="1">
            <a:spLocks noGrp="1"/>
          </p:cNvSpPr>
          <p:nvPr>
            <p:ph type="ctrTitle"/>
          </p:nvPr>
        </p:nvSpPr>
        <p:spPr>
          <a:xfrm>
            <a:off x="6709701" y="0"/>
            <a:ext cx="2434200" cy="8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chemeClr val="bg1"/>
                </a:solidFill>
              </a:rPr>
              <a:t>1.目標</a:t>
            </a:r>
            <a:endParaRPr dirty="0">
              <a:solidFill>
                <a:schemeClr val="bg1"/>
              </a:solidFill>
            </a:endParaRPr>
          </a:p>
        </p:txBody>
      </p:sp>
      <p:pic>
        <p:nvPicPr>
          <p:cNvPr id="174" name="Google Shape;174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6373" y="1058800"/>
            <a:ext cx="2830725" cy="396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E2F3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35"/>
          <p:cNvSpPr txBox="1">
            <a:spLocks noGrp="1"/>
          </p:cNvSpPr>
          <p:nvPr>
            <p:ph type="ctrTitle"/>
          </p:nvPr>
        </p:nvSpPr>
        <p:spPr>
          <a:xfrm>
            <a:off x="5431500" y="0"/>
            <a:ext cx="3712500" cy="86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chemeClr val="bg1"/>
                </a:solidFill>
              </a:rPr>
              <a:t>2.阻礙</a:t>
            </a: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E2F3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9" y="0"/>
            <a:ext cx="4572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36"/>
          <p:cNvSpPr txBox="1">
            <a:spLocks noGrp="1"/>
          </p:cNvSpPr>
          <p:nvPr>
            <p:ph type="ctrTitle"/>
          </p:nvPr>
        </p:nvSpPr>
        <p:spPr>
          <a:xfrm>
            <a:off x="6233700" y="0"/>
            <a:ext cx="2910300" cy="7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chemeClr val="bg1"/>
                </a:solidFill>
              </a:rPr>
              <a:t>3.努力</a:t>
            </a:r>
            <a:endParaRPr dirty="0">
              <a:solidFill>
                <a:schemeClr val="bg1"/>
              </a:solidFill>
            </a:endParaRPr>
          </a:p>
        </p:txBody>
      </p:sp>
      <p:pic>
        <p:nvPicPr>
          <p:cNvPr id="186" name="Google Shape;186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" y="0"/>
            <a:ext cx="4572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E2F3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37"/>
          <p:cNvSpPr txBox="1">
            <a:spLocks noGrp="1"/>
          </p:cNvSpPr>
          <p:nvPr>
            <p:ph type="ctrTitle"/>
          </p:nvPr>
        </p:nvSpPr>
        <p:spPr>
          <a:xfrm>
            <a:off x="5443500" y="0"/>
            <a:ext cx="3700500" cy="7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chemeClr val="bg1"/>
                </a:solidFill>
              </a:rPr>
              <a:t>4.結果</a:t>
            </a:r>
            <a:endParaRPr dirty="0">
              <a:solidFill>
                <a:schemeClr val="bg1"/>
              </a:solidFill>
            </a:endParaRPr>
          </a:p>
        </p:txBody>
      </p:sp>
      <p:pic>
        <p:nvPicPr>
          <p:cNvPr id="193" name="Google Shape;193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4572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E2F3"/>
        </a:solid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8"/>
          <p:cNvSpPr txBox="1">
            <a:spLocks noGrp="1"/>
          </p:cNvSpPr>
          <p:nvPr>
            <p:ph type="ctrTitle"/>
          </p:nvPr>
        </p:nvSpPr>
        <p:spPr>
          <a:xfrm>
            <a:off x="3880800" y="0"/>
            <a:ext cx="5263200" cy="74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chemeClr val="bg1"/>
                </a:solidFill>
              </a:rPr>
              <a:t>5.意外</a:t>
            </a: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E2F3"/>
        </a:solidFill>
        <a:effectLst/>
      </p:bgPr>
    </p:bg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9"/>
          <p:cNvSpPr txBox="1">
            <a:spLocks noGrp="1"/>
          </p:cNvSpPr>
          <p:nvPr>
            <p:ph type="ctrTitle"/>
          </p:nvPr>
        </p:nvSpPr>
        <p:spPr>
          <a:xfrm>
            <a:off x="3991500" y="0"/>
            <a:ext cx="5152500" cy="81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chemeClr val="tx1"/>
                </a:solidFill>
              </a:rPr>
              <a:t>6.轉彎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E2F3"/>
        </a:solidFill>
        <a:effectLst/>
      </p:bgPr>
    </p:bg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40"/>
          <p:cNvSpPr txBox="1">
            <a:spLocks noGrp="1"/>
          </p:cNvSpPr>
          <p:nvPr>
            <p:ph type="ctrTitle"/>
          </p:nvPr>
        </p:nvSpPr>
        <p:spPr>
          <a:xfrm>
            <a:off x="4828200" y="0"/>
            <a:ext cx="4315800" cy="8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chemeClr val="bg1"/>
                </a:solidFill>
              </a:rPr>
              <a:t>7.結局</a:t>
            </a: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172</Words>
  <Application>Microsoft Office PowerPoint</Application>
  <PresentationFormat>如螢幕大小 (16:9)</PresentationFormat>
  <Paragraphs>21</Paragraphs>
  <Slides>8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0" baseType="lpstr">
      <vt:lpstr>Arial</vt:lpstr>
      <vt:lpstr>Simple Light</vt:lpstr>
      <vt:lpstr>冒險故事</vt:lpstr>
      <vt:lpstr>1.目標</vt:lpstr>
      <vt:lpstr>2.阻礙</vt:lpstr>
      <vt:lpstr>3.努力</vt:lpstr>
      <vt:lpstr>4.結果</vt:lpstr>
      <vt:lpstr>5.意外</vt:lpstr>
      <vt:lpstr>6.轉彎</vt:lpstr>
      <vt:lpstr>7.結局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自我介紹</dc:title>
  <cp:lastModifiedBy>cliu</cp:lastModifiedBy>
  <cp:revision>8</cp:revision>
  <dcterms:modified xsi:type="dcterms:W3CDTF">2024-10-28T16:46:02Z</dcterms:modified>
</cp:coreProperties>
</file>