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8" r:id="rId2"/>
    <p:sldId id="269" r:id="rId3"/>
    <p:sldId id="256" r:id="rId4"/>
    <p:sldId id="270" r:id="rId5"/>
    <p:sldId id="27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  <p14:sldId id="269"/>
            <p14:sldId id="256"/>
          </p14:sldIdLst>
        </p14:section>
        <p14:section name="DEMO" id="{C3189919-67CB-4E4B-8654-B0C10042953A}">
          <p14:sldIdLst>
            <p14:sldId id="270"/>
          </p14:sldIdLst>
        </p14:section>
        <p14:section name="SUMMARY" id="{40AB4977-2215-43DB-A49C-091EE9B7BBC7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001" autoAdjust="0"/>
  </p:normalViewPr>
  <p:slideViewPr>
    <p:cSldViewPr snapToGrid="0">
      <p:cViewPr varScale="1">
        <p:scale>
          <a:sx n="77" d="100"/>
          <a:sy n="77" d="100"/>
        </p:scale>
        <p:origin x="204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5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93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226750" y="2581675"/>
            <a:ext cx="2171100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2: Packaging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The Built-in Package Feed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The Built-in Package Feed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Why packages?</a:t>
            </a:r>
            <a:br>
              <a:rPr lang="en-GB" sz="2400" dirty="0"/>
            </a:br>
            <a:r>
              <a:rPr lang="en-GB" sz="2400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Package feed options</a:t>
            </a:r>
            <a:br>
              <a:rPr lang="en-GB" sz="2400" dirty="0"/>
            </a:br>
            <a:endParaRPr lang="en-GB" sz="24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Uploading a package</a:t>
            </a:r>
          </a:p>
        </p:txBody>
      </p:sp>
    </p:spTree>
    <p:extLst>
      <p:ext uri="{BB962C8B-B14F-4D97-AF65-F5344CB8AC3E}">
        <p14:creationId xmlns:p14="http://schemas.microsoft.com/office/powerpoint/2010/main" val="32909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9890193-49B1-44A0-9A9E-9EDADA55599D}"/>
              </a:ext>
            </a:extLst>
          </p:cNvPr>
          <p:cNvSpPr/>
          <p:nvPr/>
        </p:nvSpPr>
        <p:spPr>
          <a:xfrm>
            <a:off x="3067739" y="2129033"/>
            <a:ext cx="965928" cy="885433"/>
          </a:xfrm>
          <a:prstGeom prst="cub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9F73576-7F0B-4594-9FC7-819102C08DB0}"/>
              </a:ext>
            </a:extLst>
          </p:cNvPr>
          <p:cNvSpPr/>
          <p:nvPr/>
        </p:nvSpPr>
        <p:spPr>
          <a:xfrm>
            <a:off x="4246323" y="2129033"/>
            <a:ext cx="965928" cy="885433"/>
          </a:xfrm>
          <a:prstGeom prst="right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7269CEDA-FB02-4E54-912D-91FA7641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35" y="1899599"/>
            <a:ext cx="1344300" cy="13443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A1A9F66-C9A7-42AB-B7F2-7232CFD32C29}"/>
              </a:ext>
            </a:extLst>
          </p:cNvPr>
          <p:cNvSpPr/>
          <p:nvPr/>
        </p:nvSpPr>
        <p:spPr>
          <a:xfrm>
            <a:off x="6565375" y="746814"/>
            <a:ext cx="965928" cy="885433"/>
          </a:xfrm>
          <a:prstGeom prst="right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2607608-6D08-4C85-9E79-2126F3E9171B}"/>
              </a:ext>
            </a:extLst>
          </p:cNvPr>
          <p:cNvSpPr/>
          <p:nvPr/>
        </p:nvSpPr>
        <p:spPr>
          <a:xfrm>
            <a:off x="6565375" y="2129033"/>
            <a:ext cx="965928" cy="885433"/>
          </a:xfrm>
          <a:prstGeom prst="right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38A239-1B6F-4462-A628-7D6DFF500609}"/>
              </a:ext>
            </a:extLst>
          </p:cNvPr>
          <p:cNvSpPr/>
          <p:nvPr/>
        </p:nvSpPr>
        <p:spPr>
          <a:xfrm>
            <a:off x="6565375" y="3548830"/>
            <a:ext cx="965928" cy="885433"/>
          </a:xfrm>
          <a:prstGeom prst="right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00B44840-9D97-4828-AF0C-32F7925C5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8959" y="517380"/>
            <a:ext cx="1344299" cy="1344299"/>
          </a:xfrm>
          <a:prstGeom prst="rect">
            <a:avLst/>
          </a:prstGeom>
        </p:spPr>
      </p:pic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EB21AFE-BEA9-4ECC-9A09-7411A3EC1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8958" y="1899599"/>
            <a:ext cx="1344299" cy="1344299"/>
          </a:xfrm>
          <a:prstGeom prst="rect">
            <a:avLst/>
          </a:prstGeom>
        </p:spPr>
      </p:pic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B15E8140-1351-41AC-87BD-F5F53AC88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8959" y="3319396"/>
            <a:ext cx="1344299" cy="1344299"/>
          </a:xfrm>
          <a:prstGeom prst="rect">
            <a:avLst/>
          </a:prstGeom>
        </p:spPr>
      </p:pic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ACCEDEA1-AD43-429F-A013-B7264F4141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379" y="1586946"/>
            <a:ext cx="800860" cy="62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2400" dirty="0"/>
              <a:t>.zip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GB" sz="2400" dirty="0"/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ECF8B59B-BD4E-4632-B6D4-22F9AA14F030}"/>
              </a:ext>
            </a:extLst>
          </p:cNvPr>
          <p:cNvSpPr txBox="1">
            <a:spLocks/>
          </p:cNvSpPr>
          <p:nvPr/>
        </p:nvSpPr>
        <p:spPr>
          <a:xfrm>
            <a:off x="3138737" y="1240934"/>
            <a:ext cx="1221713" cy="62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SzPts val="1900"/>
              <a:buFont typeface="Arial"/>
              <a:buNone/>
            </a:pPr>
            <a:r>
              <a:rPr lang="en-GB" sz="2400" dirty="0"/>
              <a:t>.</a:t>
            </a:r>
            <a:r>
              <a:rPr lang="en-GB" sz="2400" dirty="0" err="1"/>
              <a:t>nupkg</a:t>
            </a:r>
            <a:endParaRPr lang="en-GB" sz="2400" dirty="0"/>
          </a:p>
          <a:p>
            <a:pPr marL="107950" indent="0">
              <a:buSzPts val="1900"/>
              <a:buFont typeface="Arial"/>
              <a:buNone/>
            </a:pPr>
            <a:endParaRPr lang="en-GB" sz="2400" dirty="0"/>
          </a:p>
        </p:txBody>
      </p:sp>
      <p:sp>
        <p:nvSpPr>
          <p:cNvPr id="17" name="Google Shape;58;p13">
            <a:extLst>
              <a:ext uri="{FF2B5EF4-FFF2-40B4-BE49-F238E27FC236}">
                <a16:creationId xmlns:a16="http://schemas.microsoft.com/office/drawing/2014/main" id="{43510D8D-7D9C-4516-8BEC-1F9E3BB04516}"/>
              </a:ext>
            </a:extLst>
          </p:cNvPr>
          <p:cNvSpPr txBox="1">
            <a:spLocks/>
          </p:cNvSpPr>
          <p:nvPr/>
        </p:nvSpPr>
        <p:spPr>
          <a:xfrm>
            <a:off x="2498729" y="3292362"/>
            <a:ext cx="800860" cy="62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SzPts val="1900"/>
              <a:buFont typeface="Arial"/>
              <a:buNone/>
            </a:pPr>
            <a:r>
              <a:rPr lang="en-GB" sz="2400" dirty="0"/>
              <a:t>.tar</a:t>
            </a:r>
          </a:p>
          <a:p>
            <a:pPr marL="107950" indent="0">
              <a:buSzPts val="1900"/>
              <a:buFont typeface="Arial"/>
              <a:buNone/>
            </a:pPr>
            <a:endParaRPr lang="en-GB" sz="2400" dirty="0"/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F86FE4B3-B5AD-46AC-9040-FA24B4D1431C}"/>
              </a:ext>
            </a:extLst>
          </p:cNvPr>
          <p:cNvSpPr txBox="1">
            <a:spLocks/>
          </p:cNvSpPr>
          <p:nvPr/>
        </p:nvSpPr>
        <p:spPr>
          <a:xfrm>
            <a:off x="3232806" y="3033097"/>
            <a:ext cx="800860" cy="62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SzPts val="1900"/>
              <a:buFont typeface="Arial"/>
              <a:buNone/>
            </a:pPr>
            <a:r>
              <a:rPr lang="en-GB" sz="2400" dirty="0"/>
              <a:t>.jar</a:t>
            </a:r>
          </a:p>
          <a:p>
            <a:pPr marL="107950" indent="0">
              <a:buSzPts val="1900"/>
              <a:buFont typeface="Arial"/>
              <a:buNone/>
            </a:pPr>
            <a:endParaRPr lang="en-GB" sz="2400" dirty="0"/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B641EEF2-8FA2-4DD8-B6BE-36E23DD1C374}"/>
              </a:ext>
            </a:extLst>
          </p:cNvPr>
          <p:cNvSpPr txBox="1">
            <a:spLocks/>
          </p:cNvSpPr>
          <p:nvPr/>
        </p:nvSpPr>
        <p:spPr>
          <a:xfrm>
            <a:off x="2740321" y="3690361"/>
            <a:ext cx="2360492" cy="62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SzPts val="1900"/>
              <a:buFont typeface="Arial"/>
              <a:buNone/>
            </a:pPr>
            <a:r>
              <a:rPr lang="en-GB" sz="2400" dirty="0"/>
              <a:t>docker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80990E-8DA0-45AE-8970-46D0E77B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7BC3-A6E7-4345-A784-987AAE0EB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Start with the built-in package repo</a:t>
            </a:r>
            <a:br>
              <a:rPr lang="en-GB" sz="2400" dirty="0"/>
            </a:br>
            <a:r>
              <a:rPr lang="en-GB" sz="2400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Consistent </a:t>
            </a:r>
            <a:r>
              <a:rPr lang="en-GB" sz="2400" dirty="0" err="1"/>
              <a:t>SemVer</a:t>
            </a:r>
            <a:r>
              <a:rPr lang="en-GB" sz="2400" dirty="0"/>
              <a:t> strategy</a:t>
            </a:r>
            <a:br>
              <a:rPr lang="en-GB" sz="2400" dirty="0"/>
            </a:br>
            <a:endParaRPr lang="en-GB" sz="24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Automate packaging and publishing</a:t>
            </a:r>
          </a:p>
        </p:txBody>
      </p:sp>
    </p:spTree>
    <p:extLst>
      <p:ext uri="{BB962C8B-B14F-4D97-AF65-F5344CB8AC3E}">
        <p14:creationId xmlns:p14="http://schemas.microsoft.com/office/powerpoint/2010/main" val="11130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42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Consolas</vt:lpstr>
      <vt:lpstr>Simple Light</vt:lpstr>
      <vt:lpstr>The Built-in Package Feed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14</cp:revision>
  <dcterms:modified xsi:type="dcterms:W3CDTF">2022-02-14T15:50:19Z</dcterms:modified>
</cp:coreProperties>
</file>