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8" r:id="rId2"/>
    <p:sldId id="285" r:id="rId3"/>
    <p:sldId id="287" r:id="rId4"/>
    <p:sldId id="282" r:id="rId5"/>
    <p:sldId id="281" r:id="rId6"/>
    <p:sldId id="280" r:id="rId7"/>
    <p:sldId id="279" r:id="rId8"/>
    <p:sldId id="28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  <p14:sldId id="285"/>
            <p14:sldId id="287"/>
            <p14:sldId id="282"/>
            <p14:sldId id="281"/>
            <p14:sldId id="280"/>
            <p14:sldId id="279"/>
          </p14:sldIdLst>
        </p14:section>
        <p14:section name="Demo" id="{A5021685-75C9-42CA-82E8-86C709525159}">
          <p14:sldIdLst>
            <p14:sldId id="284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CC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1" autoAdjust="0"/>
  </p:normalViewPr>
  <p:slideViewPr>
    <p:cSldViewPr snapToGrid="0">
      <p:cViewPr varScale="1">
        <p:scale>
          <a:sx n="77" d="100"/>
          <a:sy n="77" d="100"/>
        </p:scale>
        <p:origin x="260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to module 3, class 1 of this Octopus Deploy Fundamentals training course.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this module we'll explain how to deploy the Package we uploaded in module 2, to the Infrastructure we configured in module 1.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class 1, we'll introduce the concepts of Projects and Project Groups.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are where you define the process for deploying your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They are also used for managing runbooks for general operations tasks associated with that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28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However, in this module we'll be focussing on deployment, rather than operations tasks.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work best when they are small and focussed.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imagine we're looking after the accounting software for our company. It has a web portal, some background service and a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90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It's tempting to add everything to a single project. However, this temptation should be avoided. We don't want to be re-running database updates every time we tweak to the 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0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Instead, start by creating a Project Group. Then add separate Projects to that Project Group for each component that can be deployed independently. In-line with the single responsibility principle, and a bias toward loose-coupling, this allows each part to be managed and deployed on its own schedule. 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55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it's desirable to deploy everything together, we can create a coordinating Project within the same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create our first Project and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36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Navigate to the Projects page in the Octopus Deploy interface and click "ADD GROUP", enter a name and a description.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"Fundamentals Demos"]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description supports markdown, allowing us to add relevant hyperlinks, such as the source code, build server, documentation pages or whatever else may be useful to Project maintainers.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 let's add a Project to our Project Group, provide a name, and click "SAVE". You've just created your first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"Random Quotes"]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review the settings for our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 the settings page we can upload a logo for the Project, and enter a description. 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 saving the page, we can see that the image and description have been updated, including any hyperlinks.</a:t>
            </a: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95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Consider the following advice when setting up your own projects: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[Use concise names] Use concise names. Brevity goes a long when naming Projects.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[Automate all the things] Aim to automate the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deployent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of every part of the system. If the website updates are automated through Octopus, but deployments are regularly blocked on manual database updates,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you’ll want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automate the database steps to unleash Octopus's full potential.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[Break up big projects] If separate components of a system can be deployed independently, break them up into separate projects. Smaller projects are simpler, easier to govern and maintain, and both faster and safer to deploy.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Thanks for watching, and happy deployments!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Projects and Project Groups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Projects and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</p:spTree>
    <p:extLst>
      <p:ext uri="{BB962C8B-B14F-4D97-AF65-F5344CB8AC3E}">
        <p14:creationId xmlns:p14="http://schemas.microsoft.com/office/powerpoint/2010/main" val="835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b="1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CD9A8-5C21-4F0F-BDE4-35CC51B7DB4C}"/>
              </a:ext>
            </a:extLst>
          </p:cNvPr>
          <p:cNvSpPr/>
          <p:nvPr/>
        </p:nvSpPr>
        <p:spPr>
          <a:xfrm>
            <a:off x="2800350" y="3057525"/>
            <a:ext cx="3794760" cy="485775"/>
          </a:xfrm>
          <a:prstGeom prst="rect">
            <a:avLst/>
          </a:prstGeom>
          <a:solidFill>
            <a:srgbClr val="2F93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285749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ABBAF4C-E50A-4E04-8A04-B7F67FE748B8}"/>
              </a:ext>
            </a:extLst>
          </p:cNvPr>
          <p:cNvGrpSpPr/>
          <p:nvPr/>
        </p:nvGrpSpPr>
        <p:grpSpPr>
          <a:xfrm>
            <a:off x="5952135" y="2951798"/>
            <a:ext cx="2571825" cy="1037607"/>
            <a:chOff x="4326180" y="2691208"/>
            <a:chExt cx="2571825" cy="10376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82E2AE-E960-45C8-8A2E-42E244AC3042}"/>
                </a:ext>
              </a:extLst>
            </p:cNvPr>
            <p:cNvSpPr/>
            <p:nvPr/>
          </p:nvSpPr>
          <p:spPr>
            <a:xfrm>
              <a:off x="4326180" y="2691208"/>
              <a:ext cx="2571825" cy="1037607"/>
            </a:xfrm>
            <a:prstGeom prst="rect">
              <a:avLst/>
            </a:prstGeom>
            <a:solidFill>
              <a:srgbClr val="2F93E0"/>
            </a:solidFill>
            <a:ln w="762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b="1" dirty="0">
                  <a:latin typeface="Consolas" panose="020B0609020204030204" pitchFamily="49" charset="0"/>
                </a:rPr>
                <a:t>Project:</a:t>
              </a:r>
              <a:r>
                <a:rPr lang="en-GB" sz="1100" dirty="0">
                  <a:latin typeface="Consolas" panose="020B0609020204030204" pitchFamily="49" charset="0"/>
                </a:rPr>
                <a:t> Deployment Coordinator</a:t>
              </a:r>
              <a:endParaRPr lang="en-GB" sz="11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17" descr="Network with solid fill">
              <a:extLst>
                <a:ext uri="{FF2B5EF4-FFF2-40B4-BE49-F238E27FC236}">
                  <a16:creationId xmlns:a16="http://schemas.microsoft.com/office/drawing/2014/main" id="{4E02D2E8-0589-4048-85AF-38B2061A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9842" y="28144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25F-8574-46A9-AF4C-2ED3159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9BD1-4C34-4C68-8FA0-C1657628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Use concise names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Automate all the things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Break up </a:t>
            </a:r>
            <a:r>
              <a:rPr lang="en-GB" sz="2400"/>
              <a:t>big Projects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625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Light</vt:lpstr>
      <vt:lpstr>Projects and Project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34</cp:revision>
  <dcterms:modified xsi:type="dcterms:W3CDTF">2022-03-15T16:20:38Z</dcterms:modified>
</cp:coreProperties>
</file>