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8" r:id="rId2"/>
    <p:sldId id="256" r:id="rId3"/>
    <p:sldId id="265" r:id="rId4"/>
    <p:sldId id="272" r:id="rId5"/>
    <p:sldId id="271" r:id="rId6"/>
    <p:sldId id="270" r:id="rId7"/>
    <p:sldId id="269" r:id="rId8"/>
    <p:sldId id="273" r:id="rId9"/>
    <p:sldId id="274" r:id="rId10"/>
    <p:sldId id="261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E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6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f1341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f1341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1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f1341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f1341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63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f1341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f1341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24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f1341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f1341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30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f1341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f1341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1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f1341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f1341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98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f1341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f1341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8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8f1341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8f1341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3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6800" y="1932301"/>
            <a:ext cx="2171001" cy="4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544300" y="2490925"/>
            <a:ext cx="15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"/>
          <p:cNvSpPr txBox="1"/>
          <p:nvPr/>
        </p:nvSpPr>
        <p:spPr>
          <a:xfrm>
            <a:off x="226750" y="2581675"/>
            <a:ext cx="21711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Octopus Fundamentals</a:t>
            </a:r>
            <a:br>
              <a:rPr lang="en" b="1"/>
            </a:br>
            <a:r>
              <a:rPr lang="en" sz="800" b="1"/>
              <a:t> 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Module 1: Infrastructure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2: Targets and Roles</a:t>
            </a:r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AC2-6C8C-430A-A366-B3D6BB7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17" y="1918607"/>
            <a:ext cx="5991300" cy="130628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/>
              <a:t>Understanding Deployment Targets and Machine Roles</a:t>
            </a:r>
          </a:p>
        </p:txBody>
      </p:sp>
    </p:spTree>
    <p:extLst>
      <p:ext uri="{BB962C8B-B14F-4D97-AF65-F5344CB8AC3E}">
        <p14:creationId xmlns:p14="http://schemas.microsoft.com/office/powerpoint/2010/main" val="368156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9862C3-E83A-4C62-99F9-C83534AF5FF9}"/>
              </a:ext>
            </a:extLst>
          </p:cNvPr>
          <p:cNvSpPr/>
          <p:nvPr/>
        </p:nvSpPr>
        <p:spPr>
          <a:xfrm>
            <a:off x="3244598" y="748855"/>
            <a:ext cx="1802747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D86ED-F733-48C4-A0AD-EA51C4E2B1FA}"/>
              </a:ext>
            </a:extLst>
          </p:cNvPr>
          <p:cNvSpPr/>
          <p:nvPr/>
        </p:nvSpPr>
        <p:spPr>
          <a:xfrm>
            <a:off x="5412904" y="748856"/>
            <a:ext cx="3419471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EC6C7-F134-4FD9-9465-7ABBC3A56F5C}"/>
              </a:ext>
            </a:extLst>
          </p:cNvPr>
          <p:cNvSpPr/>
          <p:nvPr/>
        </p:nvSpPr>
        <p:spPr>
          <a:xfrm>
            <a:off x="3402297" y="2168376"/>
            <a:ext cx="1487348" cy="917723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Web01</a:t>
            </a:r>
            <a:br>
              <a:rPr lang="en-GB" sz="1100" dirty="0">
                <a:latin typeface="Consolas" panose="020B0609020204030204" pitchFamily="49" charset="0"/>
              </a:rPr>
            </a:b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86595-B54A-4424-8BFD-87BA8A926ED3}"/>
              </a:ext>
            </a:extLst>
          </p:cNvPr>
          <p:cNvSpPr/>
          <p:nvPr/>
        </p:nvSpPr>
        <p:spPr>
          <a:xfrm>
            <a:off x="3402297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Website-Database</a:t>
            </a: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Docs-Database</a:t>
            </a:r>
          </a:p>
          <a:p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MSSQL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6DD8B-9E86-418A-B9A3-61C771E192DD}"/>
              </a:ext>
            </a:extLst>
          </p:cNvPr>
          <p:cNvSpPr/>
          <p:nvPr/>
        </p:nvSpPr>
        <p:spPr>
          <a:xfrm>
            <a:off x="5573279" y="2193187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IIS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3DA074-85BA-451C-8499-46871D0C226D}"/>
              </a:ext>
            </a:extLst>
          </p:cNvPr>
          <p:cNvSpPr/>
          <p:nvPr/>
        </p:nvSpPr>
        <p:spPr>
          <a:xfrm>
            <a:off x="5573279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Website-Database</a:t>
            </a: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Docs-Database</a:t>
            </a:r>
          </a:p>
          <a:p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MSSQL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7494B-1626-4738-8168-6E7C62756F91}"/>
              </a:ext>
            </a:extLst>
          </p:cNvPr>
          <p:cNvSpPr/>
          <p:nvPr/>
        </p:nvSpPr>
        <p:spPr>
          <a:xfrm>
            <a:off x="5573279" y="1131395"/>
            <a:ext cx="1487348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Load01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LoadBalancer</a:t>
            </a:r>
            <a:endParaRPr lang="en-GB" sz="11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02FA3-3743-4A83-A543-8095B39EB49F}"/>
              </a:ext>
            </a:extLst>
          </p:cNvPr>
          <p:cNvSpPr/>
          <p:nvPr/>
        </p:nvSpPr>
        <p:spPr>
          <a:xfrm>
            <a:off x="7189323" y="2193186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IIS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125CB-661E-4E02-8BD0-66AEDB7F5139}"/>
              </a:ext>
            </a:extLst>
          </p:cNvPr>
          <p:cNvSpPr/>
          <p:nvPr/>
        </p:nvSpPr>
        <p:spPr>
          <a:xfrm>
            <a:off x="7189323" y="1131396"/>
            <a:ext cx="1487347" cy="918026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IIS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F6771-DC12-447B-8552-C78420A07D56}"/>
              </a:ext>
            </a:extLst>
          </p:cNvPr>
          <p:cNvSpPr/>
          <p:nvPr/>
        </p:nvSpPr>
        <p:spPr>
          <a:xfrm>
            <a:off x="7189322" y="3229859"/>
            <a:ext cx="1487347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Web05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IIS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Use machine names for Deployment Targets</a:t>
            </a:r>
            <a:br>
              <a:rPr lang="en-GB" dirty="0"/>
            </a:br>
            <a:r>
              <a:rPr lang="en-GB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Use specific Machine Role naming conventions: </a:t>
            </a:r>
          </a:p>
          <a:p>
            <a:pPr lvl="1" indent="-349250">
              <a:buSzPts val="1900"/>
              <a:buChar char="●"/>
            </a:pPr>
            <a:r>
              <a:rPr lang="en-GB" dirty="0"/>
              <a:t>Website-</a:t>
            </a:r>
            <a:r>
              <a:rPr lang="en-GB" dirty="0" err="1"/>
              <a:t>WebServer</a:t>
            </a:r>
            <a:endParaRPr lang="en-GB" dirty="0"/>
          </a:p>
          <a:p>
            <a:pPr lvl="1" indent="-349250">
              <a:buSzPts val="1900"/>
              <a:buChar char="●"/>
            </a:pPr>
            <a:r>
              <a:rPr lang="en-GB" dirty="0"/>
              <a:t>Docs-Database</a:t>
            </a:r>
            <a:br>
              <a:rPr lang="en-GB" dirty="0"/>
            </a:br>
            <a:endParaRPr lang="en-GB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dirty="0"/>
              <a:t>Use generic Machine Roles for admin tasks:</a:t>
            </a:r>
          </a:p>
          <a:p>
            <a:pPr lvl="1" indent="-349250">
              <a:buSzPts val="1900"/>
              <a:buChar char="●"/>
            </a:pPr>
            <a:r>
              <a:rPr lang="en-GB" dirty="0"/>
              <a:t>IIS</a:t>
            </a:r>
          </a:p>
          <a:p>
            <a:pPr lvl="1" indent="-349250">
              <a:buSzPts val="1900"/>
              <a:buChar char="●"/>
            </a:pPr>
            <a:r>
              <a:rPr lang="en-GB" dirty="0"/>
              <a:t>MSSQL</a:t>
            </a:r>
          </a:p>
        </p:txBody>
      </p:sp>
    </p:spTree>
    <p:extLst>
      <p:ext uri="{BB962C8B-B14F-4D97-AF65-F5344CB8AC3E}">
        <p14:creationId xmlns:p14="http://schemas.microsoft.com/office/powerpoint/2010/main" val="2615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80875" y="1674891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Defining Deployment Targets and Machine Roles</a:t>
            </a:r>
            <a:br>
              <a:rPr lang="en" sz="1900" dirty="0"/>
            </a:b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How to use Machine Roles</a:t>
            </a:r>
            <a:br>
              <a:rPr lang="en" sz="1900" dirty="0"/>
            </a:b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Advice and conventions</a:t>
            </a:r>
            <a:endParaRPr sz="19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80990E-8DA0-45AE-8970-46D0E77B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Logo, history, meaning, symbol, PNG">
            <a:extLst>
              <a:ext uri="{FF2B5EF4-FFF2-40B4-BE49-F238E27FC236}">
                <a16:creationId xmlns:a16="http://schemas.microsoft.com/office/drawing/2014/main" id="{071B3D08-944A-49DF-9192-B234A39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42" y="523162"/>
            <a:ext cx="1848017" cy="10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Web Services (AWS) – Logos Download">
            <a:extLst>
              <a:ext uri="{FF2B5EF4-FFF2-40B4-BE49-F238E27FC236}">
                <a16:creationId xmlns:a16="http://schemas.microsoft.com/office/drawing/2014/main" id="{131F2092-8A68-4C61-901C-492A9A71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29" y="504390"/>
            <a:ext cx="2043532" cy="8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95E0E65-A89A-446F-A8B0-797308915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1733" y="2093550"/>
            <a:ext cx="1041689" cy="1041689"/>
          </a:xfrm>
          <a:prstGeom prst="rect">
            <a:avLst/>
          </a:prstGeom>
        </p:spPr>
      </p:pic>
      <p:pic>
        <p:nvPicPr>
          <p:cNvPr id="1034" name="Picture 10" descr="Microsoft unveils a clean logo for the Azure product">
            <a:extLst>
              <a:ext uri="{FF2B5EF4-FFF2-40B4-BE49-F238E27FC236}">
                <a16:creationId xmlns:a16="http://schemas.microsoft.com/office/drawing/2014/main" id="{2841CCA6-6CCA-4D4E-8F00-75FE01D3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76" y="1978818"/>
            <a:ext cx="2258395" cy="12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C56AB8-05D4-412C-8D3A-BA30E11D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82" y="3803796"/>
            <a:ext cx="4454236" cy="7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EC6C7-F134-4FD9-9465-7ABBC3A56F5C}"/>
              </a:ext>
            </a:extLst>
          </p:cNvPr>
          <p:cNvSpPr/>
          <p:nvPr/>
        </p:nvSpPr>
        <p:spPr>
          <a:xfrm>
            <a:off x="3402297" y="2168376"/>
            <a:ext cx="1487348" cy="917723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Web01</a:t>
            </a:r>
            <a:br>
              <a:rPr lang="en-GB" sz="1100" dirty="0">
                <a:latin typeface="Consolas" panose="020B0609020204030204" pitchFamily="49" charset="0"/>
              </a:rPr>
            </a:b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86595-B54A-4424-8BFD-87BA8A926ED3}"/>
              </a:ext>
            </a:extLst>
          </p:cNvPr>
          <p:cNvSpPr/>
          <p:nvPr/>
        </p:nvSpPr>
        <p:spPr>
          <a:xfrm>
            <a:off x="3402297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DB01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6DD8B-9E86-418A-B9A3-61C771E192DD}"/>
              </a:ext>
            </a:extLst>
          </p:cNvPr>
          <p:cNvSpPr/>
          <p:nvPr/>
        </p:nvSpPr>
        <p:spPr>
          <a:xfrm>
            <a:off x="5573279" y="2193187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Web02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3DA074-85BA-451C-8499-46871D0C226D}"/>
              </a:ext>
            </a:extLst>
          </p:cNvPr>
          <p:cNvSpPr/>
          <p:nvPr/>
        </p:nvSpPr>
        <p:spPr>
          <a:xfrm>
            <a:off x="5573279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7494B-1626-4738-8168-6E7C62756F91}"/>
              </a:ext>
            </a:extLst>
          </p:cNvPr>
          <p:cNvSpPr/>
          <p:nvPr/>
        </p:nvSpPr>
        <p:spPr>
          <a:xfrm>
            <a:off x="5573279" y="1131395"/>
            <a:ext cx="1487348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Load01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02FA3-3743-4A83-A543-8095B39EB49F}"/>
              </a:ext>
            </a:extLst>
          </p:cNvPr>
          <p:cNvSpPr/>
          <p:nvPr/>
        </p:nvSpPr>
        <p:spPr>
          <a:xfrm>
            <a:off x="7189323" y="2193186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Web03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9862C3-E83A-4C62-99F9-C83534AF5FF9}"/>
              </a:ext>
            </a:extLst>
          </p:cNvPr>
          <p:cNvSpPr/>
          <p:nvPr/>
        </p:nvSpPr>
        <p:spPr>
          <a:xfrm>
            <a:off x="3244598" y="748855"/>
            <a:ext cx="1802747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D86ED-F733-48C4-A0AD-EA51C4E2B1FA}"/>
              </a:ext>
            </a:extLst>
          </p:cNvPr>
          <p:cNvSpPr/>
          <p:nvPr/>
        </p:nvSpPr>
        <p:spPr>
          <a:xfrm>
            <a:off x="5412904" y="748856"/>
            <a:ext cx="3419471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EC6C7-F134-4FD9-9465-7ABBC3A56F5C}"/>
              </a:ext>
            </a:extLst>
          </p:cNvPr>
          <p:cNvSpPr/>
          <p:nvPr/>
        </p:nvSpPr>
        <p:spPr>
          <a:xfrm>
            <a:off x="3402297" y="2168376"/>
            <a:ext cx="1487348" cy="917723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Web01</a:t>
            </a:r>
            <a:br>
              <a:rPr lang="en-GB" sz="1100" dirty="0">
                <a:latin typeface="Consolas" panose="020B0609020204030204" pitchFamily="49" charset="0"/>
              </a:rPr>
            </a:b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86595-B54A-4424-8BFD-87BA8A926ED3}"/>
              </a:ext>
            </a:extLst>
          </p:cNvPr>
          <p:cNvSpPr/>
          <p:nvPr/>
        </p:nvSpPr>
        <p:spPr>
          <a:xfrm>
            <a:off x="3402297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DB01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6DD8B-9E86-418A-B9A3-61C771E192DD}"/>
              </a:ext>
            </a:extLst>
          </p:cNvPr>
          <p:cNvSpPr/>
          <p:nvPr/>
        </p:nvSpPr>
        <p:spPr>
          <a:xfrm>
            <a:off x="5573279" y="2193187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Web02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3DA074-85BA-451C-8499-46871D0C226D}"/>
              </a:ext>
            </a:extLst>
          </p:cNvPr>
          <p:cNvSpPr/>
          <p:nvPr/>
        </p:nvSpPr>
        <p:spPr>
          <a:xfrm>
            <a:off x="5573279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7494B-1626-4738-8168-6E7C62756F91}"/>
              </a:ext>
            </a:extLst>
          </p:cNvPr>
          <p:cNvSpPr/>
          <p:nvPr/>
        </p:nvSpPr>
        <p:spPr>
          <a:xfrm>
            <a:off x="5573279" y="1131395"/>
            <a:ext cx="1487348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Load01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02FA3-3743-4A83-A543-8095B39EB49F}"/>
              </a:ext>
            </a:extLst>
          </p:cNvPr>
          <p:cNvSpPr/>
          <p:nvPr/>
        </p:nvSpPr>
        <p:spPr>
          <a:xfrm>
            <a:off x="7189323" y="2193186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Web03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9862C3-E83A-4C62-99F9-C83534AF5FF9}"/>
              </a:ext>
            </a:extLst>
          </p:cNvPr>
          <p:cNvSpPr/>
          <p:nvPr/>
        </p:nvSpPr>
        <p:spPr>
          <a:xfrm>
            <a:off x="3244598" y="748855"/>
            <a:ext cx="1802747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D86ED-F733-48C4-A0AD-EA51C4E2B1FA}"/>
              </a:ext>
            </a:extLst>
          </p:cNvPr>
          <p:cNvSpPr/>
          <p:nvPr/>
        </p:nvSpPr>
        <p:spPr>
          <a:xfrm>
            <a:off x="5412904" y="748856"/>
            <a:ext cx="3419471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EC6C7-F134-4FD9-9465-7ABBC3A56F5C}"/>
              </a:ext>
            </a:extLst>
          </p:cNvPr>
          <p:cNvSpPr/>
          <p:nvPr/>
        </p:nvSpPr>
        <p:spPr>
          <a:xfrm>
            <a:off x="3402297" y="2168376"/>
            <a:ext cx="1487348" cy="917723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Web01</a:t>
            </a:r>
            <a:br>
              <a:rPr lang="en-GB" sz="1100" dirty="0">
                <a:latin typeface="Consolas" panose="020B0609020204030204" pitchFamily="49" charset="0"/>
              </a:rPr>
            </a:b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86595-B54A-4424-8BFD-87BA8A926ED3}"/>
              </a:ext>
            </a:extLst>
          </p:cNvPr>
          <p:cNvSpPr/>
          <p:nvPr/>
        </p:nvSpPr>
        <p:spPr>
          <a:xfrm>
            <a:off x="3402297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DB01</a:t>
            </a:r>
          </a:p>
          <a:p>
            <a:r>
              <a:rPr lang="en-GB" sz="300" dirty="0">
                <a:latin typeface="Consolas" panose="020B0609020204030204" pitchFamily="49" charset="0"/>
              </a:rPr>
              <a:t> </a:t>
            </a: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6DD8B-9E86-418A-B9A3-61C771E192DD}"/>
              </a:ext>
            </a:extLst>
          </p:cNvPr>
          <p:cNvSpPr/>
          <p:nvPr/>
        </p:nvSpPr>
        <p:spPr>
          <a:xfrm>
            <a:off x="5573279" y="2193187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3DA074-85BA-451C-8499-46871D0C226D}"/>
              </a:ext>
            </a:extLst>
          </p:cNvPr>
          <p:cNvSpPr/>
          <p:nvPr/>
        </p:nvSpPr>
        <p:spPr>
          <a:xfrm>
            <a:off x="5573279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300" dirty="0">
                <a:latin typeface="Consolas" panose="020B0609020204030204" pitchFamily="49" charset="0"/>
              </a:rPr>
              <a:t> </a:t>
            </a: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7494B-1626-4738-8168-6E7C62756F91}"/>
              </a:ext>
            </a:extLst>
          </p:cNvPr>
          <p:cNvSpPr/>
          <p:nvPr/>
        </p:nvSpPr>
        <p:spPr>
          <a:xfrm>
            <a:off x="5573279" y="1131395"/>
            <a:ext cx="1487348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Load01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02FA3-3743-4A83-A543-8095B39EB49F}"/>
              </a:ext>
            </a:extLst>
          </p:cNvPr>
          <p:cNvSpPr/>
          <p:nvPr/>
        </p:nvSpPr>
        <p:spPr>
          <a:xfrm>
            <a:off x="7189323" y="2193186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9862C3-E83A-4C62-99F9-C83534AF5FF9}"/>
              </a:ext>
            </a:extLst>
          </p:cNvPr>
          <p:cNvSpPr/>
          <p:nvPr/>
        </p:nvSpPr>
        <p:spPr>
          <a:xfrm>
            <a:off x="3244598" y="748855"/>
            <a:ext cx="1802747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D86ED-F733-48C4-A0AD-EA51C4E2B1FA}"/>
              </a:ext>
            </a:extLst>
          </p:cNvPr>
          <p:cNvSpPr/>
          <p:nvPr/>
        </p:nvSpPr>
        <p:spPr>
          <a:xfrm>
            <a:off x="5412904" y="748856"/>
            <a:ext cx="3419471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EC6C7-F134-4FD9-9465-7ABBC3A56F5C}"/>
              </a:ext>
            </a:extLst>
          </p:cNvPr>
          <p:cNvSpPr/>
          <p:nvPr/>
        </p:nvSpPr>
        <p:spPr>
          <a:xfrm>
            <a:off x="3402297" y="2168376"/>
            <a:ext cx="1487348" cy="917723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Web01</a:t>
            </a:r>
            <a:br>
              <a:rPr lang="en-GB" sz="1100" dirty="0">
                <a:latin typeface="Consolas" panose="020B0609020204030204" pitchFamily="49" charset="0"/>
              </a:rPr>
            </a:b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86595-B54A-4424-8BFD-87BA8A926ED3}"/>
              </a:ext>
            </a:extLst>
          </p:cNvPr>
          <p:cNvSpPr/>
          <p:nvPr/>
        </p:nvSpPr>
        <p:spPr>
          <a:xfrm>
            <a:off x="3402297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Website-Database</a:t>
            </a: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6DD8B-9E86-418A-B9A3-61C771E192DD}"/>
              </a:ext>
            </a:extLst>
          </p:cNvPr>
          <p:cNvSpPr/>
          <p:nvPr/>
        </p:nvSpPr>
        <p:spPr>
          <a:xfrm>
            <a:off x="5573279" y="2193187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3DA074-85BA-451C-8499-46871D0C226D}"/>
              </a:ext>
            </a:extLst>
          </p:cNvPr>
          <p:cNvSpPr/>
          <p:nvPr/>
        </p:nvSpPr>
        <p:spPr>
          <a:xfrm>
            <a:off x="5573279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Website-Database</a:t>
            </a: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7494B-1626-4738-8168-6E7C62756F91}"/>
              </a:ext>
            </a:extLst>
          </p:cNvPr>
          <p:cNvSpPr/>
          <p:nvPr/>
        </p:nvSpPr>
        <p:spPr>
          <a:xfrm>
            <a:off x="5573279" y="1131395"/>
            <a:ext cx="1487348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Load01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02FA3-3743-4A83-A543-8095B39EB49F}"/>
              </a:ext>
            </a:extLst>
          </p:cNvPr>
          <p:cNvSpPr/>
          <p:nvPr/>
        </p:nvSpPr>
        <p:spPr>
          <a:xfrm>
            <a:off x="7189323" y="2193186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125CB-661E-4E02-8BD0-66AEDB7F5139}"/>
              </a:ext>
            </a:extLst>
          </p:cNvPr>
          <p:cNvSpPr/>
          <p:nvPr/>
        </p:nvSpPr>
        <p:spPr>
          <a:xfrm>
            <a:off x="7189323" y="1131396"/>
            <a:ext cx="1487347" cy="918026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F6771-DC12-447B-8552-C78420A07D56}"/>
              </a:ext>
            </a:extLst>
          </p:cNvPr>
          <p:cNvSpPr/>
          <p:nvPr/>
        </p:nvSpPr>
        <p:spPr>
          <a:xfrm>
            <a:off x="7189322" y="3229859"/>
            <a:ext cx="1487347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Web05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9862C3-E83A-4C62-99F9-C83534AF5FF9}"/>
              </a:ext>
            </a:extLst>
          </p:cNvPr>
          <p:cNvSpPr/>
          <p:nvPr/>
        </p:nvSpPr>
        <p:spPr>
          <a:xfrm>
            <a:off x="3244598" y="748855"/>
            <a:ext cx="1802747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D86ED-F733-48C4-A0AD-EA51C4E2B1FA}"/>
              </a:ext>
            </a:extLst>
          </p:cNvPr>
          <p:cNvSpPr/>
          <p:nvPr/>
        </p:nvSpPr>
        <p:spPr>
          <a:xfrm>
            <a:off x="5412904" y="748856"/>
            <a:ext cx="3419471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EC6C7-F134-4FD9-9465-7ABBC3A56F5C}"/>
              </a:ext>
            </a:extLst>
          </p:cNvPr>
          <p:cNvSpPr/>
          <p:nvPr/>
        </p:nvSpPr>
        <p:spPr>
          <a:xfrm>
            <a:off x="3402297" y="2168376"/>
            <a:ext cx="1487348" cy="917723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Web01</a:t>
            </a:r>
            <a:br>
              <a:rPr lang="en-GB" sz="1100" dirty="0">
                <a:latin typeface="Consolas" panose="020B0609020204030204" pitchFamily="49" charset="0"/>
              </a:rPr>
            </a:b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86595-B54A-4424-8BFD-87BA8A926ED3}"/>
              </a:ext>
            </a:extLst>
          </p:cNvPr>
          <p:cNvSpPr/>
          <p:nvPr/>
        </p:nvSpPr>
        <p:spPr>
          <a:xfrm>
            <a:off x="3402297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Website-Database</a:t>
            </a: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6DD8B-9E86-418A-B9A3-61C771E192DD}"/>
              </a:ext>
            </a:extLst>
          </p:cNvPr>
          <p:cNvSpPr/>
          <p:nvPr/>
        </p:nvSpPr>
        <p:spPr>
          <a:xfrm>
            <a:off x="5573279" y="2193187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3DA074-85BA-451C-8499-46871D0C226D}"/>
              </a:ext>
            </a:extLst>
          </p:cNvPr>
          <p:cNvSpPr/>
          <p:nvPr/>
        </p:nvSpPr>
        <p:spPr>
          <a:xfrm>
            <a:off x="5573279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Website-Database</a:t>
            </a: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7494B-1626-4738-8168-6E7C62756F91}"/>
              </a:ext>
            </a:extLst>
          </p:cNvPr>
          <p:cNvSpPr/>
          <p:nvPr/>
        </p:nvSpPr>
        <p:spPr>
          <a:xfrm>
            <a:off x="5573279" y="1131395"/>
            <a:ext cx="1487348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Load01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02FA3-3743-4A83-A543-8095B39EB49F}"/>
              </a:ext>
            </a:extLst>
          </p:cNvPr>
          <p:cNvSpPr/>
          <p:nvPr/>
        </p:nvSpPr>
        <p:spPr>
          <a:xfrm>
            <a:off x="7189323" y="2193186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125CB-661E-4E02-8BD0-66AEDB7F5139}"/>
              </a:ext>
            </a:extLst>
          </p:cNvPr>
          <p:cNvSpPr/>
          <p:nvPr/>
        </p:nvSpPr>
        <p:spPr>
          <a:xfrm>
            <a:off x="7189323" y="1131396"/>
            <a:ext cx="1487347" cy="918026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F6771-DC12-447B-8552-C78420A07D56}"/>
              </a:ext>
            </a:extLst>
          </p:cNvPr>
          <p:cNvSpPr/>
          <p:nvPr/>
        </p:nvSpPr>
        <p:spPr>
          <a:xfrm>
            <a:off x="7189322" y="3229859"/>
            <a:ext cx="1487347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Web05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9862C3-E83A-4C62-99F9-C83534AF5FF9}"/>
              </a:ext>
            </a:extLst>
          </p:cNvPr>
          <p:cNvSpPr/>
          <p:nvPr/>
        </p:nvSpPr>
        <p:spPr>
          <a:xfrm>
            <a:off x="3244598" y="748855"/>
            <a:ext cx="1802747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D86ED-F733-48C4-A0AD-EA51C4E2B1FA}"/>
              </a:ext>
            </a:extLst>
          </p:cNvPr>
          <p:cNvSpPr/>
          <p:nvPr/>
        </p:nvSpPr>
        <p:spPr>
          <a:xfrm>
            <a:off x="5412904" y="748856"/>
            <a:ext cx="3419471" cy="3542488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Consolas" panose="020B0609020204030204" pitchFamily="49" charset="0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EC6C7-F134-4FD9-9465-7ABBC3A56F5C}"/>
              </a:ext>
            </a:extLst>
          </p:cNvPr>
          <p:cNvSpPr/>
          <p:nvPr/>
        </p:nvSpPr>
        <p:spPr>
          <a:xfrm>
            <a:off x="3402297" y="2168376"/>
            <a:ext cx="1487348" cy="917723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Web01</a:t>
            </a:r>
            <a:br>
              <a:rPr lang="en-GB" sz="1100" dirty="0">
                <a:latin typeface="Consolas" panose="020B0609020204030204" pitchFamily="49" charset="0"/>
              </a:rPr>
            </a:b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86595-B54A-4424-8BFD-87BA8A926ED3}"/>
              </a:ext>
            </a:extLst>
          </p:cNvPr>
          <p:cNvSpPr/>
          <p:nvPr/>
        </p:nvSpPr>
        <p:spPr>
          <a:xfrm>
            <a:off x="3402297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Website-Database</a:t>
            </a: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6DD8B-9E86-418A-B9A3-61C771E192DD}"/>
              </a:ext>
            </a:extLst>
          </p:cNvPr>
          <p:cNvSpPr/>
          <p:nvPr/>
        </p:nvSpPr>
        <p:spPr>
          <a:xfrm>
            <a:off x="5573279" y="2193187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3DA074-85BA-451C-8499-46871D0C226D}"/>
              </a:ext>
            </a:extLst>
          </p:cNvPr>
          <p:cNvSpPr/>
          <p:nvPr/>
        </p:nvSpPr>
        <p:spPr>
          <a:xfrm>
            <a:off x="5573279" y="3229860"/>
            <a:ext cx="1487348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Website-Database</a:t>
            </a: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7494B-1626-4738-8168-6E7C62756F91}"/>
              </a:ext>
            </a:extLst>
          </p:cNvPr>
          <p:cNvSpPr/>
          <p:nvPr/>
        </p:nvSpPr>
        <p:spPr>
          <a:xfrm>
            <a:off x="5573279" y="1131395"/>
            <a:ext cx="1487348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Load01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02FA3-3743-4A83-A543-8095B39EB49F}"/>
              </a:ext>
            </a:extLst>
          </p:cNvPr>
          <p:cNvSpPr/>
          <p:nvPr/>
        </p:nvSpPr>
        <p:spPr>
          <a:xfrm>
            <a:off x="7189323" y="2193186"/>
            <a:ext cx="1487347" cy="89291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Website-</a:t>
            </a:r>
            <a:r>
              <a:rPr lang="en-GB" sz="1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125CB-661E-4E02-8BD0-66AEDB7F5139}"/>
              </a:ext>
            </a:extLst>
          </p:cNvPr>
          <p:cNvSpPr/>
          <p:nvPr/>
        </p:nvSpPr>
        <p:spPr>
          <a:xfrm>
            <a:off x="7189323" y="1131396"/>
            <a:ext cx="1487347" cy="918026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F6771-DC12-447B-8552-C78420A07D56}"/>
              </a:ext>
            </a:extLst>
          </p:cNvPr>
          <p:cNvSpPr/>
          <p:nvPr/>
        </p:nvSpPr>
        <p:spPr>
          <a:xfrm>
            <a:off x="7189322" y="3229859"/>
            <a:ext cx="1487347" cy="917721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Web05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Docs-</a:t>
            </a:r>
            <a:r>
              <a:rPr lang="en-GB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WebServer</a:t>
            </a:r>
            <a:endParaRPr lang="en-GB" sz="11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352</Words>
  <Application>Microsoft Office PowerPoint</Application>
  <PresentationFormat>On-screen Show (16:9)</PresentationFormat>
  <Paragraphs>161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Simple Light</vt:lpstr>
      <vt:lpstr>Understanding Deployment Targets and Machine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4</cp:revision>
  <dcterms:modified xsi:type="dcterms:W3CDTF">2022-02-01T12:05:02Z</dcterms:modified>
</cp:coreProperties>
</file>