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56" r:id="rId3"/>
    <p:sldId id="266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</p14:sldIdLst>
        </p14:section>
        <p14:section name="DEMO" id="{C3189919-67CB-4E4B-8654-B0C10042953A}">
          <p14:sldIdLst>
            <p14:sldId id="256"/>
          </p14:sldIdLst>
        </p14:section>
        <p14:section name="SUMMARY" id="{40AB4977-2215-43DB-A49C-091EE9B7BBC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01" autoAdjust="0"/>
  </p:normalViewPr>
  <p:slideViewPr>
    <p:cSldViewPr snapToGrid="0">
      <p:cViewPr varScale="1">
        <p:scale>
          <a:sx n="167" d="100"/>
          <a:sy n="167" d="100"/>
        </p:scale>
        <p:origin x="5400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75042" y="2581675"/>
            <a:ext cx="247451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3: Projects (Part 1)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Deployment Process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The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80990E-8DA0-45AE-8970-46D0E77B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7BC3-A6E7-4345-A784-987AAE0EB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A thing</a:t>
            </a:r>
            <a:br>
              <a:rPr lang="en-GB" dirty="0"/>
            </a:br>
            <a:r>
              <a:rPr lang="en-GB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Another thing</a:t>
            </a:r>
            <a:br>
              <a:rPr lang="en-GB" dirty="0"/>
            </a:br>
            <a:endParaRPr lang="en-GB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Yet another thing</a:t>
            </a:r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</Words>
  <Application>Microsoft Office PowerPoint</Application>
  <PresentationFormat>On-screen Show (16:9)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Consolas</vt:lpstr>
      <vt:lpstr>Simple Light</vt:lpstr>
      <vt:lpstr>The Deployment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15</cp:revision>
  <dcterms:modified xsi:type="dcterms:W3CDTF">2022-02-23T10:15:21Z</dcterms:modified>
</cp:coreProperties>
</file>