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8" r:id="rId2"/>
    <p:sldId id="256" r:id="rId3"/>
    <p:sldId id="266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0270C77D-8110-4626-BEF8-4199083D6286}">
          <p14:sldIdLst>
            <p14:sldId id="268"/>
          </p14:sldIdLst>
        </p14:section>
        <p14:section name="DEMO" id="{C3189919-67CB-4E4B-8654-B0C10042953A}">
          <p14:sldIdLst>
            <p14:sldId id="256"/>
          </p14:sldIdLst>
        </p14:section>
        <p14:section name="SUMMARY" id="{40AB4977-2215-43DB-A49C-091EE9B7BBC7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3E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001" autoAdjust="0"/>
  </p:normalViewPr>
  <p:slideViewPr>
    <p:cSldViewPr snapToGrid="0">
      <p:cViewPr varScale="1">
        <p:scale>
          <a:sx n="167" d="100"/>
          <a:sy n="167" d="100"/>
        </p:scale>
        <p:origin x="5400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70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6800" y="1932301"/>
            <a:ext cx="2171001" cy="46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544300" y="2490925"/>
            <a:ext cx="153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1"/>
          <p:cNvSpPr txBox="1"/>
          <p:nvPr/>
        </p:nvSpPr>
        <p:spPr>
          <a:xfrm>
            <a:off x="75042" y="2581675"/>
            <a:ext cx="2474516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Octopus Fundamentals</a:t>
            </a:r>
            <a:br>
              <a:rPr lang="en" b="1" dirty="0"/>
            </a:br>
            <a:r>
              <a:rPr lang="en" sz="800" b="1" dirty="0"/>
              <a:t> 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Module 3: Projects (Part 1)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Class 1: Deployment Process</a:t>
            </a:r>
            <a:endParaRPr sz="12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AC2-6C8C-430A-A366-B3D6BB7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317" y="1918607"/>
            <a:ext cx="5991300" cy="130628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/>
              <a:t>The Deployment Process</a:t>
            </a:r>
          </a:p>
        </p:txBody>
      </p:sp>
    </p:spTree>
    <p:extLst>
      <p:ext uri="{BB962C8B-B14F-4D97-AF65-F5344CB8AC3E}">
        <p14:creationId xmlns:p14="http://schemas.microsoft.com/office/powerpoint/2010/main" val="36815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80990E-8DA0-45AE-8970-46D0E77B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17BC3-A6E7-4345-A784-987AAE0EB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871821" y="1545125"/>
            <a:ext cx="5951700" cy="215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/>
              <a:t>A thing</a:t>
            </a:r>
            <a:br>
              <a:rPr lang="en-GB" dirty="0"/>
            </a:br>
            <a:r>
              <a:rPr lang="en-GB" dirty="0"/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/>
              <a:t>Another thing</a:t>
            </a:r>
            <a:br>
              <a:rPr lang="en-GB" dirty="0"/>
            </a:br>
            <a:endParaRPr lang="en-GB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/>
              <a:t>Yet another thing</a:t>
            </a:r>
          </a:p>
        </p:txBody>
      </p:sp>
    </p:spTree>
    <p:extLst>
      <p:ext uri="{BB962C8B-B14F-4D97-AF65-F5344CB8AC3E}">
        <p14:creationId xmlns:p14="http://schemas.microsoft.com/office/powerpoint/2010/main" val="26158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13</Words>
  <Application>Microsoft Office PowerPoint</Application>
  <PresentationFormat>On-screen Show (16:9)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Consolas</vt:lpstr>
      <vt:lpstr>Simple Light</vt:lpstr>
      <vt:lpstr>The Deployment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15</cp:revision>
  <dcterms:modified xsi:type="dcterms:W3CDTF">2022-02-23T10:51:56Z</dcterms:modified>
</cp:coreProperties>
</file>