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5" r:id="rId9"/>
    <p:sldId id="263" r:id="rId10"/>
    <p:sldId id="266" r:id="rId11"/>
    <p:sldId id="264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6D4"/>
    <a:srgbClr val="345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73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5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29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73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22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55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92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93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64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24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00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61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CBA9-FAE4-4573-B6FF-E6C8157A5A00}" type="datetimeFigureOut">
              <a:rPr lang="zh-TW" altLang="en-US" smtClean="0"/>
              <a:t>2018/6/11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4A7F-D07D-4348-887F-4C0AB7C732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05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7" name="矩形 6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45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形圖 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群組 10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9" name="矩形 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文字方塊 11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547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Accounting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4" name="文字方塊 23" title="System time"/>
          <p:cNvSpPr txBox="1"/>
          <p:nvPr/>
        </p:nvSpPr>
        <p:spPr>
          <a:xfrm>
            <a:off x="81280" y="2992157"/>
            <a:ext cx="1042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 title="System time"/>
          <p:cNvSpPr txBox="1"/>
          <p:nvPr/>
        </p:nvSpPr>
        <p:spPr>
          <a:xfrm>
            <a:off x="81280" y="3886237"/>
            <a:ext cx="1042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帳戶</a:t>
            </a:r>
            <a:endParaRPr lang="zh-TW" altLang="en-US" sz="28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圓角矩形 46" title="New record botton"/>
          <p:cNvSpPr/>
          <p:nvPr/>
        </p:nvSpPr>
        <p:spPr>
          <a:xfrm>
            <a:off x="144000" y="10540425"/>
            <a:ext cx="657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</a:t>
            </a:r>
          </a:p>
        </p:txBody>
      </p:sp>
      <p:sp>
        <p:nvSpPr>
          <p:cNvPr id="48" name="圓角矩形 47" title="Cal_."/>
          <p:cNvSpPr/>
          <p:nvPr/>
        </p:nvSpPr>
        <p:spPr>
          <a:xfrm>
            <a:off x="144000" y="9038671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圓角矩形 48" title="Cal_0"/>
          <p:cNvSpPr/>
          <p:nvPr/>
        </p:nvSpPr>
        <p:spPr>
          <a:xfrm>
            <a:off x="1854000" y="9039600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圓角矩形 49" title="Cal_="/>
          <p:cNvSpPr/>
          <p:nvPr/>
        </p:nvSpPr>
        <p:spPr>
          <a:xfrm>
            <a:off x="3564000" y="9024309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圓角矩形 51" title="Cal_+"/>
          <p:cNvSpPr/>
          <p:nvPr/>
        </p:nvSpPr>
        <p:spPr>
          <a:xfrm>
            <a:off x="5274000" y="9038671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圓角矩形 55" title="Cal_1"/>
          <p:cNvSpPr/>
          <p:nvPr/>
        </p:nvSpPr>
        <p:spPr>
          <a:xfrm>
            <a:off x="144000" y="8123645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圓角矩形 56" title="Cal_2"/>
          <p:cNvSpPr/>
          <p:nvPr/>
        </p:nvSpPr>
        <p:spPr>
          <a:xfrm>
            <a:off x="1854000" y="8124574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圓角矩形 57" title="Cal_3"/>
          <p:cNvSpPr/>
          <p:nvPr/>
        </p:nvSpPr>
        <p:spPr>
          <a:xfrm>
            <a:off x="3564000" y="8109283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圓角矩形 58" title="Cal_-"/>
          <p:cNvSpPr/>
          <p:nvPr/>
        </p:nvSpPr>
        <p:spPr>
          <a:xfrm>
            <a:off x="5274000" y="8123645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圓角矩形 59" title="Cal_4"/>
          <p:cNvSpPr/>
          <p:nvPr/>
        </p:nvSpPr>
        <p:spPr>
          <a:xfrm>
            <a:off x="144000" y="7196543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圓角矩形 60" title="Cal_5"/>
          <p:cNvSpPr/>
          <p:nvPr/>
        </p:nvSpPr>
        <p:spPr>
          <a:xfrm>
            <a:off x="1854000" y="7197472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圓角矩形 61" title="Cal_6"/>
          <p:cNvSpPr/>
          <p:nvPr/>
        </p:nvSpPr>
        <p:spPr>
          <a:xfrm>
            <a:off x="3564000" y="7182181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圓角矩形 62" title="Cal_*"/>
          <p:cNvSpPr/>
          <p:nvPr/>
        </p:nvSpPr>
        <p:spPr>
          <a:xfrm>
            <a:off x="5274000" y="7196543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×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圓角矩形 63" title="Cal_7"/>
          <p:cNvSpPr/>
          <p:nvPr/>
        </p:nvSpPr>
        <p:spPr>
          <a:xfrm>
            <a:off x="138540" y="6281517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圓角矩形 64" title="Cal_8"/>
          <p:cNvSpPr/>
          <p:nvPr/>
        </p:nvSpPr>
        <p:spPr>
          <a:xfrm>
            <a:off x="1848540" y="6282446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圓角矩形 65" title="Cal_9"/>
          <p:cNvSpPr/>
          <p:nvPr/>
        </p:nvSpPr>
        <p:spPr>
          <a:xfrm>
            <a:off x="3558540" y="6267155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圓角矩形 66" title="Cal_/"/>
          <p:cNvSpPr/>
          <p:nvPr/>
        </p:nvSpPr>
        <p:spPr>
          <a:xfrm>
            <a:off x="5268540" y="6281517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÷</a:t>
            </a:r>
            <a:endParaRPr lang="zh-TW" altLang="en-US" sz="2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圓角矩形 67" title="Cal_/"/>
          <p:cNvSpPr/>
          <p:nvPr/>
        </p:nvSpPr>
        <p:spPr>
          <a:xfrm>
            <a:off x="5268540" y="5133779"/>
            <a:ext cx="1440000" cy="7592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zh-TW" altLang="en-US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0" name="直線接點 69"/>
          <p:cNvCxnSpPr/>
          <p:nvPr/>
        </p:nvCxnSpPr>
        <p:spPr>
          <a:xfrm flipH="1">
            <a:off x="188865" y="5893054"/>
            <a:ext cx="4809675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圖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23" y="1971103"/>
            <a:ext cx="444517" cy="453407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708" y="1971103"/>
            <a:ext cx="444706" cy="453600"/>
          </a:xfrm>
          <a:prstGeom prst="rect">
            <a:avLst/>
          </a:prstGeom>
        </p:spPr>
      </p:pic>
      <p:sp>
        <p:nvSpPr>
          <p:cNvPr id="44" name="文字方塊 43"/>
          <p:cNvSpPr txBox="1"/>
          <p:nvPr/>
        </p:nvSpPr>
        <p:spPr>
          <a:xfrm>
            <a:off x="2241734" y="1905419"/>
            <a:ext cx="26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2018/06/10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193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7" name="矩形 6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45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形圖 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群組 10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9" name="矩形 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文字方塊 11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8:01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547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Statistic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圓角矩形 44" title="Cal_/"/>
          <p:cNvSpPr/>
          <p:nvPr/>
        </p:nvSpPr>
        <p:spPr>
          <a:xfrm>
            <a:off x="64169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 title="Cal_/"/>
          <p:cNvSpPr/>
          <p:nvPr/>
        </p:nvSpPr>
        <p:spPr>
          <a:xfrm>
            <a:off x="2360998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4657827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65" y="2400143"/>
            <a:ext cx="444517" cy="4534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02" y="2400143"/>
            <a:ext cx="444706" cy="4536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114852" y="2334459"/>
            <a:ext cx="26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2018/06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7095" y="3336758"/>
            <a:ext cx="5756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$22,000.00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支出：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$23,280.00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結餘：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$-1,280.00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503" y="5355935"/>
            <a:ext cx="4506124" cy="439142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410" y="5489188"/>
            <a:ext cx="4599728" cy="47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93" y="5482909"/>
            <a:ext cx="4347274" cy="4233726"/>
          </a:xfrm>
          <a:prstGeom prst="rect">
            <a:avLst/>
          </a:prstGeom>
        </p:spPr>
      </p:pic>
      <p:grpSp>
        <p:nvGrpSpPr>
          <p:cNvPr id="26" name="群組 25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7" name="矩形 6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45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形圖 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群組 10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9" name="矩形 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文字方塊 11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8:01</a:t>
              </a:r>
            </a:p>
          </p:txBody>
        </p:sp>
      </p:grpSp>
      <p:grpSp>
        <p:nvGrpSpPr>
          <p:cNvPr id="27" name="群組 26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547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Statistic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圓角矩形 44" title="Cal_/"/>
          <p:cNvSpPr/>
          <p:nvPr/>
        </p:nvSpPr>
        <p:spPr>
          <a:xfrm>
            <a:off x="64169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 title="Cal_/"/>
          <p:cNvSpPr/>
          <p:nvPr/>
        </p:nvSpPr>
        <p:spPr>
          <a:xfrm>
            <a:off x="2360998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4657827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3" y="2400143"/>
            <a:ext cx="444517" cy="4534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60" y="2400143"/>
            <a:ext cx="444706" cy="4536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110964" y="2334459"/>
            <a:ext cx="26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7095" y="3336758"/>
            <a:ext cx="5756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$308,000.00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支出：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$235,560.00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結餘：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$72,440.00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24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9404" y="4707767"/>
            <a:ext cx="5915025" cy="2356556"/>
          </a:xfrm>
        </p:spPr>
        <p:txBody>
          <a:bodyPr/>
          <a:lstStyle/>
          <a:p>
            <a:pPr algn="ctr"/>
            <a:r>
              <a:rPr lang="zh-TW" altLang="en-US" dirty="0" smtClean="0"/>
              <a:t>↓ ↓</a:t>
            </a:r>
            <a:r>
              <a:rPr lang="zh-TW" altLang="en-US" dirty="0"/>
              <a:t> ↓</a:t>
            </a:r>
            <a:r>
              <a:rPr lang="zh-TW" altLang="en-US" dirty="0" smtClean="0"/>
              <a:t>帳戶管理↓</a:t>
            </a:r>
            <a:r>
              <a:rPr lang="zh-TW" altLang="en-US" dirty="0"/>
              <a:t> </a:t>
            </a:r>
            <a:r>
              <a:rPr lang="zh-TW" altLang="en-US" dirty="0" smtClean="0"/>
              <a:t>↓</a:t>
            </a:r>
            <a:r>
              <a:rPr lang="zh-TW" altLang="en-US" dirty="0"/>
              <a:t> ↓</a:t>
            </a:r>
          </a:p>
        </p:txBody>
      </p:sp>
    </p:spTree>
    <p:extLst>
      <p:ext uri="{BB962C8B-B14F-4D97-AF65-F5344CB8AC3E}">
        <p14:creationId xmlns:p14="http://schemas.microsoft.com/office/powerpoint/2010/main" val="127017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7" name="矩形 6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45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形圖 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群組 10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9" name="矩形 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文字方塊 11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547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Account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-3208" y="1563194"/>
            <a:ext cx="44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輸入欲新增之帳戶類別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81280" y="2090907"/>
            <a:ext cx="511425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 title="Cal_/"/>
          <p:cNvSpPr/>
          <p:nvPr/>
        </p:nvSpPr>
        <p:spPr>
          <a:xfrm>
            <a:off x="5171743" y="145182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97165" y="3243207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現金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397165" y="4619334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397165" y="5995461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悠遊卡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 title="Cal_/"/>
          <p:cNvSpPr/>
          <p:nvPr/>
        </p:nvSpPr>
        <p:spPr>
          <a:xfrm>
            <a:off x="5171743" y="332296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69" name="圓角矩形 68" title="Cal_/"/>
          <p:cNvSpPr/>
          <p:nvPr/>
        </p:nvSpPr>
        <p:spPr>
          <a:xfrm>
            <a:off x="5171743" y="4648798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71" name="圓角矩形 70" title="Cal_/"/>
          <p:cNvSpPr/>
          <p:nvPr/>
        </p:nvSpPr>
        <p:spPr>
          <a:xfrm>
            <a:off x="5171743" y="6001782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290629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7" name="矩形 6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45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形圖 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群組 10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9" name="矩形 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文字方塊 11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547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Account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-3208" y="1563194"/>
            <a:ext cx="441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一卡通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81280" y="2090907"/>
            <a:ext cx="511425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 title="Cal_/"/>
          <p:cNvSpPr/>
          <p:nvPr/>
        </p:nvSpPr>
        <p:spPr>
          <a:xfrm>
            <a:off x="5171743" y="145182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97165" y="3243207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現金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397165" y="4619334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397165" y="5995461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悠遊卡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 title="Cal_/"/>
          <p:cNvSpPr/>
          <p:nvPr/>
        </p:nvSpPr>
        <p:spPr>
          <a:xfrm>
            <a:off x="5171743" y="332296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69" name="圓角矩形 68" title="Cal_/"/>
          <p:cNvSpPr/>
          <p:nvPr/>
        </p:nvSpPr>
        <p:spPr>
          <a:xfrm>
            <a:off x="5171743" y="4648798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71" name="圓角矩形 70" title="Cal_/"/>
          <p:cNvSpPr/>
          <p:nvPr/>
        </p:nvSpPr>
        <p:spPr>
          <a:xfrm>
            <a:off x="5171743" y="6001782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17348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7" name="矩形 6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45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形圖 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群組 10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9" name="矩形 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文字方塊 11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547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Account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" name="直線接點 4"/>
          <p:cNvCxnSpPr/>
          <p:nvPr/>
        </p:nvCxnSpPr>
        <p:spPr>
          <a:xfrm>
            <a:off x="81280" y="2090907"/>
            <a:ext cx="511425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 title="Cal_/"/>
          <p:cNvSpPr/>
          <p:nvPr/>
        </p:nvSpPr>
        <p:spPr>
          <a:xfrm>
            <a:off x="5171743" y="145182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97165" y="3243207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現金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397165" y="4619334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397165" y="5995461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悠遊卡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 title="Cal_/"/>
          <p:cNvSpPr/>
          <p:nvPr/>
        </p:nvSpPr>
        <p:spPr>
          <a:xfrm>
            <a:off x="5171743" y="332296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69" name="圓角矩形 68" title="Cal_/"/>
          <p:cNvSpPr/>
          <p:nvPr/>
        </p:nvSpPr>
        <p:spPr>
          <a:xfrm>
            <a:off x="5171743" y="4648798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71" name="圓角矩形 70" title="Cal_/"/>
          <p:cNvSpPr/>
          <p:nvPr/>
        </p:nvSpPr>
        <p:spPr>
          <a:xfrm>
            <a:off x="5171743" y="6001782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1397165" y="7371588"/>
            <a:ext cx="2482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一卡通</a:t>
            </a:r>
            <a:endParaRPr lang="zh-TW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5171742" y="7372991"/>
            <a:ext cx="1543115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13097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9404" y="4707767"/>
            <a:ext cx="5915025" cy="2356556"/>
          </a:xfrm>
        </p:spPr>
        <p:txBody>
          <a:bodyPr/>
          <a:lstStyle/>
          <a:p>
            <a:pPr algn="ctr"/>
            <a:r>
              <a:rPr lang="zh-TW" altLang="en-US" dirty="0" smtClean="0"/>
              <a:t>↓ ↓ ↓圖表統計↓ ↓ 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332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7" name="矩形 6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45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形圖 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群組 10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9" name="矩形 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文字方塊 11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547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Statistic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圓角矩形 44" title="Cal_/"/>
          <p:cNvSpPr/>
          <p:nvPr/>
        </p:nvSpPr>
        <p:spPr>
          <a:xfrm>
            <a:off x="64169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 title="Cal_/"/>
          <p:cNvSpPr/>
          <p:nvPr/>
        </p:nvSpPr>
        <p:spPr>
          <a:xfrm>
            <a:off x="2360998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4657827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41" y="2400143"/>
            <a:ext cx="444517" cy="4534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26" y="2400143"/>
            <a:ext cx="444706" cy="4536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114852" y="2334459"/>
            <a:ext cx="26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2018/06/10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7095" y="3336758"/>
            <a:ext cx="5756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$400.00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支出：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$1,640.00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結餘：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$-1,240.00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761" y="5374462"/>
            <a:ext cx="4501009" cy="435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7" name="矩形 6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45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形圖 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群組 10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9" name="矩形 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文字方塊 11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8:00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547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Statistic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圓角矩形 44" title="Cal_/"/>
          <p:cNvSpPr/>
          <p:nvPr/>
        </p:nvSpPr>
        <p:spPr>
          <a:xfrm>
            <a:off x="64169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 title="Cal_/"/>
          <p:cNvSpPr/>
          <p:nvPr/>
        </p:nvSpPr>
        <p:spPr>
          <a:xfrm>
            <a:off x="2360998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4657827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41" y="2400143"/>
            <a:ext cx="444517" cy="4534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26" y="2400143"/>
            <a:ext cx="444706" cy="4536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114852" y="2334459"/>
            <a:ext cx="26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2018/06/09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7095" y="3336758"/>
            <a:ext cx="5756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$300.00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支出：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$1,420.00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結餘：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$-1,120.00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39" y="5299132"/>
            <a:ext cx="4914065" cy="461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/>
          <p:cNvGrpSpPr/>
          <p:nvPr/>
        </p:nvGrpSpPr>
        <p:grpSpPr>
          <a:xfrm>
            <a:off x="0" y="1"/>
            <a:ext cx="7312294" cy="578782"/>
            <a:chOff x="0" y="1"/>
            <a:chExt cx="7312294" cy="578782"/>
          </a:xfrm>
        </p:grpSpPr>
        <p:sp>
          <p:nvSpPr>
            <p:cNvPr id="7" name="矩形 6" title="Top system bar"/>
            <p:cNvSpPr/>
            <p:nvPr/>
          </p:nvSpPr>
          <p:spPr>
            <a:xfrm>
              <a:off x="0" y="1"/>
              <a:ext cx="6858000" cy="406400"/>
            </a:xfrm>
            <a:prstGeom prst="rect">
              <a:avLst/>
            </a:prstGeom>
            <a:solidFill>
              <a:srgbClr val="345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形圖 3" title="Wifi sign"/>
            <p:cNvSpPr/>
            <p:nvPr/>
          </p:nvSpPr>
          <p:spPr>
            <a:xfrm rot="2700000">
              <a:off x="5357104" y="73451"/>
              <a:ext cx="505332" cy="505332"/>
            </a:xfrm>
            <a:prstGeom prst="pie">
              <a:avLst>
                <a:gd name="adj1" fmla="val 10897748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群組 10" title="Bettery sign"/>
            <p:cNvGrpSpPr/>
            <p:nvPr/>
          </p:nvGrpSpPr>
          <p:grpSpPr>
            <a:xfrm>
              <a:off x="5899149" y="73932"/>
              <a:ext cx="135889" cy="252185"/>
              <a:chOff x="6238239" y="70121"/>
              <a:chExt cx="135889" cy="252185"/>
            </a:xfrm>
          </p:grpSpPr>
          <p:sp>
            <p:nvSpPr>
              <p:cNvPr id="9" name="矩形 8"/>
              <p:cNvSpPr/>
              <p:nvPr/>
            </p:nvSpPr>
            <p:spPr>
              <a:xfrm flipV="1">
                <a:off x="6258602" y="70121"/>
                <a:ext cx="95161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238239" y="110490"/>
                <a:ext cx="135889" cy="2118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文字方塊 11" title="System time"/>
            <p:cNvSpPr txBox="1"/>
            <p:nvPr/>
          </p:nvSpPr>
          <p:spPr>
            <a:xfrm>
              <a:off x="6173104" y="18535"/>
              <a:ext cx="1139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8:01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 title="Titile"/>
          <p:cNvGrpSpPr/>
          <p:nvPr/>
        </p:nvGrpSpPr>
        <p:grpSpPr>
          <a:xfrm>
            <a:off x="0" y="406400"/>
            <a:ext cx="6858000" cy="975359"/>
            <a:chOff x="0" y="406400"/>
            <a:chExt cx="6858000" cy="975359"/>
          </a:xfrm>
        </p:grpSpPr>
        <p:sp>
          <p:nvSpPr>
            <p:cNvPr id="17" name="矩形 16" title="Title BG"/>
            <p:cNvSpPr/>
            <p:nvPr/>
          </p:nvSpPr>
          <p:spPr>
            <a:xfrm>
              <a:off x="0" y="406400"/>
              <a:ext cx="6858000" cy="975359"/>
            </a:xfrm>
            <a:prstGeom prst="rect">
              <a:avLst/>
            </a:prstGeom>
            <a:solidFill>
              <a:srgbClr val="5476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 title="Titile text"/>
            <p:cNvSpPr txBox="1"/>
            <p:nvPr/>
          </p:nvSpPr>
          <p:spPr>
            <a:xfrm>
              <a:off x="188864" y="632469"/>
              <a:ext cx="2615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Statistic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" name="群組 31" title="Bottom system bar"/>
          <p:cNvGrpSpPr/>
          <p:nvPr/>
        </p:nvGrpSpPr>
        <p:grpSpPr>
          <a:xfrm>
            <a:off x="0" y="11440160"/>
            <a:ext cx="6858000" cy="751840"/>
            <a:chOff x="0" y="11440160"/>
            <a:chExt cx="6858000" cy="751840"/>
          </a:xfrm>
        </p:grpSpPr>
        <p:sp>
          <p:nvSpPr>
            <p:cNvPr id="28" name="矩形 27" title="Bottom system bar BG"/>
            <p:cNvSpPr/>
            <p:nvPr/>
          </p:nvSpPr>
          <p:spPr>
            <a:xfrm>
              <a:off x="0" y="11440160"/>
              <a:ext cx="6858000" cy="7518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等腰三角形 28" title="Back button"/>
            <p:cNvSpPr/>
            <p:nvPr/>
          </p:nvSpPr>
          <p:spPr>
            <a:xfrm rot="16200000">
              <a:off x="1093700" y="11704405"/>
              <a:ext cx="259082" cy="223348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 title="View botton"/>
            <p:cNvSpPr/>
            <p:nvPr/>
          </p:nvSpPr>
          <p:spPr>
            <a:xfrm>
              <a:off x="5511320" y="11691872"/>
              <a:ext cx="246860" cy="24686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 title="Home botton"/>
            <p:cNvSpPr>
              <a:spLocks noChangeAspect="1"/>
            </p:cNvSpPr>
            <p:nvPr/>
          </p:nvSpPr>
          <p:spPr>
            <a:xfrm>
              <a:off x="3299462" y="11685763"/>
              <a:ext cx="259078" cy="25907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5" name="圓角矩形 44" title="Cal_/"/>
          <p:cNvSpPr/>
          <p:nvPr/>
        </p:nvSpPr>
        <p:spPr>
          <a:xfrm>
            <a:off x="64169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 title="Cal_/"/>
          <p:cNvSpPr/>
          <p:nvPr/>
        </p:nvSpPr>
        <p:spPr>
          <a:xfrm>
            <a:off x="2360998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 title="Cal_/"/>
          <p:cNvSpPr/>
          <p:nvPr/>
        </p:nvSpPr>
        <p:spPr>
          <a:xfrm>
            <a:off x="4657827" y="1450193"/>
            <a:ext cx="2133600" cy="6714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65" y="2400143"/>
            <a:ext cx="444517" cy="45340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02" y="2400143"/>
            <a:ext cx="444706" cy="453600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114852" y="2334459"/>
            <a:ext cx="2633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2018/06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7095" y="3336758"/>
            <a:ext cx="57560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$22,000.00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支出：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$23,280.00</a:t>
            </a: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結餘：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$-1,280.00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503" y="5355935"/>
            <a:ext cx="4506124" cy="43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169</Words>
  <Application>Microsoft Office PowerPoint</Application>
  <PresentationFormat>寬螢幕</PresentationFormat>
  <Paragraphs>101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↓ ↓ ↓帳戶管理↓ ↓ ↓</vt:lpstr>
      <vt:lpstr>PowerPoint 簡報</vt:lpstr>
      <vt:lpstr>PowerPoint 簡報</vt:lpstr>
      <vt:lpstr>PowerPoint 簡報</vt:lpstr>
      <vt:lpstr>↓ ↓ ↓圖表統計↓ ↓ ↓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與 張</dc:creator>
  <cp:lastModifiedBy>與 張</cp:lastModifiedBy>
  <cp:revision>30</cp:revision>
  <dcterms:created xsi:type="dcterms:W3CDTF">2018-06-10T12:34:53Z</dcterms:created>
  <dcterms:modified xsi:type="dcterms:W3CDTF">2018-06-10T21:43:52Z</dcterms:modified>
</cp:coreProperties>
</file>