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5644-157A-48BA-AA9F-3B70CFAE0B13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864A-70FB-4B63-A6C5-0C574A2E7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39B-5770-4358-80E9-D14507D9ABFD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2D44-F68F-411D-91E3-905FAE8B9295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C281-8038-47E3-B0E9-2CD6CA8F04BB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9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96A7-6870-48C8-B80C-655AF75FA573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0E2F-91C2-438D-BB4D-6BD72E415AF8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2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B586-F007-469D-802F-B52F01B80FD1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448-CE9B-49B6-BE3E-6A7F90B1B975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534-6C03-48A0-8363-FFEF7B9DFDA5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7732-8552-48D7-AB19-663AE4C6BAD8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9985-6A69-47F2-AB8C-90D027F12DAC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ED8-06E6-407B-A0D8-556BDFA1F7B9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F7D5-649C-4E2E-B05D-7065C0EC4EB1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5A04-0254-42B5-B872-599F314010AF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782-19DB-4714-9D40-8EE91DA9C1FB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685-A97D-4A30-A84C-BC67BB163B2E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AAD7-0742-49DA-ACDA-360252B342B4}" type="datetime1">
              <a:rPr lang="zh-TW" altLang="en-US" smtClean="0"/>
              <a:t>2018/5/25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BA-D6B6-4947-AED4-74A9E5A5AAD8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財經系列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個人計帳本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624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60647055S</a:t>
            </a:r>
            <a:r>
              <a:rPr lang="zh-TW" altLang="en-US" dirty="0" smtClean="0"/>
              <a:t> 楊瑀婕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60647080S</a:t>
            </a:r>
            <a:r>
              <a:rPr lang="zh-TW" altLang="en-US" dirty="0" smtClean="0"/>
              <a:t> 謝孟瑾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ntu_b05902073</a:t>
            </a:r>
            <a:r>
              <a:rPr lang="zh-TW" altLang="en-US" dirty="0" smtClean="0"/>
              <a:t> 張庭與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ntu_b05902053</a:t>
            </a:r>
            <a:r>
              <a:rPr lang="zh-TW" altLang="en-US" dirty="0" smtClean="0"/>
              <a:t> 陳奕均</a:t>
            </a:r>
            <a:endParaRPr lang="en-US" altLang="zh-TW" dirty="0" smtClean="0"/>
          </a:p>
          <a:p>
            <a:r>
              <a:rPr lang="zh-TW" altLang="en-US" dirty="0" smtClean="0"/>
              <a:t>台師大 資工碩一 周</a:t>
            </a:r>
            <a:r>
              <a:rPr lang="zh-TW" altLang="en-US" dirty="0"/>
              <a:t>伯冠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0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71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(a)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Summary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94791"/>
            <a:ext cx="8596668" cy="3746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因為完全沒有接觸過</a:t>
            </a:r>
            <a:r>
              <a:rPr lang="en-US" altLang="zh-TW" sz="2400" dirty="0" smtClean="0"/>
              <a:t>Android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Studio</a:t>
            </a:r>
            <a:r>
              <a:rPr lang="zh-TW" altLang="en-US" sz="2400" dirty="0" smtClean="0"/>
              <a:t>，</a:t>
            </a:r>
            <a:r>
              <a:rPr lang="zh-TW" altLang="en-US" sz="2400" dirty="0" smtClean="0"/>
              <a:t>所以看書、找資料熟悉。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安排、分配工作</a:t>
            </a:r>
            <a:r>
              <a:rPr lang="en-US" altLang="zh-TW" sz="2400" dirty="0" smtClean="0"/>
              <a:t>(Use case)</a:t>
            </a:r>
            <a:r>
              <a:rPr lang="zh-TW" altLang="en-US" sz="240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橢圓 53"/>
          <p:cNvSpPr/>
          <p:nvPr/>
        </p:nvSpPr>
        <p:spPr>
          <a:xfrm>
            <a:off x="10102977" y="1720315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085832" y="948914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268783" y="5716085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625274" y="4135133"/>
            <a:ext cx="3119247" cy="722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617273" y="3308081"/>
            <a:ext cx="3119247" cy="722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617273" y="2481029"/>
            <a:ext cx="3119247" cy="722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53924" y="4962185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198489" y="1721689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218491" y="959601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198489" y="197513"/>
            <a:ext cx="1747647" cy="649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06503" y="1860261"/>
            <a:ext cx="16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新增收支紀錄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09360" y="1090242"/>
            <a:ext cx="1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管理消費類別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42932" y="1841804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修改收支紀錄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75604" y="2657551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瀏覽每月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年收支統計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89916" y="431165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設定每日記帳提醒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57366" y="5102131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設定密碼保護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37872" y="3484603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瀏覽每月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年收支圖表分析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06503" y="5850238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資料備份</a:t>
            </a:r>
            <a:r>
              <a:rPr lang="en-US" altLang="zh-TW" dirty="0"/>
              <a:t>/</a:t>
            </a:r>
            <a:r>
              <a:rPr lang="zh-TW" altLang="en-US" dirty="0" smtClean="0"/>
              <a:t>匯出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99657" y="32103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管理多帳戶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391585" y="1088860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管理預算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38" y="2292899"/>
            <a:ext cx="1842234" cy="1842234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8355330" y="1682409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&lt;&lt;include&gt;&gt;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344471" y="933388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&lt;&lt;include&gt;&gt;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endCxn id="27" idx="2"/>
          </p:cNvCxnSpPr>
          <p:nvPr/>
        </p:nvCxnSpPr>
        <p:spPr>
          <a:xfrm flipV="1">
            <a:off x="4041648" y="522125"/>
            <a:ext cx="2156841" cy="2691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28" idx="2"/>
          </p:cNvCxnSpPr>
          <p:nvPr/>
        </p:nvCxnSpPr>
        <p:spPr>
          <a:xfrm flipV="1">
            <a:off x="4041648" y="1284213"/>
            <a:ext cx="2176843" cy="19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29" idx="2"/>
          </p:cNvCxnSpPr>
          <p:nvPr/>
        </p:nvCxnSpPr>
        <p:spPr>
          <a:xfrm flipV="1">
            <a:off x="4041648" y="2046301"/>
            <a:ext cx="2156841" cy="116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31" idx="2"/>
          </p:cNvCxnSpPr>
          <p:nvPr/>
        </p:nvCxnSpPr>
        <p:spPr>
          <a:xfrm flipV="1">
            <a:off x="4041648" y="2842217"/>
            <a:ext cx="1575625" cy="371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32" idx="2"/>
          </p:cNvCxnSpPr>
          <p:nvPr/>
        </p:nvCxnSpPr>
        <p:spPr>
          <a:xfrm>
            <a:off x="4041648" y="3214016"/>
            <a:ext cx="1575625" cy="45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33" idx="2"/>
          </p:cNvCxnSpPr>
          <p:nvPr/>
        </p:nvCxnSpPr>
        <p:spPr>
          <a:xfrm>
            <a:off x="4041648" y="3214016"/>
            <a:ext cx="1583626" cy="1282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30" idx="2"/>
          </p:cNvCxnSpPr>
          <p:nvPr/>
        </p:nvCxnSpPr>
        <p:spPr>
          <a:xfrm>
            <a:off x="4041648" y="3214016"/>
            <a:ext cx="2212276" cy="2072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34" idx="2"/>
          </p:cNvCxnSpPr>
          <p:nvPr/>
        </p:nvCxnSpPr>
        <p:spPr>
          <a:xfrm>
            <a:off x="4041648" y="3214016"/>
            <a:ext cx="2227135" cy="2826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8" idx="6"/>
            <a:endCxn id="51" idx="2"/>
          </p:cNvCxnSpPr>
          <p:nvPr/>
        </p:nvCxnSpPr>
        <p:spPr>
          <a:xfrm flipV="1">
            <a:off x="7966138" y="1273526"/>
            <a:ext cx="2119694" cy="106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9" idx="6"/>
            <a:endCxn id="54" idx="2"/>
          </p:cNvCxnSpPr>
          <p:nvPr/>
        </p:nvCxnSpPr>
        <p:spPr>
          <a:xfrm flipV="1">
            <a:off x="7946136" y="2044927"/>
            <a:ext cx="2156841" cy="137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(b)</a:t>
            </a:r>
            <a:r>
              <a:rPr lang="zh-TW" altLang="en-US" sz="4800" dirty="0"/>
              <a:t> </a:t>
            </a:r>
            <a:r>
              <a:rPr lang="en-US" altLang="zh-TW" sz="4800" dirty="0" smtClean="0"/>
              <a:t>Users </a:t>
            </a:r>
            <a:r>
              <a:rPr lang="en-US" altLang="zh-TW" sz="4800" dirty="0"/>
              <a:t>and tasks</a:t>
            </a:r>
            <a:endParaRPr lang="zh-TW" altLang="en-US" sz="4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3</a:t>
            </a:fld>
            <a:endParaRPr lang="zh-TW" altLang="en-US" sz="1400" dirty="0"/>
          </a:p>
        </p:txBody>
      </p:sp>
      <p:sp>
        <p:nvSpPr>
          <p:cNvPr id="3" name="橢圓 2"/>
          <p:cNvSpPr/>
          <p:nvPr/>
        </p:nvSpPr>
        <p:spPr>
          <a:xfrm>
            <a:off x="603152" y="4311655"/>
            <a:ext cx="1705708" cy="88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小算盤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072663" y="5716085"/>
            <a:ext cx="1670538" cy="772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數據清除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945423" y="4680987"/>
            <a:ext cx="1872762" cy="708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幣別轉換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714178" y="5611409"/>
            <a:ext cx="1680781" cy="877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9" y="993532"/>
            <a:ext cx="9159806" cy="573258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孟瑾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(c) </a:t>
            </a:r>
            <a:r>
              <a:rPr lang="en-US" altLang="zh-TW" dirty="0" smtClean="0"/>
              <a:t>Activity diagram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d)</a:t>
            </a:r>
            <a:r>
              <a:rPr lang="zh-TW" altLang="en-US" dirty="0" smtClean="0"/>
              <a:t> </a:t>
            </a:r>
            <a:r>
              <a:rPr lang="en-US" altLang="zh-TW" dirty="0" smtClean="0"/>
              <a:t>Architecture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14" y="1250643"/>
            <a:ext cx="5591908" cy="547047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庭與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5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e)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</a:t>
            </a:r>
            <a:r>
              <a:rPr lang="en-US" altLang="zh-TW" dirty="0"/>
              <a:t>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資料以什麼方式儲存、存在哪、描述該類別在執行時會怎麼做？ 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資料以</a:t>
            </a:r>
            <a:r>
              <a:rPr lang="en-US" altLang="zh-TW" dirty="0" err="1"/>
              <a:t>sqlite</a:t>
            </a:r>
            <a:r>
              <a:rPr lang="zh-TW" altLang="en-US" dirty="0" smtClean="0"/>
              <a:t>儲存</a:t>
            </a:r>
            <a:endParaRPr lang="en-US" altLang="zh-TW" dirty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zh-TW" altLang="en-US" dirty="0"/>
              <a:t>匯出以</a:t>
            </a:r>
            <a:r>
              <a:rPr lang="en-US" altLang="zh-TW" dirty="0"/>
              <a:t>csv</a:t>
            </a:r>
            <a:r>
              <a:rPr lang="zh-TW" altLang="en-US" dirty="0" smtClean="0"/>
              <a:t>格式</a:t>
            </a:r>
            <a:endParaRPr lang="en-US" altLang="zh-TW" dirty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zh-TW" altLang="en-US" dirty="0"/>
              <a:t>該類別目前以靜態類別實做，直接寫好存取的程式，要用的類別可直接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zh-TW" altLang="en-US" dirty="0"/>
              <a:t>目前不知道</a:t>
            </a:r>
            <a:r>
              <a:rPr lang="en-US" altLang="zh-TW" dirty="0"/>
              <a:t>app</a:t>
            </a:r>
            <a:r>
              <a:rPr lang="zh-TW" altLang="en-US" dirty="0"/>
              <a:t>的目錄結構，所以不知道要存在哪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孟瑾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4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(f) </a:t>
            </a:r>
            <a:r>
              <a:rPr lang="en-US" altLang="zh-TW" dirty="0" smtClean="0"/>
              <a:t>UI </a:t>
            </a:r>
            <a:r>
              <a:rPr lang="en-US" altLang="zh-TW" dirty="0"/>
              <a:t>mockups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瑀婕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46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91" y="830385"/>
            <a:ext cx="7951488" cy="6216507"/>
          </a:xfrm>
        </p:spPr>
      </p:pic>
      <p:sp>
        <p:nvSpPr>
          <p:cNvPr id="8" name="文字方塊 7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伯冠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(g)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31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252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財經系列—個人計帳本</vt:lpstr>
      <vt:lpstr>(a) Summary</vt:lpstr>
      <vt:lpstr>(b) Users and tasks</vt:lpstr>
      <vt:lpstr>(c) Activity diagram </vt:lpstr>
      <vt:lpstr>(d) Architecture diagram</vt:lpstr>
      <vt:lpstr>(e) Data storage</vt:lpstr>
      <vt:lpstr>(f) UI mockups</vt:lpstr>
      <vt:lpstr>(g)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孟瑾</dc:creator>
  <cp:lastModifiedBy>SSO_LAB</cp:lastModifiedBy>
  <cp:revision>18</cp:revision>
  <dcterms:created xsi:type="dcterms:W3CDTF">2018-04-07T10:07:36Z</dcterms:created>
  <dcterms:modified xsi:type="dcterms:W3CDTF">2018-05-25T01:33:06Z</dcterms:modified>
</cp:coreProperties>
</file>