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5" r:id="rId9"/>
    <p:sldId id="263" r:id="rId10"/>
    <p:sldId id="266" r:id="rId11"/>
    <p:sldId id="264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6D4"/>
    <a:srgbClr val="34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Accounting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607827"/>
            <a:ext cx="1390650" cy="162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280" y="1607827"/>
            <a:ext cx="1390650" cy="162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67350" y="1595148"/>
            <a:ext cx="1390650" cy="162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 title="System time"/>
          <p:cNvSpPr txBox="1"/>
          <p:nvPr/>
        </p:nvSpPr>
        <p:spPr>
          <a:xfrm>
            <a:off x="2121352" y="2072668"/>
            <a:ext cx="261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 title="System time"/>
          <p:cNvSpPr txBox="1"/>
          <p:nvPr/>
        </p:nvSpPr>
        <p:spPr>
          <a:xfrm>
            <a:off x="81280" y="299215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 title="System time"/>
          <p:cNvSpPr txBox="1"/>
          <p:nvPr/>
        </p:nvSpPr>
        <p:spPr>
          <a:xfrm>
            <a:off x="81280" y="388623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圓角矩形 46" title="New record botton"/>
          <p:cNvSpPr/>
          <p:nvPr/>
        </p:nvSpPr>
        <p:spPr>
          <a:xfrm>
            <a:off x="144000" y="10540425"/>
            <a:ext cx="657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</a:p>
        </p:txBody>
      </p:sp>
      <p:sp>
        <p:nvSpPr>
          <p:cNvPr id="48" name="圓角矩形 47" title="Cal_."/>
          <p:cNvSpPr/>
          <p:nvPr/>
        </p:nvSpPr>
        <p:spPr>
          <a:xfrm>
            <a:off x="14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圓角矩形 48" title="Cal_0"/>
          <p:cNvSpPr/>
          <p:nvPr/>
        </p:nvSpPr>
        <p:spPr>
          <a:xfrm>
            <a:off x="1854000" y="9039600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圓角矩形 49" title="Cal_="/>
          <p:cNvSpPr/>
          <p:nvPr/>
        </p:nvSpPr>
        <p:spPr>
          <a:xfrm>
            <a:off x="3564000" y="902430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圓角矩形 51" title="Cal_+"/>
          <p:cNvSpPr/>
          <p:nvPr/>
        </p:nvSpPr>
        <p:spPr>
          <a:xfrm>
            <a:off x="527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 title="Cal_1"/>
          <p:cNvSpPr/>
          <p:nvPr/>
        </p:nvSpPr>
        <p:spPr>
          <a:xfrm>
            <a:off x="14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 title="Cal_2"/>
          <p:cNvSpPr/>
          <p:nvPr/>
        </p:nvSpPr>
        <p:spPr>
          <a:xfrm>
            <a:off x="1854000" y="8124574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圓角矩形 57" title="Cal_3"/>
          <p:cNvSpPr/>
          <p:nvPr/>
        </p:nvSpPr>
        <p:spPr>
          <a:xfrm>
            <a:off x="3564000" y="810928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 title="Cal_-"/>
          <p:cNvSpPr/>
          <p:nvPr/>
        </p:nvSpPr>
        <p:spPr>
          <a:xfrm>
            <a:off x="527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圓角矩形 59" title="Cal_4"/>
          <p:cNvSpPr/>
          <p:nvPr/>
        </p:nvSpPr>
        <p:spPr>
          <a:xfrm>
            <a:off x="14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圓角矩形 60" title="Cal_5"/>
          <p:cNvSpPr/>
          <p:nvPr/>
        </p:nvSpPr>
        <p:spPr>
          <a:xfrm>
            <a:off x="1854000" y="7197472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圓角矩形 61" title="Cal_6"/>
          <p:cNvSpPr/>
          <p:nvPr/>
        </p:nvSpPr>
        <p:spPr>
          <a:xfrm>
            <a:off x="3564000" y="718218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 title="Cal_*"/>
          <p:cNvSpPr/>
          <p:nvPr/>
        </p:nvSpPr>
        <p:spPr>
          <a:xfrm>
            <a:off x="527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×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63" title="Cal_7"/>
          <p:cNvSpPr/>
          <p:nvPr/>
        </p:nvSpPr>
        <p:spPr>
          <a:xfrm>
            <a:off x="13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 title="Cal_8"/>
          <p:cNvSpPr/>
          <p:nvPr/>
        </p:nvSpPr>
        <p:spPr>
          <a:xfrm>
            <a:off x="1848540" y="6282446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 title="Cal_9"/>
          <p:cNvSpPr/>
          <p:nvPr/>
        </p:nvSpPr>
        <p:spPr>
          <a:xfrm>
            <a:off x="3558540" y="626715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 title="Cal_/"/>
          <p:cNvSpPr/>
          <p:nvPr/>
        </p:nvSpPr>
        <p:spPr>
          <a:xfrm>
            <a:off x="526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÷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 title="Cal_/"/>
          <p:cNvSpPr/>
          <p:nvPr/>
        </p:nvSpPr>
        <p:spPr>
          <a:xfrm>
            <a:off x="5268540" y="513377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88865" y="5893054"/>
            <a:ext cx="480967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0" y="5489188"/>
            <a:ext cx="4599728" cy="4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93" y="5482909"/>
            <a:ext cx="4347274" cy="4233726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3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0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0964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$308,000.00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$235,560.00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$72,440.00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404" y="4707767"/>
            <a:ext cx="5915025" cy="2356556"/>
          </a:xfrm>
        </p:spPr>
        <p:txBody>
          <a:bodyPr/>
          <a:lstStyle/>
          <a:p>
            <a:pPr algn="ctr"/>
            <a:r>
              <a:rPr lang="zh-TW" altLang="en-US" dirty="0" smtClean="0"/>
              <a:t>↓ ↓</a:t>
            </a:r>
            <a:r>
              <a:rPr lang="zh-TW" altLang="en-US" dirty="0"/>
              <a:t> ↓</a:t>
            </a:r>
            <a:r>
              <a:rPr lang="zh-TW" altLang="en-US" dirty="0" smtClean="0"/>
              <a:t>帳戶管理↓</a:t>
            </a:r>
            <a:r>
              <a:rPr lang="zh-TW" altLang="en-US" dirty="0"/>
              <a:t> </a:t>
            </a:r>
            <a:r>
              <a:rPr lang="zh-TW" altLang="en-US" dirty="0" smtClean="0"/>
              <a:t>↓</a:t>
            </a:r>
            <a:r>
              <a:rPr lang="zh-TW" altLang="en-US" dirty="0"/>
              <a:t> ↓</a:t>
            </a:r>
          </a:p>
        </p:txBody>
      </p:sp>
    </p:spTree>
    <p:extLst>
      <p:ext uri="{BB962C8B-B14F-4D97-AF65-F5344CB8AC3E}">
        <p14:creationId xmlns:p14="http://schemas.microsoft.com/office/powerpoint/2010/main" val="12701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輸入欲新增之帳戶類別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6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97165" y="7371588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5171742" y="737299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404" y="4707767"/>
            <a:ext cx="5915025" cy="2356556"/>
          </a:xfrm>
        </p:spPr>
        <p:txBody>
          <a:bodyPr/>
          <a:lstStyle/>
          <a:p>
            <a:pPr algn="ctr"/>
            <a:r>
              <a:rPr lang="zh-TW" altLang="en-US" dirty="0" smtClean="0"/>
              <a:t>↓ ↓ ↓圖表統計↓ ↓ 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32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$400.00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$1,640.00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61" y="5374462"/>
            <a:ext cx="4501009" cy="4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2018/06/09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$1,420.00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$-1,120.00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9" y="5299132"/>
            <a:ext cx="4914065" cy="46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168</Words>
  <Application>Microsoft Office PowerPoint</Application>
  <PresentationFormat>寬螢幕</PresentationFormat>
  <Paragraphs>102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↓ ↓ ↓帳戶管理↓ ↓ ↓</vt:lpstr>
      <vt:lpstr>PowerPoint 簡報</vt:lpstr>
      <vt:lpstr>PowerPoint 簡報</vt:lpstr>
      <vt:lpstr>PowerPoint 簡報</vt:lpstr>
      <vt:lpstr>↓ ↓ ↓圖表統計↓ ↓ ↓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與 張</dc:creator>
  <cp:lastModifiedBy>Gudetama</cp:lastModifiedBy>
  <cp:revision>28</cp:revision>
  <dcterms:created xsi:type="dcterms:W3CDTF">2018-06-10T12:34:53Z</dcterms:created>
  <dcterms:modified xsi:type="dcterms:W3CDTF">2018-06-10T17:54:14Z</dcterms:modified>
</cp:coreProperties>
</file>