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65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2" r:id="rId1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09F"/>
    <a:srgbClr val="4050B5"/>
    <a:srgbClr val="5476D4"/>
    <a:srgbClr val="345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79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29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5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92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9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4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0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Accounting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文字方塊 23" title="System time"/>
          <p:cNvSpPr txBox="1"/>
          <p:nvPr/>
        </p:nvSpPr>
        <p:spPr>
          <a:xfrm>
            <a:off x="81280" y="2992157"/>
            <a:ext cx="104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 title="System time"/>
          <p:cNvSpPr txBox="1"/>
          <p:nvPr/>
        </p:nvSpPr>
        <p:spPr>
          <a:xfrm>
            <a:off x="81280" y="3886237"/>
            <a:ext cx="104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圓角矩形 46" title="New record botton"/>
          <p:cNvSpPr/>
          <p:nvPr/>
        </p:nvSpPr>
        <p:spPr>
          <a:xfrm>
            <a:off x="144000" y="10540425"/>
            <a:ext cx="657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</a:p>
        </p:txBody>
      </p:sp>
      <p:sp>
        <p:nvSpPr>
          <p:cNvPr id="48" name="圓角矩形 47" title="Cal_."/>
          <p:cNvSpPr/>
          <p:nvPr/>
        </p:nvSpPr>
        <p:spPr>
          <a:xfrm>
            <a:off x="144000" y="903867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圓角矩形 48" title="Cal_0"/>
          <p:cNvSpPr/>
          <p:nvPr/>
        </p:nvSpPr>
        <p:spPr>
          <a:xfrm>
            <a:off x="1854000" y="9039600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圓角矩形 49" title="Cal_="/>
          <p:cNvSpPr/>
          <p:nvPr/>
        </p:nvSpPr>
        <p:spPr>
          <a:xfrm>
            <a:off x="3564000" y="9024309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圓角矩形 51" title="Cal_+"/>
          <p:cNvSpPr/>
          <p:nvPr/>
        </p:nvSpPr>
        <p:spPr>
          <a:xfrm>
            <a:off x="5274000" y="903867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 title="Cal_1"/>
          <p:cNvSpPr/>
          <p:nvPr/>
        </p:nvSpPr>
        <p:spPr>
          <a:xfrm>
            <a:off x="144000" y="812364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 title="Cal_2"/>
          <p:cNvSpPr/>
          <p:nvPr/>
        </p:nvSpPr>
        <p:spPr>
          <a:xfrm>
            <a:off x="1854000" y="8124574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圓角矩形 57" title="Cal_3"/>
          <p:cNvSpPr/>
          <p:nvPr/>
        </p:nvSpPr>
        <p:spPr>
          <a:xfrm>
            <a:off x="3564000" y="810928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圓角矩形 58" title="Cal_-"/>
          <p:cNvSpPr/>
          <p:nvPr/>
        </p:nvSpPr>
        <p:spPr>
          <a:xfrm>
            <a:off x="5274000" y="812364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圓角矩形 59" title="Cal_4"/>
          <p:cNvSpPr/>
          <p:nvPr/>
        </p:nvSpPr>
        <p:spPr>
          <a:xfrm>
            <a:off x="144000" y="719654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圓角矩形 60" title="Cal_5"/>
          <p:cNvSpPr/>
          <p:nvPr/>
        </p:nvSpPr>
        <p:spPr>
          <a:xfrm>
            <a:off x="1854000" y="7197472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圓角矩形 61" title="Cal_6"/>
          <p:cNvSpPr/>
          <p:nvPr/>
        </p:nvSpPr>
        <p:spPr>
          <a:xfrm>
            <a:off x="3564000" y="718218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 title="Cal_*"/>
          <p:cNvSpPr/>
          <p:nvPr/>
        </p:nvSpPr>
        <p:spPr>
          <a:xfrm>
            <a:off x="5274000" y="719654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×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圓角矩形 63" title="Cal_7"/>
          <p:cNvSpPr/>
          <p:nvPr/>
        </p:nvSpPr>
        <p:spPr>
          <a:xfrm>
            <a:off x="138540" y="6281517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圓角矩形 64" title="Cal_8"/>
          <p:cNvSpPr/>
          <p:nvPr/>
        </p:nvSpPr>
        <p:spPr>
          <a:xfrm>
            <a:off x="1848540" y="6282446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圓角矩形 65" title="Cal_9"/>
          <p:cNvSpPr/>
          <p:nvPr/>
        </p:nvSpPr>
        <p:spPr>
          <a:xfrm>
            <a:off x="3558540" y="626715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 title="Cal_/"/>
          <p:cNvSpPr/>
          <p:nvPr/>
        </p:nvSpPr>
        <p:spPr>
          <a:xfrm>
            <a:off x="5268540" y="6281517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÷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圓角矩形 67" title="Cal_/"/>
          <p:cNvSpPr/>
          <p:nvPr/>
        </p:nvSpPr>
        <p:spPr>
          <a:xfrm>
            <a:off x="5268540" y="5133779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188865" y="5893054"/>
            <a:ext cx="480967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23" y="1971103"/>
            <a:ext cx="444517" cy="453407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08" y="1971103"/>
            <a:ext cx="444706" cy="453600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2241734" y="190541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2018/06/10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19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5" name="矩形 4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10" name="矩形 9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形圖 10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14" name="矩形 13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Export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534243" y="1905000"/>
            <a:ext cx="226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 Format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0832" y="2673823"/>
            <a:ext cx="472161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CSV</a:t>
            </a:r>
            <a:endParaRPr lang="zh-TW" altLang="en-US" sz="2800" dirty="0"/>
          </a:p>
        </p:txBody>
      </p:sp>
      <p:sp>
        <p:nvSpPr>
          <p:cNvPr id="21" name="直角三角形 20"/>
          <p:cNvSpPr/>
          <p:nvPr/>
        </p:nvSpPr>
        <p:spPr>
          <a:xfrm rot="18900000">
            <a:off x="5599624" y="2794633"/>
            <a:ext cx="180000" cy="180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59773" y="3743129"/>
            <a:ext cx="113845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331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2859773" y="3743129"/>
            <a:ext cx="113845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</a:t>
            </a:r>
            <a:endParaRPr lang="zh-TW" altLang="en-US" sz="2800" dirty="0"/>
          </a:p>
        </p:txBody>
      </p:sp>
      <p:grpSp>
        <p:nvGrpSpPr>
          <p:cNvPr id="4" name="群組 3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5" name="矩形 4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10" name="矩形 9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形圖 10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14" name="矩形 13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Export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534243" y="1905000"/>
            <a:ext cx="226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 Format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0832" y="2673823"/>
            <a:ext cx="4721614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2800" dirty="0" smtClean="0"/>
              <a:t>  CSV</a:t>
            </a:r>
          </a:p>
          <a:p>
            <a:pPr>
              <a:spcAft>
                <a:spcPts val="1200"/>
              </a:spcAft>
            </a:pPr>
            <a:r>
              <a:rPr lang="en-US" altLang="zh-TW" sz="2800" dirty="0" smtClean="0"/>
              <a:t>  Text</a:t>
            </a:r>
          </a:p>
        </p:txBody>
      </p:sp>
      <p:sp>
        <p:nvSpPr>
          <p:cNvPr id="21" name="直角三角形 20"/>
          <p:cNvSpPr/>
          <p:nvPr/>
        </p:nvSpPr>
        <p:spPr>
          <a:xfrm rot="18900000">
            <a:off x="5599624" y="2794633"/>
            <a:ext cx="180000" cy="180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1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5" name="矩形 4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10" name="矩形 9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形圖 10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14" name="矩形 13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Export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534243" y="1905000"/>
            <a:ext cx="226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 Format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0832" y="2673823"/>
            <a:ext cx="472161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CSV</a:t>
            </a:r>
            <a:endParaRPr lang="zh-TW" altLang="en-US" sz="2800" dirty="0"/>
          </a:p>
        </p:txBody>
      </p:sp>
      <p:sp>
        <p:nvSpPr>
          <p:cNvPr id="21" name="直角三角形 20"/>
          <p:cNvSpPr/>
          <p:nvPr/>
        </p:nvSpPr>
        <p:spPr>
          <a:xfrm rot="18900000">
            <a:off x="5599624" y="2794633"/>
            <a:ext cx="180000" cy="180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59773" y="3743129"/>
            <a:ext cx="113845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130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5" name="矩形 4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10" name="矩形 9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形圖 10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14" name="矩形 13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Export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534243" y="1905000"/>
            <a:ext cx="226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 Format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0832" y="2673823"/>
            <a:ext cx="472161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CSV</a:t>
            </a:r>
            <a:endParaRPr lang="zh-TW" altLang="en-US" sz="2800" dirty="0"/>
          </a:p>
        </p:txBody>
      </p:sp>
      <p:sp>
        <p:nvSpPr>
          <p:cNvPr id="21" name="直角三角形 20"/>
          <p:cNvSpPr/>
          <p:nvPr/>
        </p:nvSpPr>
        <p:spPr>
          <a:xfrm rot="18900000">
            <a:off x="5599624" y="2794633"/>
            <a:ext cx="180000" cy="180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59773" y="3743129"/>
            <a:ext cx="113845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</a:t>
            </a:r>
            <a:endParaRPr lang="zh-TW" altLang="en-US" sz="2800" dirty="0"/>
          </a:p>
        </p:txBody>
      </p:sp>
      <p:sp>
        <p:nvSpPr>
          <p:cNvPr id="23" name="圓角矩形 22"/>
          <p:cNvSpPr/>
          <p:nvPr/>
        </p:nvSpPr>
        <p:spPr>
          <a:xfrm>
            <a:off x="2369456" y="9810006"/>
            <a:ext cx="2119086" cy="677335"/>
          </a:xfrm>
          <a:prstGeom prst="roundRect">
            <a:avLst>
              <a:gd name="adj" fmla="val 45562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2"/>
          </a:p>
        </p:txBody>
      </p:sp>
    </p:spTree>
    <p:extLst>
      <p:ext uri="{BB962C8B-B14F-4D97-AF65-F5344CB8AC3E}">
        <p14:creationId xmlns:p14="http://schemas.microsoft.com/office/powerpoint/2010/main" val="191840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44660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31289" r="4667" b="44375"/>
          <a:stretch/>
        </p:blipFill>
        <p:spPr>
          <a:xfrm>
            <a:off x="0" y="502920"/>
            <a:ext cx="6537960" cy="352044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-3171" y="502920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D:\Application\Android\Android_Studio_</a:t>
            </a:r>
          </a:p>
          <a:p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SDK\platform-tools&gt; </a:t>
            </a:r>
            <a:r>
              <a:rPr lang="en-US" altLang="zh-TW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abd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pull /</a:t>
            </a:r>
            <a:r>
              <a:rPr lang="en-US" altLang="zh-TW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sdcard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\</a:t>
            </a:r>
          </a:p>
          <a:p>
            <a:r>
              <a:rPr lang="en-US" altLang="zh-TW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Sdcard</a:t>
            </a:r>
            <a:endParaRPr lang="zh-TW" alt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172" y="1645168"/>
            <a:ext cx="6641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 smtClean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dirty="0" err="1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sdcard</a:t>
            </a:r>
            <a:r>
              <a:rPr lang="en-US" altLang="zh-TW" sz="2400" dirty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/: 2 </a:t>
            </a:r>
            <a:r>
              <a:rPr lang="en-US" altLang="zh-TW" sz="2400" dirty="0" err="1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fuiles</a:t>
            </a:r>
            <a:r>
              <a:rPr lang="en-US" altLang="zh-TW" sz="2400" dirty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 pulled. 0.0 MB/s </a:t>
            </a:r>
            <a:r>
              <a:rPr lang="en-US" altLang="zh-TW" sz="2400" dirty="0" smtClean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(2</a:t>
            </a:r>
          </a:p>
          <a:p>
            <a:pPr lvl="0"/>
            <a:r>
              <a:rPr lang="en-US" altLang="zh-TW" sz="2400" dirty="0" smtClean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65 </a:t>
            </a:r>
            <a:r>
              <a:rPr lang="en-US" altLang="zh-TW" sz="2400" dirty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bytes in 0.124s)</a:t>
            </a:r>
            <a:endParaRPr lang="zh-TW" altLang="en-US" sz="2400" dirty="0">
              <a:solidFill>
                <a:prstClr val="white">
                  <a:lumMod val="85000"/>
                </a:prstClr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" y="6597253"/>
            <a:ext cx="6848806" cy="78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7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-3208" y="1563194"/>
            <a:ext cx="44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輸入欲新增之帳戶類別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4" name="矩形 33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圓形圖 34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6" name="群組 35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38" name="矩形 37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7" name="文字方塊 36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0" name="群組 39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1" name="矩形 40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2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-3208" y="1563194"/>
            <a:ext cx="44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一卡通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grpSp>
        <p:nvGrpSpPr>
          <p:cNvPr id="43" name="群組 42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44" name="矩形 43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圓形圖 45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群組 46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8" name="文字方塊 47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2" name="群組 51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54" name="矩形 53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1397165" y="7371588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一卡通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5171742" y="737299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5" name="矩形 34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圓形圖 36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40" name="矩形 39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3" name="矩形 42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41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26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2018/06/10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$400.00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$1,640.00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$-1,240.00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761" y="5374462"/>
            <a:ext cx="4501009" cy="435041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3" name="矩形 32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形圖 3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群組 36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文字方塊 37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2" name="矩形 41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Statistics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6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41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26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2018/06/09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$300.00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$1,420.00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$-1,120.00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9" y="5299132"/>
            <a:ext cx="4914065" cy="4613204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3" name="矩形 32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形圖 3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群組 36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文字方塊 37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2" name="矩形 41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Statistics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65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2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$22,000.00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$23,280.00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$-1,280.00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03" y="5355935"/>
            <a:ext cx="4506124" cy="4391423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3" name="矩形 32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形圖 3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群組 36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文字方塊 37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2" name="矩形 41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Statistics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3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65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2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$22,000.00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$23,280.00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$-1,280.00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03" y="5355935"/>
            <a:ext cx="4506124" cy="43914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410" y="5489188"/>
            <a:ext cx="4599728" cy="4795461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4" name="矩形 33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圓形圖 36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40" name="矩形 39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3" name="矩形 42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Statistics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8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93" y="5482909"/>
            <a:ext cx="4347274" cy="4233726"/>
          </a:xfrm>
          <a:prstGeom prst="rect">
            <a:avLst/>
          </a:prstGeom>
        </p:spPr>
      </p:pic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3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0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0964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$308,000.00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$235,560.00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$72,440.00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3" name="矩形 32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形圖 3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群組 36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文字方塊 37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2" name="矩形 41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Statistics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4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215</Words>
  <Application>Microsoft Office PowerPoint</Application>
  <PresentationFormat>寬螢幕</PresentationFormat>
  <Paragraphs>125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與 張</dc:creator>
  <cp:lastModifiedBy>與 張</cp:lastModifiedBy>
  <cp:revision>50</cp:revision>
  <dcterms:created xsi:type="dcterms:W3CDTF">2018-06-10T12:34:53Z</dcterms:created>
  <dcterms:modified xsi:type="dcterms:W3CDTF">2018-06-10T22:26:47Z</dcterms:modified>
</cp:coreProperties>
</file>