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521D-9077-4C4E-B9D0-F10A6622BC9C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6993-FDA3-450B-BC42-06D06E910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1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521D-9077-4C4E-B9D0-F10A6622BC9C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6993-FDA3-450B-BC42-06D06E910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84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521D-9077-4C4E-B9D0-F10A6622BC9C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6993-FDA3-450B-BC42-06D06E910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23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521D-9077-4C4E-B9D0-F10A6622BC9C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6993-FDA3-450B-BC42-06D06E910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55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521D-9077-4C4E-B9D0-F10A6622BC9C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6993-FDA3-450B-BC42-06D06E910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26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521D-9077-4C4E-B9D0-F10A6622BC9C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6993-FDA3-450B-BC42-06D06E910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4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521D-9077-4C4E-B9D0-F10A6622BC9C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6993-FDA3-450B-BC42-06D06E910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78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521D-9077-4C4E-B9D0-F10A6622BC9C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6993-FDA3-450B-BC42-06D06E910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36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521D-9077-4C4E-B9D0-F10A6622BC9C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6993-FDA3-450B-BC42-06D06E910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95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521D-9077-4C4E-B9D0-F10A6622BC9C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6993-FDA3-450B-BC42-06D06E910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13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521D-9077-4C4E-B9D0-F10A6622BC9C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6993-FDA3-450B-BC42-06D06E910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75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0521D-9077-4C4E-B9D0-F10A6622BC9C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86993-FDA3-450B-BC42-06D06E910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92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7442" y="410459"/>
            <a:ext cx="3362794" cy="595395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044034" y="1991426"/>
            <a:ext cx="649605" cy="3028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b="1" dirty="0"/>
              <a:t>匯</a:t>
            </a:r>
            <a:r>
              <a:rPr lang="zh-TW" altLang="en-US" sz="1050" b="1" dirty="0" smtClean="0"/>
              <a:t>出</a:t>
            </a:r>
            <a:endParaRPr lang="zh-TW" altLang="en-US" sz="1050" b="1" dirty="0"/>
          </a:p>
        </p:txBody>
      </p:sp>
      <p:sp>
        <p:nvSpPr>
          <p:cNvPr id="8" name="矩形 7"/>
          <p:cNvSpPr/>
          <p:nvPr/>
        </p:nvSpPr>
        <p:spPr>
          <a:xfrm>
            <a:off x="4687442" y="601980"/>
            <a:ext cx="3362793" cy="4495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/>
              <a:t> 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4687441" y="410459"/>
            <a:ext cx="3362794" cy="19152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700029" y="1280468"/>
            <a:ext cx="3337617" cy="21866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700029" y="5939367"/>
            <a:ext cx="3362794" cy="425048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51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27600" y="413234"/>
            <a:ext cx="3362794" cy="595395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184192" y="1994201"/>
            <a:ext cx="649605" cy="3028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b="1" dirty="0"/>
              <a:t>匯</a:t>
            </a:r>
            <a:r>
              <a:rPr lang="zh-TW" altLang="en-US" sz="1050" b="1" dirty="0" smtClean="0"/>
              <a:t>出</a:t>
            </a:r>
            <a:endParaRPr lang="zh-TW" altLang="en-US" sz="1050" b="1" dirty="0"/>
          </a:p>
        </p:txBody>
      </p:sp>
      <p:sp>
        <p:nvSpPr>
          <p:cNvPr id="6" name="矩形 5"/>
          <p:cNvSpPr/>
          <p:nvPr/>
        </p:nvSpPr>
        <p:spPr>
          <a:xfrm>
            <a:off x="4827600" y="604755"/>
            <a:ext cx="3362793" cy="4495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/>
              <a:t> </a:t>
            </a:r>
            <a:endParaRPr lang="zh-TW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4827599" y="413234"/>
            <a:ext cx="3362794" cy="19152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840187" y="1283243"/>
            <a:ext cx="3337617" cy="21866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840187" y="5942142"/>
            <a:ext cx="3362794" cy="425048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815013" y="1156107"/>
            <a:ext cx="2950650" cy="78105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65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91732" y="513706"/>
            <a:ext cx="3362794" cy="595395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948324" y="2094673"/>
            <a:ext cx="649605" cy="3028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b="1" dirty="0"/>
              <a:t>匯</a:t>
            </a:r>
            <a:r>
              <a:rPr lang="zh-TW" altLang="en-US" sz="1050" b="1" dirty="0" smtClean="0"/>
              <a:t>出</a:t>
            </a:r>
            <a:endParaRPr lang="zh-TW" altLang="en-US" sz="1050" b="1" dirty="0"/>
          </a:p>
        </p:txBody>
      </p:sp>
      <p:sp>
        <p:nvSpPr>
          <p:cNvPr id="6" name="矩形 5"/>
          <p:cNvSpPr/>
          <p:nvPr/>
        </p:nvSpPr>
        <p:spPr>
          <a:xfrm>
            <a:off x="4591732" y="705227"/>
            <a:ext cx="3362793" cy="4495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 </a:t>
            </a:r>
            <a:endParaRPr lang="zh-TW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4591731" y="513706"/>
            <a:ext cx="3362794" cy="19152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604319" y="1383715"/>
            <a:ext cx="3337617" cy="21866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604319" y="6042614"/>
            <a:ext cx="3362794" cy="425048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5677133" y="5339951"/>
            <a:ext cx="1191986" cy="381000"/>
          </a:xfrm>
          <a:prstGeom prst="roundRect">
            <a:avLst>
              <a:gd name="adj" fmla="val 45562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0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231" y="1685692"/>
            <a:ext cx="10058399" cy="37025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67058" y="2049863"/>
            <a:ext cx="9676563" cy="59285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28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37913" y="2715567"/>
            <a:ext cx="8916173" cy="306350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014506" y="3677696"/>
            <a:ext cx="4340888" cy="14067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08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</Words>
  <Application>Microsoft Office PowerPoint</Application>
  <PresentationFormat>寬螢幕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NeoJay</dc:creator>
  <cp:lastModifiedBy>NeoJay</cp:lastModifiedBy>
  <cp:revision>7</cp:revision>
  <dcterms:created xsi:type="dcterms:W3CDTF">2018-06-10T16:32:54Z</dcterms:created>
  <dcterms:modified xsi:type="dcterms:W3CDTF">2018-06-10T17:53:06Z</dcterms:modified>
</cp:coreProperties>
</file>