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66" r:id="rId4"/>
    <p:sldId id="257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2018/6/11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dirty="0" smtClean="0"/>
              <a:t>台師大 資工碩</a:t>
            </a:r>
            <a:r>
              <a:rPr lang="zh-TW" altLang="en-US" dirty="0" smtClean="0"/>
              <a:t>一 </a:t>
            </a:r>
            <a:r>
              <a:rPr lang="en-US" altLang="zh-TW" dirty="0"/>
              <a:t>60647031s</a:t>
            </a:r>
            <a:r>
              <a:rPr lang="zh-TW" altLang="en-US" dirty="0" smtClean="0"/>
              <a:t> </a:t>
            </a:r>
            <a:r>
              <a:rPr lang="zh-TW" altLang="en-US" dirty="0" smtClean="0"/>
              <a:t>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338" y="1947985"/>
            <a:ext cx="8596668" cy="37465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動機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Use case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Activity diagram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Adapter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Demo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完成度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181145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記帳習慣是管理金錢流向的第一</a:t>
            </a:r>
            <a:r>
              <a:rPr lang="zh-TW" altLang="en-US" sz="2400" dirty="0" smtClean="0"/>
              <a:t>步。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傳統紙</a:t>
            </a:r>
            <a:r>
              <a:rPr lang="zh-TW" altLang="en-US" sz="2400" dirty="0"/>
              <a:t>本記帳方式較難查詢過去的資料，亦難有一目瞭然的統計資訊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市面</a:t>
            </a:r>
            <a:r>
              <a:rPr lang="zh-TW" altLang="en-US" sz="2400" dirty="0"/>
              <a:t>上的記帳</a:t>
            </a:r>
            <a:r>
              <a:rPr lang="en-US" altLang="zh-TW" sz="2400" dirty="0"/>
              <a:t>app</a:t>
            </a:r>
            <a:r>
              <a:rPr lang="zh-TW" altLang="en-US" sz="2400" dirty="0"/>
              <a:t>有的功能過於複雜、有些則過於</a:t>
            </a:r>
            <a:r>
              <a:rPr lang="zh-TW" altLang="en-US" sz="2400" dirty="0" smtClean="0"/>
              <a:t>簡陋，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期望</a:t>
            </a:r>
            <a:r>
              <a:rPr lang="zh-TW" altLang="en-US" sz="2400" dirty="0"/>
              <a:t>做出一套可以輕鬆、簡易、快速記帳，又能設定預算、瀏覽統計資訊的</a:t>
            </a:r>
            <a:r>
              <a:rPr lang="en-US" altLang="zh-TW" sz="2400" dirty="0"/>
              <a:t>app</a:t>
            </a:r>
            <a:r>
              <a:rPr lang="zh-TW" altLang="en-US" sz="2400" dirty="0"/>
              <a:t>，能迅速掌握金錢流向。</a:t>
            </a:r>
          </a:p>
        </p:txBody>
      </p:sp>
    </p:spTree>
    <p:extLst>
      <p:ext uri="{BB962C8B-B14F-4D97-AF65-F5344CB8AC3E}">
        <p14:creationId xmlns:p14="http://schemas.microsoft.com/office/powerpoint/2010/main" val="36145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" y="2795496"/>
            <a:ext cx="1842234" cy="1842234"/>
          </a:xfrm>
          <a:prstGeom prst="rect">
            <a:avLst/>
          </a:prstGeom>
        </p:spPr>
      </p:pic>
      <p:grpSp>
        <p:nvGrpSpPr>
          <p:cNvPr id="94" name="群組 93"/>
          <p:cNvGrpSpPr/>
          <p:nvPr/>
        </p:nvGrpSpPr>
        <p:grpSpPr>
          <a:xfrm>
            <a:off x="4733284" y="553413"/>
            <a:ext cx="6733711" cy="5986517"/>
            <a:chOff x="4074961" y="200404"/>
            <a:chExt cx="7740704" cy="6881771"/>
          </a:xfrm>
        </p:grpSpPr>
        <p:grpSp>
          <p:nvGrpSpPr>
            <p:cNvPr id="37" name="群組 36"/>
            <p:cNvGrpSpPr/>
            <p:nvPr/>
          </p:nvGrpSpPr>
          <p:grpSpPr>
            <a:xfrm>
              <a:off x="4079631" y="200404"/>
              <a:ext cx="5213838" cy="2656258"/>
              <a:chOff x="5715000" y="270139"/>
              <a:chExt cx="5213838" cy="2656258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5715000" y="293664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收支</a:t>
                </a:r>
                <a:r>
                  <a:rPr lang="zh-TW" altLang="en-US" sz="1400" dirty="0"/>
                  <a:t>管理</a:t>
                </a: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15000" y="836552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日</a:t>
                </a:r>
                <a:r>
                  <a:rPr lang="zh-TW" altLang="en-US" dirty="0"/>
                  <a:t>曆</a:t>
                </a: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8234270" y="293664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新增、修改、</a:t>
                </a:r>
                <a:r>
                  <a:rPr lang="zh-TW" altLang="en-US" sz="1400" dirty="0"/>
                  <a:t>刪除</a:t>
                </a: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5715000" y="1379440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小算盤</a:t>
                </a:r>
                <a:endParaRPr lang="zh-TW" altLang="en-US" dirty="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715000" y="192232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定時提醒</a:t>
                </a:r>
                <a:endParaRPr lang="zh-TW" altLang="en-US" sz="1400" dirty="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223915" y="1930400"/>
                <a:ext cx="2033446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自動增加提醒</a:t>
                </a:r>
                <a:endParaRPr lang="zh-TW" altLang="en-US" sz="1400" dirty="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5715000" y="2465216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設定檔</a:t>
                </a:r>
                <a:endParaRPr lang="zh-TW" altLang="en-US" dirty="0"/>
              </a:p>
            </p:txBody>
          </p:sp>
          <p:cxnSp>
            <p:nvCxnSpPr>
              <p:cNvPr id="22" name="直線接點 21"/>
              <p:cNvCxnSpPr>
                <a:stCxn id="20" idx="6"/>
                <a:endCxn id="45" idx="2"/>
              </p:cNvCxnSpPr>
              <p:nvPr/>
            </p:nvCxnSpPr>
            <p:spPr>
              <a:xfrm>
                <a:off x="7232572" y="524254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32572" y="2151877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7242927" y="1876697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7242927" y="270139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076705" y="3717570"/>
              <a:ext cx="5216764" cy="1697472"/>
              <a:chOff x="5715000" y="3243691"/>
              <a:chExt cx="5216764" cy="1697472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5715000" y="3287274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分類統計</a:t>
                </a:r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5715000" y="388362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統計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顯示</a:t>
                </a:r>
                <a:r>
                  <a:rPr lang="zh-TW" altLang="en-US" sz="1200" dirty="0"/>
                  <a:t>方式</a:t>
                </a:r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5715000" y="447998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帳戶管理</a:t>
                </a:r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237196" y="3287274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/>
                  <a:t>食衣住行</a:t>
                </a:r>
                <a:r>
                  <a:rPr lang="zh-TW" altLang="en-US" sz="1200" dirty="0" smtClean="0"/>
                  <a:t>育樂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各項</a:t>
                </a:r>
                <a:r>
                  <a:rPr lang="zh-TW" altLang="en-US" sz="1200" dirty="0"/>
                  <a:t>支出、收入</a:t>
                </a:r>
                <a:endParaRPr lang="zh-TW" altLang="en-US" sz="1100" dirty="0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8234270" y="3883628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圓餅圖或直方圖</a:t>
                </a:r>
                <a:endParaRPr lang="zh-TW" altLang="en-US" sz="14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8223915" y="4479981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100" dirty="0"/>
                  <a:t>現金、信用卡、悠遊</a:t>
                </a:r>
                <a:r>
                  <a:rPr lang="zh-TW" altLang="en-US" sz="1100" dirty="0" smtClean="0"/>
                  <a:t>卡</a:t>
                </a:r>
                <a:r>
                  <a:rPr lang="en-US" altLang="zh-TW" sz="1100" dirty="0" smtClean="0"/>
                  <a:t>…</a:t>
                </a:r>
                <a:r>
                  <a:rPr lang="zh-TW" altLang="en-US" sz="1100" dirty="0" smtClean="0"/>
                  <a:t>新增</a:t>
                </a:r>
                <a:r>
                  <a:rPr lang="zh-TW" altLang="en-US" sz="1100" dirty="0"/>
                  <a:t>、修改、刪除</a:t>
                </a:r>
                <a:endParaRPr lang="zh-TW" altLang="en-US" sz="1050" dirty="0"/>
              </a:p>
            </p:txBody>
          </p:sp>
          <p:cxnSp>
            <p:nvCxnSpPr>
              <p:cNvPr id="26" name="直線接點 25"/>
              <p:cNvCxnSpPr>
                <a:stCxn id="58" idx="6"/>
                <a:endCxn id="62" idx="2"/>
              </p:cNvCxnSpPr>
              <p:nvPr/>
            </p:nvCxnSpPr>
            <p:spPr>
              <a:xfrm>
                <a:off x="7232572" y="3517865"/>
                <a:ext cx="10046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7166727" y="324369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直線接點 40"/>
              <p:cNvCxnSpPr>
                <a:stCxn id="60" idx="6"/>
                <a:endCxn id="63" idx="2"/>
              </p:cNvCxnSpPr>
              <p:nvPr/>
            </p:nvCxnSpPr>
            <p:spPr>
              <a:xfrm>
                <a:off x="7232572" y="4114219"/>
                <a:ext cx="10016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61" idx="6"/>
                <a:endCxn id="64" idx="2"/>
              </p:cNvCxnSpPr>
              <p:nvPr/>
            </p:nvCxnSpPr>
            <p:spPr>
              <a:xfrm flipV="1">
                <a:off x="7232572" y="4710572"/>
                <a:ext cx="99134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7175324" y="3825156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175324" y="4398933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074961" y="5504031"/>
              <a:ext cx="4542361" cy="1578144"/>
              <a:chOff x="5715000" y="5278561"/>
              <a:chExt cx="4542361" cy="1578144"/>
            </a:xfrm>
          </p:grpSpPr>
          <p:sp>
            <p:nvSpPr>
              <p:cNvPr id="72" name="橢圓 71"/>
              <p:cNvSpPr/>
              <p:nvPr/>
            </p:nvSpPr>
            <p:spPr>
              <a:xfrm>
                <a:off x="5715000" y="531700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登</a:t>
                </a:r>
                <a:r>
                  <a:rPr lang="zh-TW" altLang="en-US" sz="1600" dirty="0"/>
                  <a:t>入</a:t>
                </a:r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5715000" y="5856263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幣別轉換</a:t>
                </a:r>
                <a:endParaRPr lang="zh-TW" altLang="en-US" sz="1400" dirty="0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5715000" y="6395524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/>
                  <a:t>UI</a:t>
                </a:r>
                <a:r>
                  <a:rPr lang="zh-TW" altLang="en-US" sz="1600" dirty="0" smtClean="0"/>
                  <a:t>設計</a:t>
                </a:r>
                <a:endParaRPr lang="zh-TW" altLang="en-US" sz="1600" dirty="0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23915" y="5317002"/>
                <a:ext cx="2033446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數字、圖形登入</a:t>
                </a:r>
                <a:endParaRPr lang="zh-TW" altLang="en-US" sz="1200" dirty="0"/>
              </a:p>
            </p:txBody>
          </p:sp>
          <p:cxnSp>
            <p:nvCxnSpPr>
              <p:cNvPr id="77" name="直線接點 76"/>
              <p:cNvCxnSpPr>
                <a:stCxn id="72" idx="6"/>
                <a:endCxn id="75" idx="2"/>
              </p:cNvCxnSpPr>
              <p:nvPr/>
            </p:nvCxnSpPr>
            <p:spPr>
              <a:xfrm>
                <a:off x="7232572" y="5547593"/>
                <a:ext cx="991343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字方塊 77"/>
              <p:cNvSpPr txBox="1"/>
              <p:nvPr/>
            </p:nvSpPr>
            <p:spPr>
              <a:xfrm>
                <a:off x="7166727" y="527856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92D05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6598901" y="2412668"/>
              <a:ext cx="5216764" cy="1138799"/>
              <a:chOff x="5715013" y="5037604"/>
              <a:chExt cx="5216764" cy="1138799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715013" y="511886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備份</a:t>
                </a:r>
                <a:endParaRPr lang="zh-TW" altLang="en-US" sz="1600" dirty="0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5715013" y="571522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資料庫連結</a:t>
                </a:r>
                <a:endParaRPr lang="zh-TW" altLang="en-US" sz="1200" dirty="0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8237209" y="5118868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Reset</a:t>
                </a:r>
                <a:r>
                  <a:rPr lang="zh-TW" altLang="en-US" sz="1400" dirty="0" smtClean="0"/>
                  <a:t>、輸出</a:t>
                </a:r>
                <a:r>
                  <a:rPr lang="en-US" altLang="zh-TW" sz="1400" dirty="0" smtClean="0"/>
                  <a:t>csv</a:t>
                </a:r>
                <a:r>
                  <a:rPr lang="zh-TW" altLang="en-US" sz="1400" dirty="0" smtClean="0"/>
                  <a:t>檔</a:t>
                </a:r>
                <a:endParaRPr lang="zh-TW" altLang="en-US" sz="1200" dirty="0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8234283" y="5715222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SQLite</a:t>
                </a:r>
                <a:endParaRPr lang="zh-TW" altLang="en-US" sz="1600" dirty="0"/>
              </a:p>
            </p:txBody>
          </p:sp>
          <p:cxnSp>
            <p:nvCxnSpPr>
              <p:cNvPr id="87" name="直線接點 86"/>
              <p:cNvCxnSpPr>
                <a:stCxn id="81" idx="6"/>
                <a:endCxn id="84" idx="2"/>
              </p:cNvCxnSpPr>
              <p:nvPr/>
            </p:nvCxnSpPr>
            <p:spPr>
              <a:xfrm>
                <a:off x="7232585" y="5349459"/>
                <a:ext cx="100462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7166727" y="5037604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89" name="直線接點 88"/>
              <p:cNvCxnSpPr>
                <a:stCxn id="82" idx="6"/>
                <a:endCxn id="85" idx="2"/>
              </p:cNvCxnSpPr>
              <p:nvPr/>
            </p:nvCxnSpPr>
            <p:spPr>
              <a:xfrm>
                <a:off x="7232585" y="5945813"/>
                <a:ext cx="100169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/>
              <p:cNvSpPr txBox="1"/>
              <p:nvPr/>
            </p:nvSpPr>
            <p:spPr>
              <a:xfrm>
                <a:off x="7175324" y="5635380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</p:grpSp>
      </p:grpSp>
      <p:cxnSp>
        <p:nvCxnSpPr>
          <p:cNvPr id="101" name="直線單箭頭接點 100"/>
          <p:cNvCxnSpPr>
            <a:stCxn id="16" idx="3"/>
            <a:endCxn id="20" idx="2"/>
          </p:cNvCxnSpPr>
          <p:nvPr/>
        </p:nvCxnSpPr>
        <p:spPr>
          <a:xfrm flipV="1">
            <a:off x="2333763" y="774471"/>
            <a:ext cx="2403583" cy="294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6" idx="3"/>
            <a:endCxn id="43" idx="2"/>
          </p:cNvCxnSpPr>
          <p:nvPr/>
        </p:nvCxnSpPr>
        <p:spPr>
          <a:xfrm flipV="1">
            <a:off x="2333763" y="1246734"/>
            <a:ext cx="2403583" cy="246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6" idx="3"/>
            <a:endCxn id="47" idx="2"/>
          </p:cNvCxnSpPr>
          <p:nvPr/>
        </p:nvCxnSpPr>
        <p:spPr>
          <a:xfrm flipV="1">
            <a:off x="2333763" y="1718997"/>
            <a:ext cx="2403583" cy="199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16" idx="3"/>
            <a:endCxn id="49" idx="2"/>
          </p:cNvCxnSpPr>
          <p:nvPr/>
        </p:nvCxnSpPr>
        <p:spPr>
          <a:xfrm flipV="1">
            <a:off x="2333763" y="2191261"/>
            <a:ext cx="2403583" cy="15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6" idx="3"/>
            <a:endCxn id="55" idx="2"/>
          </p:cNvCxnSpPr>
          <p:nvPr/>
        </p:nvCxnSpPr>
        <p:spPr>
          <a:xfrm flipV="1">
            <a:off x="2333763" y="2663524"/>
            <a:ext cx="2403583" cy="1053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3"/>
            <a:endCxn id="58" idx="2"/>
          </p:cNvCxnSpPr>
          <p:nvPr/>
        </p:nvCxnSpPr>
        <p:spPr>
          <a:xfrm>
            <a:off x="2333763" y="3716613"/>
            <a:ext cx="2401038" cy="13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6" idx="3"/>
            <a:endCxn id="60" idx="2"/>
          </p:cNvCxnSpPr>
          <p:nvPr/>
        </p:nvCxnSpPr>
        <p:spPr>
          <a:xfrm>
            <a:off x="2333763" y="3716613"/>
            <a:ext cx="2401038" cy="65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6" idx="3"/>
            <a:endCxn id="81" idx="2"/>
          </p:cNvCxnSpPr>
          <p:nvPr/>
        </p:nvCxnSpPr>
        <p:spPr>
          <a:xfrm flipV="1">
            <a:off x="2333763" y="2749167"/>
            <a:ext cx="4595120" cy="96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6" idx="3"/>
            <a:endCxn id="82" idx="2"/>
          </p:cNvCxnSpPr>
          <p:nvPr/>
        </p:nvCxnSpPr>
        <p:spPr>
          <a:xfrm flipV="1">
            <a:off x="2333763" y="3267941"/>
            <a:ext cx="4595120" cy="4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6" idx="3"/>
            <a:endCxn id="61" idx="2"/>
          </p:cNvCxnSpPr>
          <p:nvPr/>
        </p:nvCxnSpPr>
        <p:spPr>
          <a:xfrm>
            <a:off x="2333763" y="3716613"/>
            <a:ext cx="2401038" cy="117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6" idx="3"/>
            <a:endCxn id="72" idx="2"/>
          </p:cNvCxnSpPr>
          <p:nvPr/>
        </p:nvCxnSpPr>
        <p:spPr>
          <a:xfrm>
            <a:off x="2333763" y="3716613"/>
            <a:ext cx="2399521" cy="168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6" idx="3"/>
            <a:endCxn id="73" idx="2"/>
          </p:cNvCxnSpPr>
          <p:nvPr/>
        </p:nvCxnSpPr>
        <p:spPr>
          <a:xfrm>
            <a:off x="2333763" y="3716613"/>
            <a:ext cx="2399521" cy="215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6" idx="3"/>
            <a:endCxn id="74" idx="2"/>
          </p:cNvCxnSpPr>
          <p:nvPr/>
        </p:nvCxnSpPr>
        <p:spPr>
          <a:xfrm>
            <a:off x="2333763" y="3716613"/>
            <a:ext cx="2399521" cy="262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76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Use cases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08454"/>
            <a:ext cx="8765657" cy="5485186"/>
          </a:xfrm>
        </p:spPr>
      </p:pic>
      <p:sp>
        <p:nvSpPr>
          <p:cNvPr id="9" name="投影片編號版面配置區 3"/>
          <p:cNvSpPr txBox="1">
            <a:spLocks/>
          </p:cNvSpPr>
          <p:nvPr/>
        </p:nvSpPr>
        <p:spPr>
          <a:xfrm>
            <a:off x="8743063" y="61937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731129"/>
            <a:ext cx="5474676" cy="60213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70%</a:t>
            </a:r>
          </a:p>
          <a:p>
            <a:r>
              <a:rPr lang="zh-TW" altLang="en-US" dirty="0" smtClean="0"/>
              <a:t>原本</a:t>
            </a:r>
            <a:r>
              <a:rPr lang="en-US" altLang="zh-TW" dirty="0" smtClean="0"/>
              <a:t>11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，實做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，但未達成原本設想的內容。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也未做美觀設計。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556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263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Outline</vt:lpstr>
      <vt:lpstr>動機</vt:lpstr>
      <vt:lpstr>Use cases</vt:lpstr>
      <vt:lpstr>Activity diagram</vt:lpstr>
      <vt:lpstr>Adapter</vt:lpstr>
      <vt:lpstr>Demo影片</vt:lpstr>
      <vt:lpstr>完成度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SSO_LAB</cp:lastModifiedBy>
  <cp:revision>28</cp:revision>
  <dcterms:created xsi:type="dcterms:W3CDTF">2018-04-07T10:07:36Z</dcterms:created>
  <dcterms:modified xsi:type="dcterms:W3CDTF">2018-06-10T19:26:50Z</dcterms:modified>
</cp:coreProperties>
</file>