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2018/5/27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ntu_b05902053</a:t>
            </a:r>
            <a:r>
              <a:rPr lang="zh-TW" altLang="en-US" dirty="0" smtClean="0"/>
              <a:t> 陳奕均</a:t>
            </a:r>
            <a:endParaRPr lang="en-US" altLang="zh-TW" dirty="0" smtClean="0"/>
          </a:p>
          <a:p>
            <a:r>
              <a:rPr lang="zh-TW" altLang="en-US" dirty="0" smtClean="0"/>
              <a:t>台師大 資工碩一 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(a)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Summary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94791"/>
            <a:ext cx="8596668" cy="3746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因為完全沒有接觸過</a:t>
            </a:r>
            <a:r>
              <a:rPr lang="en-US" altLang="zh-TW" sz="2400" dirty="0" smtClean="0"/>
              <a:t>Android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Studio</a:t>
            </a:r>
            <a:r>
              <a:rPr lang="zh-TW" altLang="en-US" sz="2400" dirty="0" smtClean="0"/>
              <a:t>，所以看書、找資料熟悉。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安排、分配工作</a:t>
            </a:r>
            <a:r>
              <a:rPr lang="en-US" altLang="zh-TW" sz="2400" dirty="0" smtClean="0"/>
              <a:t>(Use case)</a:t>
            </a:r>
            <a:r>
              <a:rPr lang="zh-TW" altLang="en-US" sz="240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" y="2795496"/>
            <a:ext cx="1842234" cy="1842234"/>
          </a:xfrm>
          <a:prstGeom prst="rect">
            <a:avLst/>
          </a:prstGeom>
        </p:spPr>
      </p:pic>
      <p:sp>
        <p:nvSpPr>
          <p:cNvPr id="35" name="標題 1"/>
          <p:cNvSpPr>
            <a:spLocks noGrp="1"/>
          </p:cNvSpPr>
          <p:nvPr>
            <p:ph type="title"/>
          </p:nvPr>
        </p:nvSpPr>
        <p:spPr>
          <a:xfrm>
            <a:off x="194535" y="23096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(b)</a:t>
            </a:r>
            <a:r>
              <a:rPr lang="zh-TW" altLang="en-US" sz="4800" dirty="0"/>
              <a:t> </a:t>
            </a:r>
            <a:r>
              <a:rPr lang="en-US" altLang="zh-TW" sz="4800" dirty="0" smtClean="0"/>
              <a:t>Use Cases</a:t>
            </a:r>
            <a:endParaRPr lang="zh-TW" altLang="en-US" sz="4800" dirty="0"/>
          </a:p>
        </p:txBody>
      </p:sp>
      <p:grpSp>
        <p:nvGrpSpPr>
          <p:cNvPr id="94" name="群組 93"/>
          <p:cNvGrpSpPr/>
          <p:nvPr/>
        </p:nvGrpSpPr>
        <p:grpSpPr>
          <a:xfrm>
            <a:off x="4466493" y="603289"/>
            <a:ext cx="6733711" cy="5986517"/>
            <a:chOff x="4074961" y="200404"/>
            <a:chExt cx="7740704" cy="6881771"/>
          </a:xfrm>
        </p:grpSpPr>
        <p:grpSp>
          <p:nvGrpSpPr>
            <p:cNvPr id="37" name="群組 36"/>
            <p:cNvGrpSpPr/>
            <p:nvPr/>
          </p:nvGrpSpPr>
          <p:grpSpPr>
            <a:xfrm>
              <a:off x="4079631" y="200404"/>
              <a:ext cx="5213838" cy="2656258"/>
              <a:chOff x="5715000" y="270139"/>
              <a:chExt cx="5213838" cy="2656258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5715000" y="293664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收支</a:t>
                </a:r>
                <a:r>
                  <a:rPr lang="zh-TW" altLang="en-US" sz="1400" dirty="0"/>
                  <a:t>管理</a:t>
                </a: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15000" y="836552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日</a:t>
                </a:r>
                <a:r>
                  <a:rPr lang="zh-TW" altLang="en-US" dirty="0"/>
                  <a:t>曆</a:t>
                </a: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8234270" y="293664"/>
                <a:ext cx="2694568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新增、修改、</a:t>
                </a:r>
                <a:r>
                  <a:rPr lang="zh-TW" altLang="en-US" sz="1400" dirty="0"/>
                  <a:t>刪除</a:t>
                </a: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5715000" y="1379440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小算盤</a:t>
                </a:r>
                <a:endParaRPr lang="zh-TW" altLang="en-US" dirty="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715000" y="1922328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定時提醒</a:t>
                </a:r>
                <a:endParaRPr lang="zh-TW" altLang="en-US" sz="1400" dirty="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223915" y="1930400"/>
                <a:ext cx="2033446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自動增加提醒</a:t>
                </a:r>
                <a:endParaRPr lang="zh-TW" altLang="en-US" sz="1400" dirty="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5715000" y="2465216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設定檔</a:t>
                </a:r>
                <a:endParaRPr lang="zh-TW" altLang="en-US" dirty="0"/>
              </a:p>
            </p:txBody>
          </p:sp>
          <p:cxnSp>
            <p:nvCxnSpPr>
              <p:cNvPr id="22" name="直線接點 21"/>
              <p:cNvCxnSpPr>
                <a:stCxn id="20" idx="6"/>
                <a:endCxn id="45" idx="2"/>
              </p:cNvCxnSpPr>
              <p:nvPr/>
            </p:nvCxnSpPr>
            <p:spPr>
              <a:xfrm>
                <a:off x="7232572" y="524254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32572" y="2151877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7242927" y="1876697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7242927" y="270139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076705" y="3717570"/>
              <a:ext cx="5216764" cy="1697472"/>
              <a:chOff x="5715000" y="3243691"/>
              <a:chExt cx="5216764" cy="1697472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5715000" y="3287274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分類統計</a:t>
                </a:r>
                <a:endParaRPr lang="zh-TW" altLang="en-US" sz="1400" dirty="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5715000" y="3883628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統計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顯示</a:t>
                </a:r>
                <a:r>
                  <a:rPr lang="zh-TW" altLang="en-US" sz="1200" dirty="0"/>
                  <a:t>方式</a:t>
                </a:r>
                <a:endParaRPr lang="zh-TW" altLang="en-US" sz="1200" dirty="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5715000" y="4479982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帳戶管理</a:t>
                </a:r>
                <a:endParaRPr lang="zh-TW" altLang="en-US" sz="1400" dirty="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237196" y="3287274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/>
                  <a:t>食衣住行</a:t>
                </a:r>
                <a:r>
                  <a:rPr lang="zh-TW" altLang="en-US" sz="1200" dirty="0" smtClean="0"/>
                  <a:t>育樂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各項</a:t>
                </a:r>
                <a:r>
                  <a:rPr lang="zh-TW" altLang="en-US" sz="1200" dirty="0"/>
                  <a:t>支出、收入</a:t>
                </a:r>
                <a:endParaRPr lang="zh-TW" altLang="en-US" sz="1100" dirty="0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8234270" y="3883628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圓餅圖或直方圖</a:t>
                </a:r>
                <a:endParaRPr lang="zh-TW" altLang="en-US" sz="14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8223915" y="4479981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100" dirty="0"/>
                  <a:t>現金、信用卡、悠遊</a:t>
                </a:r>
                <a:r>
                  <a:rPr lang="zh-TW" altLang="en-US" sz="1100" dirty="0" smtClean="0"/>
                  <a:t>卡</a:t>
                </a:r>
                <a:r>
                  <a:rPr lang="en-US" altLang="zh-TW" sz="1100" dirty="0" smtClean="0"/>
                  <a:t>…</a:t>
                </a:r>
                <a:r>
                  <a:rPr lang="zh-TW" altLang="en-US" sz="1100" dirty="0" smtClean="0"/>
                  <a:t>新增</a:t>
                </a:r>
                <a:r>
                  <a:rPr lang="zh-TW" altLang="en-US" sz="1100" dirty="0"/>
                  <a:t>、修改、刪除</a:t>
                </a:r>
                <a:endParaRPr lang="zh-TW" altLang="en-US" sz="1050" dirty="0"/>
              </a:p>
            </p:txBody>
          </p:sp>
          <p:cxnSp>
            <p:nvCxnSpPr>
              <p:cNvPr id="26" name="直線接點 25"/>
              <p:cNvCxnSpPr>
                <a:stCxn id="58" idx="6"/>
                <a:endCxn id="62" idx="2"/>
              </p:cNvCxnSpPr>
              <p:nvPr/>
            </p:nvCxnSpPr>
            <p:spPr>
              <a:xfrm>
                <a:off x="7232572" y="3517865"/>
                <a:ext cx="10046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7166727" y="324369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直線接點 40"/>
              <p:cNvCxnSpPr>
                <a:stCxn id="60" idx="6"/>
                <a:endCxn id="63" idx="2"/>
              </p:cNvCxnSpPr>
              <p:nvPr/>
            </p:nvCxnSpPr>
            <p:spPr>
              <a:xfrm>
                <a:off x="7232572" y="4114219"/>
                <a:ext cx="10016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61" idx="6"/>
                <a:endCxn id="64" idx="2"/>
              </p:cNvCxnSpPr>
              <p:nvPr/>
            </p:nvCxnSpPr>
            <p:spPr>
              <a:xfrm flipV="1">
                <a:off x="7232572" y="4710572"/>
                <a:ext cx="99134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7175324" y="3825156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175324" y="4398933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074961" y="5504031"/>
              <a:ext cx="4542361" cy="1578144"/>
              <a:chOff x="5715000" y="5278561"/>
              <a:chExt cx="4542361" cy="1578144"/>
            </a:xfrm>
          </p:grpSpPr>
          <p:sp>
            <p:nvSpPr>
              <p:cNvPr id="72" name="橢圓 71"/>
              <p:cNvSpPr/>
              <p:nvPr/>
            </p:nvSpPr>
            <p:spPr>
              <a:xfrm>
                <a:off x="5715000" y="5317002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登</a:t>
                </a:r>
                <a:r>
                  <a:rPr lang="zh-TW" altLang="en-US" sz="1600" dirty="0"/>
                  <a:t>入</a:t>
                </a:r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5715000" y="5856263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幣別轉換</a:t>
                </a:r>
                <a:endParaRPr lang="zh-TW" altLang="en-US" sz="1400" dirty="0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5715000" y="6395524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/>
                  <a:t>UI</a:t>
                </a:r>
                <a:r>
                  <a:rPr lang="zh-TW" altLang="en-US" sz="1600" dirty="0" smtClean="0"/>
                  <a:t>設計</a:t>
                </a:r>
                <a:endParaRPr lang="zh-TW" altLang="en-US" sz="1600" dirty="0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23915" y="5317002"/>
                <a:ext cx="2033446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數字、圖形登入</a:t>
                </a:r>
                <a:endParaRPr lang="zh-TW" altLang="en-US" sz="1200" dirty="0"/>
              </a:p>
            </p:txBody>
          </p:sp>
          <p:cxnSp>
            <p:nvCxnSpPr>
              <p:cNvPr id="77" name="直線接點 76"/>
              <p:cNvCxnSpPr>
                <a:stCxn id="72" idx="6"/>
                <a:endCxn id="75" idx="2"/>
              </p:cNvCxnSpPr>
              <p:nvPr/>
            </p:nvCxnSpPr>
            <p:spPr>
              <a:xfrm>
                <a:off x="7232572" y="5547593"/>
                <a:ext cx="991343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字方塊 77"/>
              <p:cNvSpPr txBox="1"/>
              <p:nvPr/>
            </p:nvSpPr>
            <p:spPr>
              <a:xfrm>
                <a:off x="7166727" y="527856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92D05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6598901" y="2412668"/>
              <a:ext cx="5216764" cy="1138799"/>
              <a:chOff x="5715013" y="5037604"/>
              <a:chExt cx="5216764" cy="1138799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715013" y="5118868"/>
                <a:ext cx="1517572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備份</a:t>
                </a:r>
                <a:endParaRPr lang="zh-TW" altLang="en-US" sz="1600" dirty="0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5715013" y="5715222"/>
                <a:ext cx="1517572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資料庫連結</a:t>
                </a:r>
                <a:endParaRPr lang="zh-TW" altLang="en-US" sz="1200" dirty="0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8237209" y="5118868"/>
                <a:ext cx="2694568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Reset</a:t>
                </a:r>
                <a:r>
                  <a:rPr lang="zh-TW" altLang="en-US" sz="1400" dirty="0" smtClean="0"/>
                  <a:t>、輸出</a:t>
                </a:r>
                <a:r>
                  <a:rPr lang="en-US" altLang="zh-TW" sz="1400" dirty="0" smtClean="0"/>
                  <a:t>csv</a:t>
                </a:r>
                <a:r>
                  <a:rPr lang="zh-TW" altLang="en-US" sz="1400" dirty="0" smtClean="0"/>
                  <a:t>檔</a:t>
                </a:r>
                <a:endParaRPr lang="zh-TW" altLang="en-US" sz="1200" dirty="0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8234283" y="5715222"/>
                <a:ext cx="2694568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SQLite</a:t>
                </a:r>
                <a:endParaRPr lang="zh-TW" altLang="en-US" sz="1600" dirty="0"/>
              </a:p>
            </p:txBody>
          </p:sp>
          <p:cxnSp>
            <p:nvCxnSpPr>
              <p:cNvPr id="87" name="直線接點 86"/>
              <p:cNvCxnSpPr>
                <a:stCxn id="81" idx="6"/>
                <a:endCxn id="84" idx="2"/>
              </p:cNvCxnSpPr>
              <p:nvPr/>
            </p:nvCxnSpPr>
            <p:spPr>
              <a:xfrm>
                <a:off x="7232585" y="5349459"/>
                <a:ext cx="100462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7166727" y="5037604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89" name="直線接點 88"/>
              <p:cNvCxnSpPr>
                <a:stCxn id="82" idx="6"/>
                <a:endCxn id="85" idx="2"/>
              </p:cNvCxnSpPr>
              <p:nvPr/>
            </p:nvCxnSpPr>
            <p:spPr>
              <a:xfrm>
                <a:off x="7232585" y="5945813"/>
                <a:ext cx="100169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/>
              <p:cNvSpPr txBox="1"/>
              <p:nvPr/>
            </p:nvSpPr>
            <p:spPr>
              <a:xfrm>
                <a:off x="7175324" y="5635380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</p:grpSp>
      </p:grpSp>
      <p:cxnSp>
        <p:nvCxnSpPr>
          <p:cNvPr id="101" name="直線單箭頭接點 100"/>
          <p:cNvCxnSpPr>
            <a:stCxn id="16" idx="3"/>
            <a:endCxn id="20" idx="2"/>
          </p:cNvCxnSpPr>
          <p:nvPr/>
        </p:nvCxnSpPr>
        <p:spPr>
          <a:xfrm flipV="1">
            <a:off x="2333763" y="824347"/>
            <a:ext cx="2136792" cy="289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6" idx="3"/>
            <a:endCxn id="43" idx="2"/>
          </p:cNvCxnSpPr>
          <p:nvPr/>
        </p:nvCxnSpPr>
        <p:spPr>
          <a:xfrm flipV="1">
            <a:off x="2333763" y="1296610"/>
            <a:ext cx="2136792" cy="242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6" idx="3"/>
            <a:endCxn id="47" idx="2"/>
          </p:cNvCxnSpPr>
          <p:nvPr/>
        </p:nvCxnSpPr>
        <p:spPr>
          <a:xfrm flipV="1">
            <a:off x="2333763" y="1768873"/>
            <a:ext cx="2136792" cy="194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16" idx="3"/>
            <a:endCxn id="49" idx="2"/>
          </p:cNvCxnSpPr>
          <p:nvPr/>
        </p:nvCxnSpPr>
        <p:spPr>
          <a:xfrm flipV="1">
            <a:off x="2333763" y="2241137"/>
            <a:ext cx="2136792" cy="147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6" idx="3"/>
            <a:endCxn id="55" idx="2"/>
          </p:cNvCxnSpPr>
          <p:nvPr/>
        </p:nvCxnSpPr>
        <p:spPr>
          <a:xfrm flipV="1">
            <a:off x="2333763" y="2713400"/>
            <a:ext cx="2136792" cy="100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3"/>
            <a:endCxn id="58" idx="2"/>
          </p:cNvCxnSpPr>
          <p:nvPr/>
        </p:nvCxnSpPr>
        <p:spPr>
          <a:xfrm>
            <a:off x="2333763" y="3716613"/>
            <a:ext cx="2134247" cy="18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6" idx="3"/>
            <a:endCxn id="60" idx="2"/>
          </p:cNvCxnSpPr>
          <p:nvPr/>
        </p:nvCxnSpPr>
        <p:spPr>
          <a:xfrm>
            <a:off x="2333763" y="3716613"/>
            <a:ext cx="2134247" cy="70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6" idx="3"/>
            <a:endCxn id="81" idx="2"/>
          </p:cNvCxnSpPr>
          <p:nvPr/>
        </p:nvCxnSpPr>
        <p:spPr>
          <a:xfrm flipV="1">
            <a:off x="2333763" y="2799043"/>
            <a:ext cx="4328329" cy="91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6" idx="3"/>
            <a:endCxn id="82" idx="2"/>
          </p:cNvCxnSpPr>
          <p:nvPr/>
        </p:nvCxnSpPr>
        <p:spPr>
          <a:xfrm flipV="1">
            <a:off x="2333763" y="3317817"/>
            <a:ext cx="4328329" cy="39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6" idx="3"/>
            <a:endCxn id="61" idx="2"/>
          </p:cNvCxnSpPr>
          <p:nvPr/>
        </p:nvCxnSpPr>
        <p:spPr>
          <a:xfrm>
            <a:off x="2333763" y="3716613"/>
            <a:ext cx="2134247" cy="122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6" idx="3"/>
            <a:endCxn id="72" idx="2"/>
          </p:cNvCxnSpPr>
          <p:nvPr/>
        </p:nvCxnSpPr>
        <p:spPr>
          <a:xfrm>
            <a:off x="2333763" y="3716613"/>
            <a:ext cx="2132730" cy="173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6" idx="3"/>
            <a:endCxn id="73" idx="2"/>
          </p:cNvCxnSpPr>
          <p:nvPr/>
        </p:nvCxnSpPr>
        <p:spPr>
          <a:xfrm>
            <a:off x="2333763" y="3716613"/>
            <a:ext cx="2132730" cy="2203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6" idx="3"/>
            <a:endCxn id="74" idx="2"/>
          </p:cNvCxnSpPr>
          <p:nvPr/>
        </p:nvCxnSpPr>
        <p:spPr>
          <a:xfrm>
            <a:off x="2333763" y="3716613"/>
            <a:ext cx="2132730" cy="267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225277" y="6220474"/>
            <a:ext cx="97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</a:t>
            </a:r>
            <a:r>
              <a:rPr lang="zh-TW" altLang="en-US" dirty="0"/>
              <a:t> 瑀婕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伯冠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(c)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5" y="9324"/>
            <a:ext cx="6035424" cy="6848676"/>
          </a:xfrm>
        </p:spPr>
      </p:pic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pattern-Adapter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731129"/>
            <a:ext cx="5474676" cy="60213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zh-TW" altLang="en-US" dirty="0"/>
              <a:t>庭</a:t>
            </a:r>
            <a:r>
              <a:rPr lang="zh-TW" altLang="en-US" dirty="0" smtClean="0"/>
              <a:t>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pattern-Factory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1" y="1474365"/>
            <a:ext cx="11490418" cy="36955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zh-TW" altLang="en-US" dirty="0" smtClean="0"/>
              <a:t>孟瑾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(e) Plans for last iteration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依序個人分配工作，製作好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製作</a:t>
            </a:r>
            <a:r>
              <a:rPr lang="en-US" altLang="zh-TW" dirty="0" smtClean="0"/>
              <a:t>PPT(7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錄製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62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238</Words>
  <Application>Microsoft Office PowerPoint</Application>
  <PresentationFormat>寬螢幕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(a) Summary</vt:lpstr>
      <vt:lpstr>(b) Use Cases</vt:lpstr>
      <vt:lpstr>(c) Class diagram</vt:lpstr>
      <vt:lpstr>(d) Design pattern-Adapter</vt:lpstr>
      <vt:lpstr>(d) Design pattern-Factory</vt:lpstr>
      <vt:lpstr>(e) Plans for last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瑀婕 楊</cp:lastModifiedBy>
  <cp:revision>23</cp:revision>
  <dcterms:created xsi:type="dcterms:W3CDTF">2018-04-07T10:07:36Z</dcterms:created>
  <dcterms:modified xsi:type="dcterms:W3CDTF">2018-05-27T01:54:05Z</dcterms:modified>
</cp:coreProperties>
</file>