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D1F"/>
    <a:srgbClr val="1C1C1C"/>
    <a:srgbClr val="1F1F1F"/>
    <a:srgbClr val="1A1A1A"/>
    <a:srgbClr val="E6E121"/>
    <a:srgbClr val="EDE815"/>
    <a:srgbClr val="AD49F6"/>
    <a:srgbClr val="F556FF"/>
    <a:srgbClr val="00CD8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8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3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C5F2-6D91-38E2-E107-7B4144A4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6C6C3-C766-B1CF-4C09-7864D61F0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B840-AB6E-1691-1062-BF021A33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6A59-F746-0A8F-5AF8-DAF07364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B3E3-4F9F-0E0E-3259-923C113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07E-5972-E648-50E6-49C65C5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C1EC-BE16-AD97-A0F7-42D3DE39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18AF-8F48-08CB-310F-2B5B252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5885-EDFF-8AD8-434C-F3610F2E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FE35-D9B0-0F66-C38B-4E2EFF39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FF8C1-D496-C120-C2FD-815E1CA9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136E-60B1-C039-A308-8613D831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4AA0-AF18-5BE6-AC29-F96B97A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E78F-3B3E-36FC-79F1-716E2C95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3F96-CDA5-04A0-BA32-255719EE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7AB4-DA33-9740-BBD2-92DD803F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C0F0-7BDA-75C9-4BD7-9E05424A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382E-0334-0E5E-73DF-9FE484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8CE-B6E4-B91A-4C1D-0D345B5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24C5-C13A-3175-FB7A-DC401039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75E5-412A-2CCF-EA5C-EAC99818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D0AC-1E8D-CD99-82C3-E3F47B4C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15BF-B656-8C6B-0BB8-F8D0FCBA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CDE3-B20C-93C6-5415-F9267A91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0006-7523-3C4E-30E0-5F9CB984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0B2B-B825-33C2-86DD-D099425B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048-C303-B383-B770-23804D122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2D1D7-F6F8-4B25-40FA-1AD22EF9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05B99-B2A7-63AC-6E89-8099304E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CBB6-37E3-D049-F8F1-534EFBE7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CC0E-D773-D293-17E3-9B50D516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5A4-164A-503E-4A88-2B950AC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5758C-28B5-2FB6-86CC-C3341A74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BF2FE-417D-FA2B-FCB3-3078DEB0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B562-6FE6-93FD-BBF0-718D02EC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5CADD-0754-8538-4360-9F12F5FA3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593BB-4742-16FE-B311-5F34FE29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2464B-4CB1-0693-785A-73244A33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808F8-A34C-26B0-050C-A88926CF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EBD7-3683-34A3-D87A-B927DA5D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A709-A2DE-8346-F435-ABB275A3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2757-17D3-3B54-4D25-1F9E745E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9381E-A59A-BF8B-D8C7-1653D83B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EA20A-368B-BD59-3186-A696CEEE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33CA-66A6-E3C3-CEAD-061AACD6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20A4-E6A4-2340-4FF1-179E6AC2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A3EE-F65B-E5AF-C36A-96824FBF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ECBD-9D9E-5321-A901-954480D6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44AC-3548-398B-10D4-FAD2CECA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7637-9DA1-B9C1-A97A-E73543AF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2530-FA71-E2BA-05DA-A59ED6F7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415C-B3AC-E161-CF51-CCD6B6EF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BF76-8968-E03F-7216-F685B4D4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75C0B-34D8-DE52-81A7-CA7A6083D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BCC46-68C5-EFD7-B859-FB579812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AAA7F-9556-04A5-A842-3B184EC7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92C3-E435-6064-FB3E-E62079FA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2FF3-33B9-68EB-481B-3EA9B24E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EB65F-89C4-F966-6005-933D300E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CDB19-0192-E981-8F28-AF14E8CB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D201-A0F5-892C-BC39-649FFF15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C5D7-BF65-F04A-B7B8-91A0B3F894A3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7199-0F91-187B-2815-76637D09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0593-63FA-3EC0-04CA-E878F2AEA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627D-A10A-7446-80A5-A5F3E27B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CA4C25C-7152-845B-3D1B-5B0542E4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9" y="426243"/>
            <a:ext cx="10816381" cy="6005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5CE2F-BCDC-393B-BA74-896EFD54B0FC}"/>
              </a:ext>
            </a:extLst>
          </p:cNvPr>
          <p:cNvSpPr txBox="1"/>
          <p:nvPr/>
        </p:nvSpPr>
        <p:spPr>
          <a:xfrm>
            <a:off x="2902400" y="2613391"/>
            <a:ext cx="63871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02AC814-E0D2-7937-1DA1-964CC8FB0D1B}"/>
              </a:ext>
            </a:extLst>
          </p:cNvPr>
          <p:cNvSpPr/>
          <p:nvPr/>
        </p:nvSpPr>
        <p:spPr>
          <a:xfrm>
            <a:off x="4509279" y="2624361"/>
            <a:ext cx="1029938" cy="1650542"/>
          </a:xfrm>
          <a:custGeom>
            <a:avLst/>
            <a:gdLst>
              <a:gd name="connsiteX0" fmla="*/ 0 w 1029938"/>
              <a:gd name="connsiteY0" fmla="*/ 59420 h 1650542"/>
              <a:gd name="connsiteX1" fmla="*/ 231076 w 1029938"/>
              <a:gd name="connsiteY1" fmla="*/ 0 h 1650542"/>
              <a:gd name="connsiteX2" fmla="*/ 419238 w 1029938"/>
              <a:gd name="connsiteY2" fmla="*/ 511668 h 1650542"/>
              <a:gd name="connsiteX3" fmla="*/ 554582 w 1029938"/>
              <a:gd name="connsiteY3" fmla="*/ 815368 h 1650542"/>
              <a:gd name="connsiteX4" fmla="*/ 772454 w 1029938"/>
              <a:gd name="connsiteY4" fmla="*/ 1237906 h 1650542"/>
              <a:gd name="connsiteX5" fmla="*/ 1029938 w 1029938"/>
              <a:gd name="connsiteY5" fmla="*/ 1650542 h 1650542"/>
              <a:gd name="connsiteX6" fmla="*/ 722938 w 1029938"/>
              <a:gd name="connsiteY6" fmla="*/ 1617531 h 1650542"/>
              <a:gd name="connsiteX7" fmla="*/ 435743 w 1029938"/>
              <a:gd name="connsiteY7" fmla="*/ 1109164 h 1650542"/>
              <a:gd name="connsiteX8" fmla="*/ 283894 w 1029938"/>
              <a:gd name="connsiteY8" fmla="*/ 798862 h 1650542"/>
              <a:gd name="connsiteX9" fmla="*/ 132044 w 1029938"/>
              <a:gd name="connsiteY9" fmla="*/ 439044 h 1650542"/>
              <a:gd name="connsiteX10" fmla="*/ 0 w 1029938"/>
              <a:gd name="connsiteY10" fmla="*/ 59420 h 165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9938" h="1650542">
                <a:moveTo>
                  <a:pt x="0" y="59420"/>
                </a:moveTo>
                <a:lnTo>
                  <a:pt x="231076" y="0"/>
                </a:lnTo>
                <a:lnTo>
                  <a:pt x="419238" y="511668"/>
                </a:lnTo>
                <a:lnTo>
                  <a:pt x="554582" y="815368"/>
                </a:lnTo>
                <a:lnTo>
                  <a:pt x="772454" y="1237906"/>
                </a:lnTo>
                <a:lnTo>
                  <a:pt x="1029938" y="1650542"/>
                </a:lnTo>
                <a:lnTo>
                  <a:pt x="722938" y="1617531"/>
                </a:lnTo>
                <a:lnTo>
                  <a:pt x="435743" y="1109164"/>
                </a:lnTo>
                <a:lnTo>
                  <a:pt x="283894" y="798862"/>
                </a:lnTo>
                <a:lnTo>
                  <a:pt x="132044" y="439044"/>
                </a:lnTo>
                <a:lnTo>
                  <a:pt x="0" y="59420"/>
                </a:lnTo>
                <a:close/>
              </a:path>
            </a:pathLst>
          </a:cu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C8CA753-6B12-64E0-1749-C127E5F0D0FF}"/>
              </a:ext>
            </a:extLst>
          </p:cNvPr>
          <p:cNvSpPr/>
          <p:nvPr/>
        </p:nvSpPr>
        <p:spPr>
          <a:xfrm rot="13756298">
            <a:off x="6664002" y="2603728"/>
            <a:ext cx="1029938" cy="1650542"/>
          </a:xfrm>
          <a:custGeom>
            <a:avLst/>
            <a:gdLst>
              <a:gd name="connsiteX0" fmla="*/ 0 w 1029938"/>
              <a:gd name="connsiteY0" fmla="*/ 59420 h 1650542"/>
              <a:gd name="connsiteX1" fmla="*/ 231076 w 1029938"/>
              <a:gd name="connsiteY1" fmla="*/ 0 h 1650542"/>
              <a:gd name="connsiteX2" fmla="*/ 419238 w 1029938"/>
              <a:gd name="connsiteY2" fmla="*/ 511668 h 1650542"/>
              <a:gd name="connsiteX3" fmla="*/ 554582 w 1029938"/>
              <a:gd name="connsiteY3" fmla="*/ 815368 h 1650542"/>
              <a:gd name="connsiteX4" fmla="*/ 772454 w 1029938"/>
              <a:gd name="connsiteY4" fmla="*/ 1237906 h 1650542"/>
              <a:gd name="connsiteX5" fmla="*/ 1029938 w 1029938"/>
              <a:gd name="connsiteY5" fmla="*/ 1650542 h 1650542"/>
              <a:gd name="connsiteX6" fmla="*/ 722938 w 1029938"/>
              <a:gd name="connsiteY6" fmla="*/ 1617531 h 1650542"/>
              <a:gd name="connsiteX7" fmla="*/ 435743 w 1029938"/>
              <a:gd name="connsiteY7" fmla="*/ 1109164 h 1650542"/>
              <a:gd name="connsiteX8" fmla="*/ 283894 w 1029938"/>
              <a:gd name="connsiteY8" fmla="*/ 798862 h 1650542"/>
              <a:gd name="connsiteX9" fmla="*/ 132044 w 1029938"/>
              <a:gd name="connsiteY9" fmla="*/ 439044 h 1650542"/>
              <a:gd name="connsiteX10" fmla="*/ 0 w 1029938"/>
              <a:gd name="connsiteY10" fmla="*/ 59420 h 165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9938" h="1650542">
                <a:moveTo>
                  <a:pt x="0" y="59420"/>
                </a:moveTo>
                <a:lnTo>
                  <a:pt x="231076" y="0"/>
                </a:lnTo>
                <a:lnTo>
                  <a:pt x="419238" y="511668"/>
                </a:lnTo>
                <a:lnTo>
                  <a:pt x="554582" y="815368"/>
                </a:lnTo>
                <a:lnTo>
                  <a:pt x="772454" y="1237906"/>
                </a:lnTo>
                <a:lnTo>
                  <a:pt x="1029938" y="1650542"/>
                </a:lnTo>
                <a:lnTo>
                  <a:pt x="722938" y="1617531"/>
                </a:lnTo>
                <a:lnTo>
                  <a:pt x="435743" y="1109164"/>
                </a:lnTo>
                <a:lnTo>
                  <a:pt x="283894" y="798862"/>
                </a:lnTo>
                <a:lnTo>
                  <a:pt x="132044" y="439044"/>
                </a:lnTo>
                <a:lnTo>
                  <a:pt x="0" y="59420"/>
                </a:lnTo>
                <a:close/>
              </a:path>
            </a:pathLst>
          </a:cu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D83B07-22CC-9630-0309-8663CF507F12}"/>
              </a:ext>
            </a:extLst>
          </p:cNvPr>
          <p:cNvSpPr/>
          <p:nvPr/>
        </p:nvSpPr>
        <p:spPr>
          <a:xfrm>
            <a:off x="3353879" y="2891831"/>
            <a:ext cx="410348" cy="436198"/>
          </a:xfrm>
          <a:custGeom>
            <a:avLst/>
            <a:gdLst>
              <a:gd name="connsiteX0" fmla="*/ 255257 w 426505"/>
              <a:gd name="connsiteY0" fmla="*/ 0 h 516975"/>
              <a:gd name="connsiteX1" fmla="*/ 426505 w 426505"/>
              <a:gd name="connsiteY1" fmla="*/ 180941 h 516975"/>
              <a:gd name="connsiteX2" fmla="*/ 313417 w 426505"/>
              <a:gd name="connsiteY2" fmla="*/ 297261 h 516975"/>
              <a:gd name="connsiteX3" fmla="*/ 258488 w 426505"/>
              <a:gd name="connsiteY3" fmla="*/ 403887 h 516975"/>
              <a:gd name="connsiteX4" fmla="*/ 245564 w 426505"/>
              <a:gd name="connsiteY4" fmla="*/ 439429 h 516975"/>
              <a:gd name="connsiteX5" fmla="*/ 245564 w 426505"/>
              <a:gd name="connsiteY5" fmla="*/ 487895 h 516975"/>
              <a:gd name="connsiteX6" fmla="*/ 242333 w 426505"/>
              <a:gd name="connsiteY6" fmla="*/ 516975 h 516975"/>
              <a:gd name="connsiteX7" fmla="*/ 0 w 426505"/>
              <a:gd name="connsiteY7" fmla="*/ 439429 h 516975"/>
              <a:gd name="connsiteX8" fmla="*/ 22618 w 426505"/>
              <a:gd name="connsiteY8" fmla="*/ 345727 h 516975"/>
              <a:gd name="connsiteX9" fmla="*/ 48467 w 426505"/>
              <a:gd name="connsiteY9" fmla="*/ 277874 h 516975"/>
              <a:gd name="connsiteX10" fmla="*/ 77547 w 426505"/>
              <a:gd name="connsiteY10" fmla="*/ 219714 h 516975"/>
              <a:gd name="connsiteX11" fmla="*/ 116320 w 426505"/>
              <a:gd name="connsiteY11" fmla="*/ 148630 h 516975"/>
              <a:gd name="connsiteX12" fmla="*/ 255257 w 426505"/>
              <a:gd name="connsiteY12" fmla="*/ 0 h 516975"/>
              <a:gd name="connsiteX0" fmla="*/ 255257 w 426505"/>
              <a:gd name="connsiteY0" fmla="*/ 0 h 516975"/>
              <a:gd name="connsiteX1" fmla="*/ 426505 w 426505"/>
              <a:gd name="connsiteY1" fmla="*/ 180941 h 516975"/>
              <a:gd name="connsiteX2" fmla="*/ 313417 w 426505"/>
              <a:gd name="connsiteY2" fmla="*/ 297261 h 516975"/>
              <a:gd name="connsiteX3" fmla="*/ 258488 w 426505"/>
              <a:gd name="connsiteY3" fmla="*/ 403887 h 516975"/>
              <a:gd name="connsiteX4" fmla="*/ 245564 w 426505"/>
              <a:gd name="connsiteY4" fmla="*/ 439429 h 516975"/>
              <a:gd name="connsiteX5" fmla="*/ 255257 w 426505"/>
              <a:gd name="connsiteY5" fmla="*/ 384500 h 516975"/>
              <a:gd name="connsiteX6" fmla="*/ 242333 w 426505"/>
              <a:gd name="connsiteY6" fmla="*/ 516975 h 516975"/>
              <a:gd name="connsiteX7" fmla="*/ 0 w 426505"/>
              <a:gd name="connsiteY7" fmla="*/ 439429 h 516975"/>
              <a:gd name="connsiteX8" fmla="*/ 22618 w 426505"/>
              <a:gd name="connsiteY8" fmla="*/ 345727 h 516975"/>
              <a:gd name="connsiteX9" fmla="*/ 48467 w 426505"/>
              <a:gd name="connsiteY9" fmla="*/ 277874 h 516975"/>
              <a:gd name="connsiteX10" fmla="*/ 77547 w 426505"/>
              <a:gd name="connsiteY10" fmla="*/ 219714 h 516975"/>
              <a:gd name="connsiteX11" fmla="*/ 116320 w 426505"/>
              <a:gd name="connsiteY11" fmla="*/ 148630 h 516975"/>
              <a:gd name="connsiteX12" fmla="*/ 255257 w 426505"/>
              <a:gd name="connsiteY12" fmla="*/ 0 h 516975"/>
              <a:gd name="connsiteX0" fmla="*/ 255257 w 426505"/>
              <a:gd name="connsiteY0" fmla="*/ 0 h 516975"/>
              <a:gd name="connsiteX1" fmla="*/ 426505 w 426505"/>
              <a:gd name="connsiteY1" fmla="*/ 180941 h 516975"/>
              <a:gd name="connsiteX2" fmla="*/ 313417 w 426505"/>
              <a:gd name="connsiteY2" fmla="*/ 297261 h 516975"/>
              <a:gd name="connsiteX3" fmla="*/ 258488 w 426505"/>
              <a:gd name="connsiteY3" fmla="*/ 403887 h 516975"/>
              <a:gd name="connsiteX4" fmla="*/ 245564 w 426505"/>
              <a:gd name="connsiteY4" fmla="*/ 439429 h 516975"/>
              <a:gd name="connsiteX5" fmla="*/ 255257 w 426505"/>
              <a:gd name="connsiteY5" fmla="*/ 384500 h 516975"/>
              <a:gd name="connsiteX6" fmla="*/ 239101 w 426505"/>
              <a:gd name="connsiteY6" fmla="*/ 452353 h 516975"/>
              <a:gd name="connsiteX7" fmla="*/ 242333 w 426505"/>
              <a:gd name="connsiteY7" fmla="*/ 516975 h 516975"/>
              <a:gd name="connsiteX8" fmla="*/ 0 w 426505"/>
              <a:gd name="connsiteY8" fmla="*/ 439429 h 516975"/>
              <a:gd name="connsiteX9" fmla="*/ 22618 w 426505"/>
              <a:gd name="connsiteY9" fmla="*/ 345727 h 516975"/>
              <a:gd name="connsiteX10" fmla="*/ 48467 w 426505"/>
              <a:gd name="connsiteY10" fmla="*/ 277874 h 516975"/>
              <a:gd name="connsiteX11" fmla="*/ 77547 w 426505"/>
              <a:gd name="connsiteY11" fmla="*/ 219714 h 516975"/>
              <a:gd name="connsiteX12" fmla="*/ 116320 w 426505"/>
              <a:gd name="connsiteY12" fmla="*/ 148630 h 516975"/>
              <a:gd name="connsiteX13" fmla="*/ 255257 w 426505"/>
              <a:gd name="connsiteY13" fmla="*/ 0 h 516975"/>
              <a:gd name="connsiteX0" fmla="*/ 255257 w 426505"/>
              <a:gd name="connsiteY0" fmla="*/ 0 h 452353"/>
              <a:gd name="connsiteX1" fmla="*/ 426505 w 426505"/>
              <a:gd name="connsiteY1" fmla="*/ 180941 h 452353"/>
              <a:gd name="connsiteX2" fmla="*/ 313417 w 426505"/>
              <a:gd name="connsiteY2" fmla="*/ 297261 h 452353"/>
              <a:gd name="connsiteX3" fmla="*/ 258488 w 426505"/>
              <a:gd name="connsiteY3" fmla="*/ 403887 h 452353"/>
              <a:gd name="connsiteX4" fmla="*/ 245564 w 426505"/>
              <a:gd name="connsiteY4" fmla="*/ 439429 h 452353"/>
              <a:gd name="connsiteX5" fmla="*/ 255257 w 426505"/>
              <a:gd name="connsiteY5" fmla="*/ 384500 h 452353"/>
              <a:gd name="connsiteX6" fmla="*/ 239101 w 426505"/>
              <a:gd name="connsiteY6" fmla="*/ 452353 h 452353"/>
              <a:gd name="connsiteX7" fmla="*/ 245564 w 426505"/>
              <a:gd name="connsiteY7" fmla="*/ 452353 h 452353"/>
              <a:gd name="connsiteX8" fmla="*/ 0 w 426505"/>
              <a:gd name="connsiteY8" fmla="*/ 439429 h 452353"/>
              <a:gd name="connsiteX9" fmla="*/ 22618 w 426505"/>
              <a:gd name="connsiteY9" fmla="*/ 345727 h 452353"/>
              <a:gd name="connsiteX10" fmla="*/ 48467 w 426505"/>
              <a:gd name="connsiteY10" fmla="*/ 277874 h 452353"/>
              <a:gd name="connsiteX11" fmla="*/ 77547 w 426505"/>
              <a:gd name="connsiteY11" fmla="*/ 219714 h 452353"/>
              <a:gd name="connsiteX12" fmla="*/ 116320 w 426505"/>
              <a:gd name="connsiteY12" fmla="*/ 148630 h 452353"/>
              <a:gd name="connsiteX13" fmla="*/ 255257 w 426505"/>
              <a:gd name="connsiteY13" fmla="*/ 0 h 452353"/>
              <a:gd name="connsiteX0" fmla="*/ 235870 w 407118"/>
              <a:gd name="connsiteY0" fmla="*/ 0 h 452353"/>
              <a:gd name="connsiteX1" fmla="*/ 407118 w 407118"/>
              <a:gd name="connsiteY1" fmla="*/ 180941 h 452353"/>
              <a:gd name="connsiteX2" fmla="*/ 294030 w 407118"/>
              <a:gd name="connsiteY2" fmla="*/ 297261 h 452353"/>
              <a:gd name="connsiteX3" fmla="*/ 239101 w 407118"/>
              <a:gd name="connsiteY3" fmla="*/ 403887 h 452353"/>
              <a:gd name="connsiteX4" fmla="*/ 226177 w 407118"/>
              <a:gd name="connsiteY4" fmla="*/ 439429 h 452353"/>
              <a:gd name="connsiteX5" fmla="*/ 235870 w 407118"/>
              <a:gd name="connsiteY5" fmla="*/ 384500 h 452353"/>
              <a:gd name="connsiteX6" fmla="*/ 219714 w 407118"/>
              <a:gd name="connsiteY6" fmla="*/ 452353 h 452353"/>
              <a:gd name="connsiteX7" fmla="*/ 226177 w 407118"/>
              <a:gd name="connsiteY7" fmla="*/ 452353 h 452353"/>
              <a:gd name="connsiteX8" fmla="*/ 0 w 407118"/>
              <a:gd name="connsiteY8" fmla="*/ 442660 h 452353"/>
              <a:gd name="connsiteX9" fmla="*/ 3231 w 407118"/>
              <a:gd name="connsiteY9" fmla="*/ 345727 h 452353"/>
              <a:gd name="connsiteX10" fmla="*/ 29080 w 407118"/>
              <a:gd name="connsiteY10" fmla="*/ 277874 h 452353"/>
              <a:gd name="connsiteX11" fmla="*/ 58160 w 407118"/>
              <a:gd name="connsiteY11" fmla="*/ 219714 h 452353"/>
              <a:gd name="connsiteX12" fmla="*/ 96933 w 407118"/>
              <a:gd name="connsiteY12" fmla="*/ 148630 h 452353"/>
              <a:gd name="connsiteX13" fmla="*/ 235870 w 407118"/>
              <a:gd name="connsiteY13" fmla="*/ 0 h 452353"/>
              <a:gd name="connsiteX0" fmla="*/ 235870 w 394194"/>
              <a:gd name="connsiteY0" fmla="*/ 0 h 452353"/>
              <a:gd name="connsiteX1" fmla="*/ 394194 w 394194"/>
              <a:gd name="connsiteY1" fmla="*/ 151861 h 452353"/>
              <a:gd name="connsiteX2" fmla="*/ 294030 w 394194"/>
              <a:gd name="connsiteY2" fmla="*/ 297261 h 452353"/>
              <a:gd name="connsiteX3" fmla="*/ 239101 w 394194"/>
              <a:gd name="connsiteY3" fmla="*/ 403887 h 452353"/>
              <a:gd name="connsiteX4" fmla="*/ 226177 w 394194"/>
              <a:gd name="connsiteY4" fmla="*/ 439429 h 452353"/>
              <a:gd name="connsiteX5" fmla="*/ 235870 w 394194"/>
              <a:gd name="connsiteY5" fmla="*/ 384500 h 452353"/>
              <a:gd name="connsiteX6" fmla="*/ 219714 w 394194"/>
              <a:gd name="connsiteY6" fmla="*/ 452353 h 452353"/>
              <a:gd name="connsiteX7" fmla="*/ 226177 w 394194"/>
              <a:gd name="connsiteY7" fmla="*/ 452353 h 452353"/>
              <a:gd name="connsiteX8" fmla="*/ 0 w 394194"/>
              <a:gd name="connsiteY8" fmla="*/ 442660 h 452353"/>
              <a:gd name="connsiteX9" fmla="*/ 3231 w 394194"/>
              <a:gd name="connsiteY9" fmla="*/ 345727 h 452353"/>
              <a:gd name="connsiteX10" fmla="*/ 29080 w 394194"/>
              <a:gd name="connsiteY10" fmla="*/ 277874 h 452353"/>
              <a:gd name="connsiteX11" fmla="*/ 58160 w 394194"/>
              <a:gd name="connsiteY11" fmla="*/ 219714 h 452353"/>
              <a:gd name="connsiteX12" fmla="*/ 96933 w 394194"/>
              <a:gd name="connsiteY12" fmla="*/ 148630 h 452353"/>
              <a:gd name="connsiteX13" fmla="*/ 235870 w 394194"/>
              <a:gd name="connsiteY13" fmla="*/ 0 h 452353"/>
              <a:gd name="connsiteX0" fmla="*/ 239101 w 394194"/>
              <a:gd name="connsiteY0" fmla="*/ 0 h 436198"/>
              <a:gd name="connsiteX1" fmla="*/ 394194 w 394194"/>
              <a:gd name="connsiteY1" fmla="*/ 135706 h 436198"/>
              <a:gd name="connsiteX2" fmla="*/ 294030 w 394194"/>
              <a:gd name="connsiteY2" fmla="*/ 281106 h 436198"/>
              <a:gd name="connsiteX3" fmla="*/ 239101 w 394194"/>
              <a:gd name="connsiteY3" fmla="*/ 387732 h 436198"/>
              <a:gd name="connsiteX4" fmla="*/ 226177 w 394194"/>
              <a:gd name="connsiteY4" fmla="*/ 423274 h 436198"/>
              <a:gd name="connsiteX5" fmla="*/ 235870 w 394194"/>
              <a:gd name="connsiteY5" fmla="*/ 368345 h 436198"/>
              <a:gd name="connsiteX6" fmla="*/ 219714 w 394194"/>
              <a:gd name="connsiteY6" fmla="*/ 436198 h 436198"/>
              <a:gd name="connsiteX7" fmla="*/ 226177 w 394194"/>
              <a:gd name="connsiteY7" fmla="*/ 436198 h 436198"/>
              <a:gd name="connsiteX8" fmla="*/ 0 w 394194"/>
              <a:gd name="connsiteY8" fmla="*/ 426505 h 436198"/>
              <a:gd name="connsiteX9" fmla="*/ 3231 w 394194"/>
              <a:gd name="connsiteY9" fmla="*/ 329572 h 436198"/>
              <a:gd name="connsiteX10" fmla="*/ 29080 w 394194"/>
              <a:gd name="connsiteY10" fmla="*/ 261719 h 436198"/>
              <a:gd name="connsiteX11" fmla="*/ 58160 w 394194"/>
              <a:gd name="connsiteY11" fmla="*/ 203559 h 436198"/>
              <a:gd name="connsiteX12" fmla="*/ 96933 w 394194"/>
              <a:gd name="connsiteY12" fmla="*/ 132475 h 436198"/>
              <a:gd name="connsiteX13" fmla="*/ 239101 w 394194"/>
              <a:gd name="connsiteY13" fmla="*/ 0 h 436198"/>
              <a:gd name="connsiteX0" fmla="*/ 239101 w 394194"/>
              <a:gd name="connsiteY0" fmla="*/ 0 h 436198"/>
              <a:gd name="connsiteX1" fmla="*/ 394194 w 394194"/>
              <a:gd name="connsiteY1" fmla="*/ 135706 h 436198"/>
              <a:gd name="connsiteX2" fmla="*/ 294030 w 394194"/>
              <a:gd name="connsiteY2" fmla="*/ 281106 h 436198"/>
              <a:gd name="connsiteX3" fmla="*/ 239101 w 394194"/>
              <a:gd name="connsiteY3" fmla="*/ 387732 h 436198"/>
              <a:gd name="connsiteX4" fmla="*/ 226177 w 394194"/>
              <a:gd name="connsiteY4" fmla="*/ 423274 h 436198"/>
              <a:gd name="connsiteX5" fmla="*/ 235870 w 394194"/>
              <a:gd name="connsiteY5" fmla="*/ 368345 h 436198"/>
              <a:gd name="connsiteX6" fmla="*/ 219714 w 394194"/>
              <a:gd name="connsiteY6" fmla="*/ 436198 h 436198"/>
              <a:gd name="connsiteX7" fmla="*/ 226177 w 394194"/>
              <a:gd name="connsiteY7" fmla="*/ 436198 h 436198"/>
              <a:gd name="connsiteX8" fmla="*/ 0 w 394194"/>
              <a:gd name="connsiteY8" fmla="*/ 426505 h 436198"/>
              <a:gd name="connsiteX9" fmla="*/ 6462 w 394194"/>
              <a:gd name="connsiteY9" fmla="*/ 326341 h 436198"/>
              <a:gd name="connsiteX10" fmla="*/ 29080 w 394194"/>
              <a:gd name="connsiteY10" fmla="*/ 261719 h 436198"/>
              <a:gd name="connsiteX11" fmla="*/ 58160 w 394194"/>
              <a:gd name="connsiteY11" fmla="*/ 203559 h 436198"/>
              <a:gd name="connsiteX12" fmla="*/ 96933 w 394194"/>
              <a:gd name="connsiteY12" fmla="*/ 132475 h 436198"/>
              <a:gd name="connsiteX13" fmla="*/ 239101 w 394194"/>
              <a:gd name="connsiteY13" fmla="*/ 0 h 436198"/>
              <a:gd name="connsiteX0" fmla="*/ 255257 w 410350"/>
              <a:gd name="connsiteY0" fmla="*/ 0 h 436198"/>
              <a:gd name="connsiteX1" fmla="*/ 410350 w 410350"/>
              <a:gd name="connsiteY1" fmla="*/ 135706 h 436198"/>
              <a:gd name="connsiteX2" fmla="*/ 310186 w 410350"/>
              <a:gd name="connsiteY2" fmla="*/ 281106 h 436198"/>
              <a:gd name="connsiteX3" fmla="*/ 255257 w 410350"/>
              <a:gd name="connsiteY3" fmla="*/ 387732 h 436198"/>
              <a:gd name="connsiteX4" fmla="*/ 242333 w 410350"/>
              <a:gd name="connsiteY4" fmla="*/ 423274 h 436198"/>
              <a:gd name="connsiteX5" fmla="*/ 252026 w 410350"/>
              <a:gd name="connsiteY5" fmla="*/ 368345 h 436198"/>
              <a:gd name="connsiteX6" fmla="*/ 235870 w 410350"/>
              <a:gd name="connsiteY6" fmla="*/ 436198 h 436198"/>
              <a:gd name="connsiteX7" fmla="*/ 242333 w 410350"/>
              <a:gd name="connsiteY7" fmla="*/ 436198 h 436198"/>
              <a:gd name="connsiteX8" fmla="*/ 0 w 410350"/>
              <a:gd name="connsiteY8" fmla="*/ 416812 h 436198"/>
              <a:gd name="connsiteX9" fmla="*/ 22618 w 410350"/>
              <a:gd name="connsiteY9" fmla="*/ 326341 h 436198"/>
              <a:gd name="connsiteX10" fmla="*/ 45236 w 410350"/>
              <a:gd name="connsiteY10" fmla="*/ 261719 h 436198"/>
              <a:gd name="connsiteX11" fmla="*/ 74316 w 410350"/>
              <a:gd name="connsiteY11" fmla="*/ 203559 h 436198"/>
              <a:gd name="connsiteX12" fmla="*/ 113089 w 410350"/>
              <a:gd name="connsiteY12" fmla="*/ 132475 h 436198"/>
              <a:gd name="connsiteX13" fmla="*/ 255257 w 410350"/>
              <a:gd name="connsiteY13" fmla="*/ 0 h 436198"/>
              <a:gd name="connsiteX0" fmla="*/ 239101 w 394194"/>
              <a:gd name="connsiteY0" fmla="*/ 0 h 436198"/>
              <a:gd name="connsiteX1" fmla="*/ 394194 w 394194"/>
              <a:gd name="connsiteY1" fmla="*/ 135706 h 436198"/>
              <a:gd name="connsiteX2" fmla="*/ 294030 w 394194"/>
              <a:gd name="connsiteY2" fmla="*/ 281106 h 436198"/>
              <a:gd name="connsiteX3" fmla="*/ 239101 w 394194"/>
              <a:gd name="connsiteY3" fmla="*/ 387732 h 436198"/>
              <a:gd name="connsiteX4" fmla="*/ 226177 w 394194"/>
              <a:gd name="connsiteY4" fmla="*/ 423274 h 436198"/>
              <a:gd name="connsiteX5" fmla="*/ 235870 w 394194"/>
              <a:gd name="connsiteY5" fmla="*/ 368345 h 436198"/>
              <a:gd name="connsiteX6" fmla="*/ 219714 w 394194"/>
              <a:gd name="connsiteY6" fmla="*/ 436198 h 436198"/>
              <a:gd name="connsiteX7" fmla="*/ 226177 w 394194"/>
              <a:gd name="connsiteY7" fmla="*/ 436198 h 436198"/>
              <a:gd name="connsiteX8" fmla="*/ 0 w 394194"/>
              <a:gd name="connsiteY8" fmla="*/ 423274 h 436198"/>
              <a:gd name="connsiteX9" fmla="*/ 6462 w 394194"/>
              <a:gd name="connsiteY9" fmla="*/ 326341 h 436198"/>
              <a:gd name="connsiteX10" fmla="*/ 29080 w 394194"/>
              <a:gd name="connsiteY10" fmla="*/ 261719 h 436198"/>
              <a:gd name="connsiteX11" fmla="*/ 58160 w 394194"/>
              <a:gd name="connsiteY11" fmla="*/ 203559 h 436198"/>
              <a:gd name="connsiteX12" fmla="*/ 96933 w 394194"/>
              <a:gd name="connsiteY12" fmla="*/ 132475 h 436198"/>
              <a:gd name="connsiteX13" fmla="*/ 239101 w 394194"/>
              <a:gd name="connsiteY13" fmla="*/ 0 h 436198"/>
              <a:gd name="connsiteX0" fmla="*/ 239101 w 413580"/>
              <a:gd name="connsiteY0" fmla="*/ 0 h 436198"/>
              <a:gd name="connsiteX1" fmla="*/ 413580 w 413580"/>
              <a:gd name="connsiteY1" fmla="*/ 155093 h 436198"/>
              <a:gd name="connsiteX2" fmla="*/ 294030 w 413580"/>
              <a:gd name="connsiteY2" fmla="*/ 281106 h 436198"/>
              <a:gd name="connsiteX3" fmla="*/ 239101 w 413580"/>
              <a:gd name="connsiteY3" fmla="*/ 387732 h 436198"/>
              <a:gd name="connsiteX4" fmla="*/ 226177 w 413580"/>
              <a:gd name="connsiteY4" fmla="*/ 423274 h 436198"/>
              <a:gd name="connsiteX5" fmla="*/ 235870 w 413580"/>
              <a:gd name="connsiteY5" fmla="*/ 368345 h 436198"/>
              <a:gd name="connsiteX6" fmla="*/ 219714 w 413580"/>
              <a:gd name="connsiteY6" fmla="*/ 436198 h 436198"/>
              <a:gd name="connsiteX7" fmla="*/ 226177 w 413580"/>
              <a:gd name="connsiteY7" fmla="*/ 436198 h 436198"/>
              <a:gd name="connsiteX8" fmla="*/ 0 w 413580"/>
              <a:gd name="connsiteY8" fmla="*/ 423274 h 436198"/>
              <a:gd name="connsiteX9" fmla="*/ 6462 w 413580"/>
              <a:gd name="connsiteY9" fmla="*/ 326341 h 436198"/>
              <a:gd name="connsiteX10" fmla="*/ 29080 w 413580"/>
              <a:gd name="connsiteY10" fmla="*/ 261719 h 436198"/>
              <a:gd name="connsiteX11" fmla="*/ 58160 w 413580"/>
              <a:gd name="connsiteY11" fmla="*/ 203559 h 436198"/>
              <a:gd name="connsiteX12" fmla="*/ 96933 w 413580"/>
              <a:gd name="connsiteY12" fmla="*/ 132475 h 436198"/>
              <a:gd name="connsiteX13" fmla="*/ 239101 w 413580"/>
              <a:gd name="connsiteY13" fmla="*/ 0 h 436198"/>
              <a:gd name="connsiteX0" fmla="*/ 239101 w 413580"/>
              <a:gd name="connsiteY0" fmla="*/ 0 h 436198"/>
              <a:gd name="connsiteX1" fmla="*/ 413580 w 413580"/>
              <a:gd name="connsiteY1" fmla="*/ 155093 h 436198"/>
              <a:gd name="connsiteX2" fmla="*/ 294030 w 413580"/>
              <a:gd name="connsiteY2" fmla="*/ 281106 h 436198"/>
              <a:gd name="connsiteX3" fmla="*/ 239101 w 413580"/>
              <a:gd name="connsiteY3" fmla="*/ 387732 h 436198"/>
              <a:gd name="connsiteX4" fmla="*/ 226177 w 413580"/>
              <a:gd name="connsiteY4" fmla="*/ 423274 h 436198"/>
              <a:gd name="connsiteX5" fmla="*/ 235870 w 413580"/>
              <a:gd name="connsiteY5" fmla="*/ 368345 h 436198"/>
              <a:gd name="connsiteX6" fmla="*/ 219714 w 413580"/>
              <a:gd name="connsiteY6" fmla="*/ 436198 h 436198"/>
              <a:gd name="connsiteX7" fmla="*/ 226177 w 413580"/>
              <a:gd name="connsiteY7" fmla="*/ 436198 h 436198"/>
              <a:gd name="connsiteX8" fmla="*/ 0 w 413580"/>
              <a:gd name="connsiteY8" fmla="*/ 423274 h 436198"/>
              <a:gd name="connsiteX9" fmla="*/ 6462 w 413580"/>
              <a:gd name="connsiteY9" fmla="*/ 326341 h 436198"/>
              <a:gd name="connsiteX10" fmla="*/ 29080 w 413580"/>
              <a:gd name="connsiteY10" fmla="*/ 261719 h 436198"/>
              <a:gd name="connsiteX11" fmla="*/ 58160 w 413580"/>
              <a:gd name="connsiteY11" fmla="*/ 203559 h 436198"/>
              <a:gd name="connsiteX12" fmla="*/ 96933 w 413580"/>
              <a:gd name="connsiteY12" fmla="*/ 132475 h 436198"/>
              <a:gd name="connsiteX13" fmla="*/ 239101 w 413580"/>
              <a:gd name="connsiteY13" fmla="*/ 0 h 436198"/>
              <a:gd name="connsiteX0" fmla="*/ 239101 w 413580"/>
              <a:gd name="connsiteY0" fmla="*/ 0 h 436198"/>
              <a:gd name="connsiteX1" fmla="*/ 413580 w 413580"/>
              <a:gd name="connsiteY1" fmla="*/ 155093 h 436198"/>
              <a:gd name="connsiteX2" fmla="*/ 294030 w 413580"/>
              <a:gd name="connsiteY2" fmla="*/ 281106 h 436198"/>
              <a:gd name="connsiteX3" fmla="*/ 239101 w 413580"/>
              <a:gd name="connsiteY3" fmla="*/ 387732 h 436198"/>
              <a:gd name="connsiteX4" fmla="*/ 226177 w 413580"/>
              <a:gd name="connsiteY4" fmla="*/ 423274 h 436198"/>
              <a:gd name="connsiteX5" fmla="*/ 235870 w 413580"/>
              <a:gd name="connsiteY5" fmla="*/ 368345 h 436198"/>
              <a:gd name="connsiteX6" fmla="*/ 219714 w 413580"/>
              <a:gd name="connsiteY6" fmla="*/ 436198 h 436198"/>
              <a:gd name="connsiteX7" fmla="*/ 226177 w 413580"/>
              <a:gd name="connsiteY7" fmla="*/ 436198 h 436198"/>
              <a:gd name="connsiteX8" fmla="*/ 0 w 413580"/>
              <a:gd name="connsiteY8" fmla="*/ 423274 h 436198"/>
              <a:gd name="connsiteX9" fmla="*/ 6462 w 413580"/>
              <a:gd name="connsiteY9" fmla="*/ 326341 h 436198"/>
              <a:gd name="connsiteX10" fmla="*/ 29080 w 413580"/>
              <a:gd name="connsiteY10" fmla="*/ 261719 h 436198"/>
              <a:gd name="connsiteX11" fmla="*/ 58160 w 413580"/>
              <a:gd name="connsiteY11" fmla="*/ 203559 h 436198"/>
              <a:gd name="connsiteX12" fmla="*/ 96933 w 413580"/>
              <a:gd name="connsiteY12" fmla="*/ 132475 h 436198"/>
              <a:gd name="connsiteX13" fmla="*/ 239101 w 413580"/>
              <a:gd name="connsiteY13" fmla="*/ 0 h 436198"/>
              <a:gd name="connsiteX0" fmla="*/ 255256 w 429735"/>
              <a:gd name="connsiteY0" fmla="*/ 0 h 436198"/>
              <a:gd name="connsiteX1" fmla="*/ 429735 w 429735"/>
              <a:gd name="connsiteY1" fmla="*/ 155093 h 436198"/>
              <a:gd name="connsiteX2" fmla="*/ 310185 w 429735"/>
              <a:gd name="connsiteY2" fmla="*/ 281106 h 436198"/>
              <a:gd name="connsiteX3" fmla="*/ 255256 w 429735"/>
              <a:gd name="connsiteY3" fmla="*/ 387732 h 436198"/>
              <a:gd name="connsiteX4" fmla="*/ 242332 w 429735"/>
              <a:gd name="connsiteY4" fmla="*/ 423274 h 436198"/>
              <a:gd name="connsiteX5" fmla="*/ 252025 w 429735"/>
              <a:gd name="connsiteY5" fmla="*/ 368345 h 436198"/>
              <a:gd name="connsiteX6" fmla="*/ 235869 w 429735"/>
              <a:gd name="connsiteY6" fmla="*/ 436198 h 436198"/>
              <a:gd name="connsiteX7" fmla="*/ 242332 w 429735"/>
              <a:gd name="connsiteY7" fmla="*/ 436198 h 436198"/>
              <a:gd name="connsiteX8" fmla="*/ 0 w 429735"/>
              <a:gd name="connsiteY8" fmla="*/ 423274 h 436198"/>
              <a:gd name="connsiteX9" fmla="*/ 22617 w 429735"/>
              <a:gd name="connsiteY9" fmla="*/ 326341 h 436198"/>
              <a:gd name="connsiteX10" fmla="*/ 45235 w 429735"/>
              <a:gd name="connsiteY10" fmla="*/ 261719 h 436198"/>
              <a:gd name="connsiteX11" fmla="*/ 74315 w 429735"/>
              <a:gd name="connsiteY11" fmla="*/ 203559 h 436198"/>
              <a:gd name="connsiteX12" fmla="*/ 113088 w 429735"/>
              <a:gd name="connsiteY12" fmla="*/ 132475 h 436198"/>
              <a:gd name="connsiteX13" fmla="*/ 255256 w 429735"/>
              <a:gd name="connsiteY13" fmla="*/ 0 h 436198"/>
              <a:gd name="connsiteX0" fmla="*/ 235869 w 410348"/>
              <a:gd name="connsiteY0" fmla="*/ 0 h 436198"/>
              <a:gd name="connsiteX1" fmla="*/ 410348 w 410348"/>
              <a:gd name="connsiteY1" fmla="*/ 155093 h 436198"/>
              <a:gd name="connsiteX2" fmla="*/ 290798 w 410348"/>
              <a:gd name="connsiteY2" fmla="*/ 281106 h 436198"/>
              <a:gd name="connsiteX3" fmla="*/ 235869 w 410348"/>
              <a:gd name="connsiteY3" fmla="*/ 387732 h 436198"/>
              <a:gd name="connsiteX4" fmla="*/ 222945 w 410348"/>
              <a:gd name="connsiteY4" fmla="*/ 423274 h 436198"/>
              <a:gd name="connsiteX5" fmla="*/ 232638 w 410348"/>
              <a:gd name="connsiteY5" fmla="*/ 368345 h 436198"/>
              <a:gd name="connsiteX6" fmla="*/ 216482 w 410348"/>
              <a:gd name="connsiteY6" fmla="*/ 436198 h 436198"/>
              <a:gd name="connsiteX7" fmla="*/ 222945 w 410348"/>
              <a:gd name="connsiteY7" fmla="*/ 436198 h 436198"/>
              <a:gd name="connsiteX8" fmla="*/ 0 w 410348"/>
              <a:gd name="connsiteY8" fmla="*/ 426505 h 436198"/>
              <a:gd name="connsiteX9" fmla="*/ 3230 w 410348"/>
              <a:gd name="connsiteY9" fmla="*/ 326341 h 436198"/>
              <a:gd name="connsiteX10" fmla="*/ 25848 w 410348"/>
              <a:gd name="connsiteY10" fmla="*/ 261719 h 436198"/>
              <a:gd name="connsiteX11" fmla="*/ 54928 w 410348"/>
              <a:gd name="connsiteY11" fmla="*/ 203559 h 436198"/>
              <a:gd name="connsiteX12" fmla="*/ 93701 w 410348"/>
              <a:gd name="connsiteY12" fmla="*/ 132475 h 436198"/>
              <a:gd name="connsiteX13" fmla="*/ 235869 w 410348"/>
              <a:gd name="connsiteY13" fmla="*/ 0 h 436198"/>
              <a:gd name="connsiteX0" fmla="*/ 244708 w 419187"/>
              <a:gd name="connsiteY0" fmla="*/ 0 h 436198"/>
              <a:gd name="connsiteX1" fmla="*/ 419187 w 419187"/>
              <a:gd name="connsiteY1" fmla="*/ 155093 h 436198"/>
              <a:gd name="connsiteX2" fmla="*/ 299637 w 419187"/>
              <a:gd name="connsiteY2" fmla="*/ 281106 h 436198"/>
              <a:gd name="connsiteX3" fmla="*/ 244708 w 419187"/>
              <a:gd name="connsiteY3" fmla="*/ 387732 h 436198"/>
              <a:gd name="connsiteX4" fmla="*/ 231784 w 419187"/>
              <a:gd name="connsiteY4" fmla="*/ 423274 h 436198"/>
              <a:gd name="connsiteX5" fmla="*/ 241477 w 419187"/>
              <a:gd name="connsiteY5" fmla="*/ 368345 h 436198"/>
              <a:gd name="connsiteX6" fmla="*/ 225321 w 419187"/>
              <a:gd name="connsiteY6" fmla="*/ 436198 h 436198"/>
              <a:gd name="connsiteX7" fmla="*/ 231784 w 419187"/>
              <a:gd name="connsiteY7" fmla="*/ 436198 h 436198"/>
              <a:gd name="connsiteX8" fmla="*/ 8839 w 419187"/>
              <a:gd name="connsiteY8" fmla="*/ 426505 h 436198"/>
              <a:gd name="connsiteX9" fmla="*/ 12069 w 419187"/>
              <a:gd name="connsiteY9" fmla="*/ 326341 h 436198"/>
              <a:gd name="connsiteX10" fmla="*/ 34687 w 419187"/>
              <a:gd name="connsiteY10" fmla="*/ 261719 h 436198"/>
              <a:gd name="connsiteX11" fmla="*/ 63767 w 419187"/>
              <a:gd name="connsiteY11" fmla="*/ 203559 h 436198"/>
              <a:gd name="connsiteX12" fmla="*/ 102540 w 419187"/>
              <a:gd name="connsiteY12" fmla="*/ 132475 h 436198"/>
              <a:gd name="connsiteX13" fmla="*/ 244708 w 419187"/>
              <a:gd name="connsiteY13" fmla="*/ 0 h 436198"/>
              <a:gd name="connsiteX0" fmla="*/ 235869 w 410348"/>
              <a:gd name="connsiteY0" fmla="*/ 0 h 436198"/>
              <a:gd name="connsiteX1" fmla="*/ 410348 w 410348"/>
              <a:gd name="connsiteY1" fmla="*/ 155093 h 436198"/>
              <a:gd name="connsiteX2" fmla="*/ 290798 w 410348"/>
              <a:gd name="connsiteY2" fmla="*/ 281106 h 436198"/>
              <a:gd name="connsiteX3" fmla="*/ 235869 w 410348"/>
              <a:gd name="connsiteY3" fmla="*/ 387732 h 436198"/>
              <a:gd name="connsiteX4" fmla="*/ 222945 w 410348"/>
              <a:gd name="connsiteY4" fmla="*/ 423274 h 436198"/>
              <a:gd name="connsiteX5" fmla="*/ 232638 w 410348"/>
              <a:gd name="connsiteY5" fmla="*/ 368345 h 436198"/>
              <a:gd name="connsiteX6" fmla="*/ 216482 w 410348"/>
              <a:gd name="connsiteY6" fmla="*/ 436198 h 436198"/>
              <a:gd name="connsiteX7" fmla="*/ 222945 w 410348"/>
              <a:gd name="connsiteY7" fmla="*/ 436198 h 436198"/>
              <a:gd name="connsiteX8" fmla="*/ 0 w 410348"/>
              <a:gd name="connsiteY8" fmla="*/ 426505 h 436198"/>
              <a:gd name="connsiteX9" fmla="*/ 3230 w 410348"/>
              <a:gd name="connsiteY9" fmla="*/ 326341 h 436198"/>
              <a:gd name="connsiteX10" fmla="*/ 25848 w 410348"/>
              <a:gd name="connsiteY10" fmla="*/ 261719 h 436198"/>
              <a:gd name="connsiteX11" fmla="*/ 54928 w 410348"/>
              <a:gd name="connsiteY11" fmla="*/ 203559 h 436198"/>
              <a:gd name="connsiteX12" fmla="*/ 93701 w 410348"/>
              <a:gd name="connsiteY12" fmla="*/ 132475 h 436198"/>
              <a:gd name="connsiteX13" fmla="*/ 235869 w 410348"/>
              <a:gd name="connsiteY13" fmla="*/ 0 h 4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348" h="436198">
                <a:moveTo>
                  <a:pt x="235869" y="0"/>
                </a:moveTo>
                <a:lnTo>
                  <a:pt x="410348" y="155093"/>
                </a:lnTo>
                <a:cubicBezTo>
                  <a:pt x="338188" y="180942"/>
                  <a:pt x="330648" y="239102"/>
                  <a:pt x="290798" y="281106"/>
                </a:cubicBezTo>
                <a:lnTo>
                  <a:pt x="235869" y="387732"/>
                </a:lnTo>
                <a:lnTo>
                  <a:pt x="222945" y="423274"/>
                </a:lnTo>
                <a:lnTo>
                  <a:pt x="232638" y="368345"/>
                </a:lnTo>
                <a:cubicBezTo>
                  <a:pt x="227253" y="404964"/>
                  <a:pt x="221867" y="399579"/>
                  <a:pt x="216482" y="436198"/>
                </a:cubicBezTo>
                <a:lnTo>
                  <a:pt x="222945" y="436198"/>
                </a:lnTo>
                <a:lnTo>
                  <a:pt x="0" y="426505"/>
                </a:lnTo>
                <a:cubicBezTo>
                  <a:pt x="4252" y="393117"/>
                  <a:pt x="2153" y="359729"/>
                  <a:pt x="3230" y="326341"/>
                </a:cubicBezTo>
                <a:lnTo>
                  <a:pt x="25848" y="261719"/>
                </a:lnTo>
                <a:lnTo>
                  <a:pt x="54928" y="203559"/>
                </a:lnTo>
                <a:lnTo>
                  <a:pt x="93701" y="132475"/>
                </a:lnTo>
                <a:lnTo>
                  <a:pt x="235869" y="0"/>
                </a:lnTo>
                <a:close/>
              </a:path>
            </a:pathLst>
          </a:cu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52F3403-8382-2BD7-AA14-6105B90E12E1}"/>
              </a:ext>
            </a:extLst>
          </p:cNvPr>
          <p:cNvSpPr/>
          <p:nvPr/>
        </p:nvSpPr>
        <p:spPr>
          <a:xfrm rot="6984815">
            <a:off x="8465194" y="2826085"/>
            <a:ext cx="354927" cy="549621"/>
          </a:xfrm>
          <a:custGeom>
            <a:avLst/>
            <a:gdLst>
              <a:gd name="connsiteX0" fmla="*/ 255257 w 426505"/>
              <a:gd name="connsiteY0" fmla="*/ 0 h 516975"/>
              <a:gd name="connsiteX1" fmla="*/ 426505 w 426505"/>
              <a:gd name="connsiteY1" fmla="*/ 180941 h 516975"/>
              <a:gd name="connsiteX2" fmla="*/ 313417 w 426505"/>
              <a:gd name="connsiteY2" fmla="*/ 297261 h 516975"/>
              <a:gd name="connsiteX3" fmla="*/ 258488 w 426505"/>
              <a:gd name="connsiteY3" fmla="*/ 403887 h 516975"/>
              <a:gd name="connsiteX4" fmla="*/ 245564 w 426505"/>
              <a:gd name="connsiteY4" fmla="*/ 439429 h 516975"/>
              <a:gd name="connsiteX5" fmla="*/ 245564 w 426505"/>
              <a:gd name="connsiteY5" fmla="*/ 487895 h 516975"/>
              <a:gd name="connsiteX6" fmla="*/ 242333 w 426505"/>
              <a:gd name="connsiteY6" fmla="*/ 516975 h 516975"/>
              <a:gd name="connsiteX7" fmla="*/ 0 w 426505"/>
              <a:gd name="connsiteY7" fmla="*/ 439429 h 516975"/>
              <a:gd name="connsiteX8" fmla="*/ 22618 w 426505"/>
              <a:gd name="connsiteY8" fmla="*/ 345727 h 516975"/>
              <a:gd name="connsiteX9" fmla="*/ 48467 w 426505"/>
              <a:gd name="connsiteY9" fmla="*/ 277874 h 516975"/>
              <a:gd name="connsiteX10" fmla="*/ 77547 w 426505"/>
              <a:gd name="connsiteY10" fmla="*/ 219714 h 516975"/>
              <a:gd name="connsiteX11" fmla="*/ 116320 w 426505"/>
              <a:gd name="connsiteY11" fmla="*/ 148630 h 516975"/>
              <a:gd name="connsiteX12" fmla="*/ 255257 w 426505"/>
              <a:gd name="connsiteY12" fmla="*/ 0 h 516975"/>
              <a:gd name="connsiteX0" fmla="*/ 255257 w 426505"/>
              <a:gd name="connsiteY0" fmla="*/ 0 h 516975"/>
              <a:gd name="connsiteX1" fmla="*/ 426505 w 426505"/>
              <a:gd name="connsiteY1" fmla="*/ 180941 h 516975"/>
              <a:gd name="connsiteX2" fmla="*/ 313417 w 426505"/>
              <a:gd name="connsiteY2" fmla="*/ 297261 h 516975"/>
              <a:gd name="connsiteX3" fmla="*/ 258488 w 426505"/>
              <a:gd name="connsiteY3" fmla="*/ 403887 h 516975"/>
              <a:gd name="connsiteX4" fmla="*/ 245564 w 426505"/>
              <a:gd name="connsiteY4" fmla="*/ 439429 h 516975"/>
              <a:gd name="connsiteX5" fmla="*/ 255257 w 426505"/>
              <a:gd name="connsiteY5" fmla="*/ 384500 h 516975"/>
              <a:gd name="connsiteX6" fmla="*/ 242333 w 426505"/>
              <a:gd name="connsiteY6" fmla="*/ 516975 h 516975"/>
              <a:gd name="connsiteX7" fmla="*/ 0 w 426505"/>
              <a:gd name="connsiteY7" fmla="*/ 439429 h 516975"/>
              <a:gd name="connsiteX8" fmla="*/ 22618 w 426505"/>
              <a:gd name="connsiteY8" fmla="*/ 345727 h 516975"/>
              <a:gd name="connsiteX9" fmla="*/ 48467 w 426505"/>
              <a:gd name="connsiteY9" fmla="*/ 277874 h 516975"/>
              <a:gd name="connsiteX10" fmla="*/ 77547 w 426505"/>
              <a:gd name="connsiteY10" fmla="*/ 219714 h 516975"/>
              <a:gd name="connsiteX11" fmla="*/ 116320 w 426505"/>
              <a:gd name="connsiteY11" fmla="*/ 148630 h 516975"/>
              <a:gd name="connsiteX12" fmla="*/ 255257 w 426505"/>
              <a:gd name="connsiteY12" fmla="*/ 0 h 516975"/>
              <a:gd name="connsiteX0" fmla="*/ 255257 w 426505"/>
              <a:gd name="connsiteY0" fmla="*/ 0 h 516975"/>
              <a:gd name="connsiteX1" fmla="*/ 426505 w 426505"/>
              <a:gd name="connsiteY1" fmla="*/ 180941 h 516975"/>
              <a:gd name="connsiteX2" fmla="*/ 313417 w 426505"/>
              <a:gd name="connsiteY2" fmla="*/ 297261 h 516975"/>
              <a:gd name="connsiteX3" fmla="*/ 258488 w 426505"/>
              <a:gd name="connsiteY3" fmla="*/ 403887 h 516975"/>
              <a:gd name="connsiteX4" fmla="*/ 245564 w 426505"/>
              <a:gd name="connsiteY4" fmla="*/ 439429 h 516975"/>
              <a:gd name="connsiteX5" fmla="*/ 255257 w 426505"/>
              <a:gd name="connsiteY5" fmla="*/ 384500 h 516975"/>
              <a:gd name="connsiteX6" fmla="*/ 239101 w 426505"/>
              <a:gd name="connsiteY6" fmla="*/ 452353 h 516975"/>
              <a:gd name="connsiteX7" fmla="*/ 242333 w 426505"/>
              <a:gd name="connsiteY7" fmla="*/ 516975 h 516975"/>
              <a:gd name="connsiteX8" fmla="*/ 0 w 426505"/>
              <a:gd name="connsiteY8" fmla="*/ 439429 h 516975"/>
              <a:gd name="connsiteX9" fmla="*/ 22618 w 426505"/>
              <a:gd name="connsiteY9" fmla="*/ 345727 h 516975"/>
              <a:gd name="connsiteX10" fmla="*/ 48467 w 426505"/>
              <a:gd name="connsiteY10" fmla="*/ 277874 h 516975"/>
              <a:gd name="connsiteX11" fmla="*/ 77547 w 426505"/>
              <a:gd name="connsiteY11" fmla="*/ 219714 h 516975"/>
              <a:gd name="connsiteX12" fmla="*/ 116320 w 426505"/>
              <a:gd name="connsiteY12" fmla="*/ 148630 h 516975"/>
              <a:gd name="connsiteX13" fmla="*/ 255257 w 426505"/>
              <a:gd name="connsiteY13" fmla="*/ 0 h 516975"/>
              <a:gd name="connsiteX0" fmla="*/ 255257 w 426505"/>
              <a:gd name="connsiteY0" fmla="*/ 0 h 452353"/>
              <a:gd name="connsiteX1" fmla="*/ 426505 w 426505"/>
              <a:gd name="connsiteY1" fmla="*/ 180941 h 452353"/>
              <a:gd name="connsiteX2" fmla="*/ 313417 w 426505"/>
              <a:gd name="connsiteY2" fmla="*/ 297261 h 452353"/>
              <a:gd name="connsiteX3" fmla="*/ 258488 w 426505"/>
              <a:gd name="connsiteY3" fmla="*/ 403887 h 452353"/>
              <a:gd name="connsiteX4" fmla="*/ 245564 w 426505"/>
              <a:gd name="connsiteY4" fmla="*/ 439429 h 452353"/>
              <a:gd name="connsiteX5" fmla="*/ 255257 w 426505"/>
              <a:gd name="connsiteY5" fmla="*/ 384500 h 452353"/>
              <a:gd name="connsiteX6" fmla="*/ 239101 w 426505"/>
              <a:gd name="connsiteY6" fmla="*/ 452353 h 452353"/>
              <a:gd name="connsiteX7" fmla="*/ 245564 w 426505"/>
              <a:gd name="connsiteY7" fmla="*/ 452353 h 452353"/>
              <a:gd name="connsiteX8" fmla="*/ 0 w 426505"/>
              <a:gd name="connsiteY8" fmla="*/ 439429 h 452353"/>
              <a:gd name="connsiteX9" fmla="*/ 22618 w 426505"/>
              <a:gd name="connsiteY9" fmla="*/ 345727 h 452353"/>
              <a:gd name="connsiteX10" fmla="*/ 48467 w 426505"/>
              <a:gd name="connsiteY10" fmla="*/ 277874 h 452353"/>
              <a:gd name="connsiteX11" fmla="*/ 77547 w 426505"/>
              <a:gd name="connsiteY11" fmla="*/ 219714 h 452353"/>
              <a:gd name="connsiteX12" fmla="*/ 116320 w 426505"/>
              <a:gd name="connsiteY12" fmla="*/ 148630 h 452353"/>
              <a:gd name="connsiteX13" fmla="*/ 255257 w 426505"/>
              <a:gd name="connsiteY13" fmla="*/ 0 h 452353"/>
              <a:gd name="connsiteX0" fmla="*/ 235870 w 407118"/>
              <a:gd name="connsiteY0" fmla="*/ 0 h 452353"/>
              <a:gd name="connsiteX1" fmla="*/ 407118 w 407118"/>
              <a:gd name="connsiteY1" fmla="*/ 180941 h 452353"/>
              <a:gd name="connsiteX2" fmla="*/ 294030 w 407118"/>
              <a:gd name="connsiteY2" fmla="*/ 297261 h 452353"/>
              <a:gd name="connsiteX3" fmla="*/ 239101 w 407118"/>
              <a:gd name="connsiteY3" fmla="*/ 403887 h 452353"/>
              <a:gd name="connsiteX4" fmla="*/ 226177 w 407118"/>
              <a:gd name="connsiteY4" fmla="*/ 439429 h 452353"/>
              <a:gd name="connsiteX5" fmla="*/ 235870 w 407118"/>
              <a:gd name="connsiteY5" fmla="*/ 384500 h 452353"/>
              <a:gd name="connsiteX6" fmla="*/ 219714 w 407118"/>
              <a:gd name="connsiteY6" fmla="*/ 452353 h 452353"/>
              <a:gd name="connsiteX7" fmla="*/ 226177 w 407118"/>
              <a:gd name="connsiteY7" fmla="*/ 452353 h 452353"/>
              <a:gd name="connsiteX8" fmla="*/ 0 w 407118"/>
              <a:gd name="connsiteY8" fmla="*/ 442660 h 452353"/>
              <a:gd name="connsiteX9" fmla="*/ 3231 w 407118"/>
              <a:gd name="connsiteY9" fmla="*/ 345727 h 452353"/>
              <a:gd name="connsiteX10" fmla="*/ 29080 w 407118"/>
              <a:gd name="connsiteY10" fmla="*/ 277874 h 452353"/>
              <a:gd name="connsiteX11" fmla="*/ 58160 w 407118"/>
              <a:gd name="connsiteY11" fmla="*/ 219714 h 452353"/>
              <a:gd name="connsiteX12" fmla="*/ 96933 w 407118"/>
              <a:gd name="connsiteY12" fmla="*/ 148630 h 452353"/>
              <a:gd name="connsiteX13" fmla="*/ 235870 w 407118"/>
              <a:gd name="connsiteY13" fmla="*/ 0 h 452353"/>
              <a:gd name="connsiteX0" fmla="*/ 235870 w 394194"/>
              <a:gd name="connsiteY0" fmla="*/ 0 h 452353"/>
              <a:gd name="connsiteX1" fmla="*/ 394194 w 394194"/>
              <a:gd name="connsiteY1" fmla="*/ 151861 h 452353"/>
              <a:gd name="connsiteX2" fmla="*/ 294030 w 394194"/>
              <a:gd name="connsiteY2" fmla="*/ 297261 h 452353"/>
              <a:gd name="connsiteX3" fmla="*/ 239101 w 394194"/>
              <a:gd name="connsiteY3" fmla="*/ 403887 h 452353"/>
              <a:gd name="connsiteX4" fmla="*/ 226177 w 394194"/>
              <a:gd name="connsiteY4" fmla="*/ 439429 h 452353"/>
              <a:gd name="connsiteX5" fmla="*/ 235870 w 394194"/>
              <a:gd name="connsiteY5" fmla="*/ 384500 h 452353"/>
              <a:gd name="connsiteX6" fmla="*/ 219714 w 394194"/>
              <a:gd name="connsiteY6" fmla="*/ 452353 h 452353"/>
              <a:gd name="connsiteX7" fmla="*/ 226177 w 394194"/>
              <a:gd name="connsiteY7" fmla="*/ 452353 h 452353"/>
              <a:gd name="connsiteX8" fmla="*/ 0 w 394194"/>
              <a:gd name="connsiteY8" fmla="*/ 442660 h 452353"/>
              <a:gd name="connsiteX9" fmla="*/ 3231 w 394194"/>
              <a:gd name="connsiteY9" fmla="*/ 345727 h 452353"/>
              <a:gd name="connsiteX10" fmla="*/ 29080 w 394194"/>
              <a:gd name="connsiteY10" fmla="*/ 277874 h 452353"/>
              <a:gd name="connsiteX11" fmla="*/ 58160 w 394194"/>
              <a:gd name="connsiteY11" fmla="*/ 219714 h 452353"/>
              <a:gd name="connsiteX12" fmla="*/ 96933 w 394194"/>
              <a:gd name="connsiteY12" fmla="*/ 148630 h 452353"/>
              <a:gd name="connsiteX13" fmla="*/ 235870 w 394194"/>
              <a:gd name="connsiteY13" fmla="*/ 0 h 452353"/>
              <a:gd name="connsiteX0" fmla="*/ 239101 w 394194"/>
              <a:gd name="connsiteY0" fmla="*/ 0 h 436198"/>
              <a:gd name="connsiteX1" fmla="*/ 394194 w 394194"/>
              <a:gd name="connsiteY1" fmla="*/ 135706 h 436198"/>
              <a:gd name="connsiteX2" fmla="*/ 294030 w 394194"/>
              <a:gd name="connsiteY2" fmla="*/ 281106 h 436198"/>
              <a:gd name="connsiteX3" fmla="*/ 239101 w 394194"/>
              <a:gd name="connsiteY3" fmla="*/ 387732 h 436198"/>
              <a:gd name="connsiteX4" fmla="*/ 226177 w 394194"/>
              <a:gd name="connsiteY4" fmla="*/ 423274 h 436198"/>
              <a:gd name="connsiteX5" fmla="*/ 235870 w 394194"/>
              <a:gd name="connsiteY5" fmla="*/ 368345 h 436198"/>
              <a:gd name="connsiteX6" fmla="*/ 219714 w 394194"/>
              <a:gd name="connsiteY6" fmla="*/ 436198 h 436198"/>
              <a:gd name="connsiteX7" fmla="*/ 226177 w 394194"/>
              <a:gd name="connsiteY7" fmla="*/ 436198 h 436198"/>
              <a:gd name="connsiteX8" fmla="*/ 0 w 394194"/>
              <a:gd name="connsiteY8" fmla="*/ 426505 h 436198"/>
              <a:gd name="connsiteX9" fmla="*/ 3231 w 394194"/>
              <a:gd name="connsiteY9" fmla="*/ 329572 h 436198"/>
              <a:gd name="connsiteX10" fmla="*/ 29080 w 394194"/>
              <a:gd name="connsiteY10" fmla="*/ 261719 h 436198"/>
              <a:gd name="connsiteX11" fmla="*/ 58160 w 394194"/>
              <a:gd name="connsiteY11" fmla="*/ 203559 h 436198"/>
              <a:gd name="connsiteX12" fmla="*/ 96933 w 394194"/>
              <a:gd name="connsiteY12" fmla="*/ 132475 h 436198"/>
              <a:gd name="connsiteX13" fmla="*/ 239101 w 394194"/>
              <a:gd name="connsiteY13" fmla="*/ 0 h 436198"/>
              <a:gd name="connsiteX0" fmla="*/ 239101 w 394194"/>
              <a:gd name="connsiteY0" fmla="*/ 0 h 436198"/>
              <a:gd name="connsiteX1" fmla="*/ 394194 w 394194"/>
              <a:gd name="connsiteY1" fmla="*/ 135706 h 436198"/>
              <a:gd name="connsiteX2" fmla="*/ 294030 w 394194"/>
              <a:gd name="connsiteY2" fmla="*/ 281106 h 436198"/>
              <a:gd name="connsiteX3" fmla="*/ 239101 w 394194"/>
              <a:gd name="connsiteY3" fmla="*/ 387732 h 436198"/>
              <a:gd name="connsiteX4" fmla="*/ 226177 w 394194"/>
              <a:gd name="connsiteY4" fmla="*/ 423274 h 436198"/>
              <a:gd name="connsiteX5" fmla="*/ 235870 w 394194"/>
              <a:gd name="connsiteY5" fmla="*/ 368345 h 436198"/>
              <a:gd name="connsiteX6" fmla="*/ 219714 w 394194"/>
              <a:gd name="connsiteY6" fmla="*/ 436198 h 436198"/>
              <a:gd name="connsiteX7" fmla="*/ 226177 w 394194"/>
              <a:gd name="connsiteY7" fmla="*/ 436198 h 436198"/>
              <a:gd name="connsiteX8" fmla="*/ 0 w 394194"/>
              <a:gd name="connsiteY8" fmla="*/ 426505 h 436198"/>
              <a:gd name="connsiteX9" fmla="*/ 6462 w 394194"/>
              <a:gd name="connsiteY9" fmla="*/ 326341 h 436198"/>
              <a:gd name="connsiteX10" fmla="*/ 29080 w 394194"/>
              <a:gd name="connsiteY10" fmla="*/ 261719 h 436198"/>
              <a:gd name="connsiteX11" fmla="*/ 58160 w 394194"/>
              <a:gd name="connsiteY11" fmla="*/ 203559 h 436198"/>
              <a:gd name="connsiteX12" fmla="*/ 96933 w 394194"/>
              <a:gd name="connsiteY12" fmla="*/ 132475 h 436198"/>
              <a:gd name="connsiteX13" fmla="*/ 239101 w 394194"/>
              <a:gd name="connsiteY13" fmla="*/ 0 h 436198"/>
              <a:gd name="connsiteX0" fmla="*/ 255257 w 410350"/>
              <a:gd name="connsiteY0" fmla="*/ 0 h 436198"/>
              <a:gd name="connsiteX1" fmla="*/ 410350 w 410350"/>
              <a:gd name="connsiteY1" fmla="*/ 135706 h 436198"/>
              <a:gd name="connsiteX2" fmla="*/ 310186 w 410350"/>
              <a:gd name="connsiteY2" fmla="*/ 281106 h 436198"/>
              <a:gd name="connsiteX3" fmla="*/ 255257 w 410350"/>
              <a:gd name="connsiteY3" fmla="*/ 387732 h 436198"/>
              <a:gd name="connsiteX4" fmla="*/ 242333 w 410350"/>
              <a:gd name="connsiteY4" fmla="*/ 423274 h 436198"/>
              <a:gd name="connsiteX5" fmla="*/ 252026 w 410350"/>
              <a:gd name="connsiteY5" fmla="*/ 368345 h 436198"/>
              <a:gd name="connsiteX6" fmla="*/ 235870 w 410350"/>
              <a:gd name="connsiteY6" fmla="*/ 436198 h 436198"/>
              <a:gd name="connsiteX7" fmla="*/ 242333 w 410350"/>
              <a:gd name="connsiteY7" fmla="*/ 436198 h 436198"/>
              <a:gd name="connsiteX8" fmla="*/ 0 w 410350"/>
              <a:gd name="connsiteY8" fmla="*/ 416812 h 436198"/>
              <a:gd name="connsiteX9" fmla="*/ 22618 w 410350"/>
              <a:gd name="connsiteY9" fmla="*/ 326341 h 436198"/>
              <a:gd name="connsiteX10" fmla="*/ 45236 w 410350"/>
              <a:gd name="connsiteY10" fmla="*/ 261719 h 436198"/>
              <a:gd name="connsiteX11" fmla="*/ 74316 w 410350"/>
              <a:gd name="connsiteY11" fmla="*/ 203559 h 436198"/>
              <a:gd name="connsiteX12" fmla="*/ 113089 w 410350"/>
              <a:gd name="connsiteY12" fmla="*/ 132475 h 436198"/>
              <a:gd name="connsiteX13" fmla="*/ 255257 w 410350"/>
              <a:gd name="connsiteY13" fmla="*/ 0 h 436198"/>
              <a:gd name="connsiteX0" fmla="*/ 239101 w 394194"/>
              <a:gd name="connsiteY0" fmla="*/ 0 h 436198"/>
              <a:gd name="connsiteX1" fmla="*/ 394194 w 394194"/>
              <a:gd name="connsiteY1" fmla="*/ 135706 h 436198"/>
              <a:gd name="connsiteX2" fmla="*/ 294030 w 394194"/>
              <a:gd name="connsiteY2" fmla="*/ 281106 h 436198"/>
              <a:gd name="connsiteX3" fmla="*/ 239101 w 394194"/>
              <a:gd name="connsiteY3" fmla="*/ 387732 h 436198"/>
              <a:gd name="connsiteX4" fmla="*/ 226177 w 394194"/>
              <a:gd name="connsiteY4" fmla="*/ 423274 h 436198"/>
              <a:gd name="connsiteX5" fmla="*/ 235870 w 394194"/>
              <a:gd name="connsiteY5" fmla="*/ 368345 h 436198"/>
              <a:gd name="connsiteX6" fmla="*/ 219714 w 394194"/>
              <a:gd name="connsiteY6" fmla="*/ 436198 h 436198"/>
              <a:gd name="connsiteX7" fmla="*/ 226177 w 394194"/>
              <a:gd name="connsiteY7" fmla="*/ 436198 h 436198"/>
              <a:gd name="connsiteX8" fmla="*/ 0 w 394194"/>
              <a:gd name="connsiteY8" fmla="*/ 423274 h 436198"/>
              <a:gd name="connsiteX9" fmla="*/ 6462 w 394194"/>
              <a:gd name="connsiteY9" fmla="*/ 326341 h 436198"/>
              <a:gd name="connsiteX10" fmla="*/ 29080 w 394194"/>
              <a:gd name="connsiteY10" fmla="*/ 261719 h 436198"/>
              <a:gd name="connsiteX11" fmla="*/ 58160 w 394194"/>
              <a:gd name="connsiteY11" fmla="*/ 203559 h 436198"/>
              <a:gd name="connsiteX12" fmla="*/ 96933 w 394194"/>
              <a:gd name="connsiteY12" fmla="*/ 132475 h 436198"/>
              <a:gd name="connsiteX13" fmla="*/ 239101 w 394194"/>
              <a:gd name="connsiteY13" fmla="*/ 0 h 436198"/>
              <a:gd name="connsiteX0" fmla="*/ 239101 w 413580"/>
              <a:gd name="connsiteY0" fmla="*/ 0 h 436198"/>
              <a:gd name="connsiteX1" fmla="*/ 413580 w 413580"/>
              <a:gd name="connsiteY1" fmla="*/ 155093 h 436198"/>
              <a:gd name="connsiteX2" fmla="*/ 294030 w 413580"/>
              <a:gd name="connsiteY2" fmla="*/ 281106 h 436198"/>
              <a:gd name="connsiteX3" fmla="*/ 239101 w 413580"/>
              <a:gd name="connsiteY3" fmla="*/ 387732 h 436198"/>
              <a:gd name="connsiteX4" fmla="*/ 226177 w 413580"/>
              <a:gd name="connsiteY4" fmla="*/ 423274 h 436198"/>
              <a:gd name="connsiteX5" fmla="*/ 235870 w 413580"/>
              <a:gd name="connsiteY5" fmla="*/ 368345 h 436198"/>
              <a:gd name="connsiteX6" fmla="*/ 219714 w 413580"/>
              <a:gd name="connsiteY6" fmla="*/ 436198 h 436198"/>
              <a:gd name="connsiteX7" fmla="*/ 226177 w 413580"/>
              <a:gd name="connsiteY7" fmla="*/ 436198 h 436198"/>
              <a:gd name="connsiteX8" fmla="*/ 0 w 413580"/>
              <a:gd name="connsiteY8" fmla="*/ 423274 h 436198"/>
              <a:gd name="connsiteX9" fmla="*/ 6462 w 413580"/>
              <a:gd name="connsiteY9" fmla="*/ 326341 h 436198"/>
              <a:gd name="connsiteX10" fmla="*/ 29080 w 413580"/>
              <a:gd name="connsiteY10" fmla="*/ 261719 h 436198"/>
              <a:gd name="connsiteX11" fmla="*/ 58160 w 413580"/>
              <a:gd name="connsiteY11" fmla="*/ 203559 h 436198"/>
              <a:gd name="connsiteX12" fmla="*/ 96933 w 413580"/>
              <a:gd name="connsiteY12" fmla="*/ 132475 h 436198"/>
              <a:gd name="connsiteX13" fmla="*/ 239101 w 413580"/>
              <a:gd name="connsiteY13" fmla="*/ 0 h 436198"/>
              <a:gd name="connsiteX0" fmla="*/ 239101 w 413580"/>
              <a:gd name="connsiteY0" fmla="*/ 0 h 436198"/>
              <a:gd name="connsiteX1" fmla="*/ 413580 w 413580"/>
              <a:gd name="connsiteY1" fmla="*/ 155093 h 436198"/>
              <a:gd name="connsiteX2" fmla="*/ 294030 w 413580"/>
              <a:gd name="connsiteY2" fmla="*/ 281106 h 436198"/>
              <a:gd name="connsiteX3" fmla="*/ 239101 w 413580"/>
              <a:gd name="connsiteY3" fmla="*/ 387732 h 436198"/>
              <a:gd name="connsiteX4" fmla="*/ 226177 w 413580"/>
              <a:gd name="connsiteY4" fmla="*/ 423274 h 436198"/>
              <a:gd name="connsiteX5" fmla="*/ 235870 w 413580"/>
              <a:gd name="connsiteY5" fmla="*/ 368345 h 436198"/>
              <a:gd name="connsiteX6" fmla="*/ 219714 w 413580"/>
              <a:gd name="connsiteY6" fmla="*/ 436198 h 436198"/>
              <a:gd name="connsiteX7" fmla="*/ 226177 w 413580"/>
              <a:gd name="connsiteY7" fmla="*/ 436198 h 436198"/>
              <a:gd name="connsiteX8" fmla="*/ 0 w 413580"/>
              <a:gd name="connsiteY8" fmla="*/ 423274 h 436198"/>
              <a:gd name="connsiteX9" fmla="*/ 6462 w 413580"/>
              <a:gd name="connsiteY9" fmla="*/ 326341 h 436198"/>
              <a:gd name="connsiteX10" fmla="*/ 29080 w 413580"/>
              <a:gd name="connsiteY10" fmla="*/ 261719 h 436198"/>
              <a:gd name="connsiteX11" fmla="*/ 58160 w 413580"/>
              <a:gd name="connsiteY11" fmla="*/ 203559 h 436198"/>
              <a:gd name="connsiteX12" fmla="*/ 96933 w 413580"/>
              <a:gd name="connsiteY12" fmla="*/ 132475 h 436198"/>
              <a:gd name="connsiteX13" fmla="*/ 239101 w 413580"/>
              <a:gd name="connsiteY13" fmla="*/ 0 h 436198"/>
              <a:gd name="connsiteX0" fmla="*/ 239101 w 413580"/>
              <a:gd name="connsiteY0" fmla="*/ 0 h 436198"/>
              <a:gd name="connsiteX1" fmla="*/ 413580 w 413580"/>
              <a:gd name="connsiteY1" fmla="*/ 155093 h 436198"/>
              <a:gd name="connsiteX2" fmla="*/ 294030 w 413580"/>
              <a:gd name="connsiteY2" fmla="*/ 281106 h 436198"/>
              <a:gd name="connsiteX3" fmla="*/ 239101 w 413580"/>
              <a:gd name="connsiteY3" fmla="*/ 387732 h 436198"/>
              <a:gd name="connsiteX4" fmla="*/ 226177 w 413580"/>
              <a:gd name="connsiteY4" fmla="*/ 423274 h 436198"/>
              <a:gd name="connsiteX5" fmla="*/ 235870 w 413580"/>
              <a:gd name="connsiteY5" fmla="*/ 368345 h 436198"/>
              <a:gd name="connsiteX6" fmla="*/ 219714 w 413580"/>
              <a:gd name="connsiteY6" fmla="*/ 436198 h 436198"/>
              <a:gd name="connsiteX7" fmla="*/ 226177 w 413580"/>
              <a:gd name="connsiteY7" fmla="*/ 436198 h 436198"/>
              <a:gd name="connsiteX8" fmla="*/ 0 w 413580"/>
              <a:gd name="connsiteY8" fmla="*/ 423274 h 436198"/>
              <a:gd name="connsiteX9" fmla="*/ 6462 w 413580"/>
              <a:gd name="connsiteY9" fmla="*/ 326341 h 436198"/>
              <a:gd name="connsiteX10" fmla="*/ 29080 w 413580"/>
              <a:gd name="connsiteY10" fmla="*/ 261719 h 436198"/>
              <a:gd name="connsiteX11" fmla="*/ 58160 w 413580"/>
              <a:gd name="connsiteY11" fmla="*/ 203559 h 436198"/>
              <a:gd name="connsiteX12" fmla="*/ 96933 w 413580"/>
              <a:gd name="connsiteY12" fmla="*/ 132475 h 436198"/>
              <a:gd name="connsiteX13" fmla="*/ 239101 w 413580"/>
              <a:gd name="connsiteY13" fmla="*/ 0 h 436198"/>
              <a:gd name="connsiteX0" fmla="*/ 255256 w 429735"/>
              <a:gd name="connsiteY0" fmla="*/ 0 h 436198"/>
              <a:gd name="connsiteX1" fmla="*/ 429735 w 429735"/>
              <a:gd name="connsiteY1" fmla="*/ 155093 h 436198"/>
              <a:gd name="connsiteX2" fmla="*/ 310185 w 429735"/>
              <a:gd name="connsiteY2" fmla="*/ 281106 h 436198"/>
              <a:gd name="connsiteX3" fmla="*/ 255256 w 429735"/>
              <a:gd name="connsiteY3" fmla="*/ 387732 h 436198"/>
              <a:gd name="connsiteX4" fmla="*/ 242332 w 429735"/>
              <a:gd name="connsiteY4" fmla="*/ 423274 h 436198"/>
              <a:gd name="connsiteX5" fmla="*/ 252025 w 429735"/>
              <a:gd name="connsiteY5" fmla="*/ 368345 h 436198"/>
              <a:gd name="connsiteX6" fmla="*/ 235869 w 429735"/>
              <a:gd name="connsiteY6" fmla="*/ 436198 h 436198"/>
              <a:gd name="connsiteX7" fmla="*/ 242332 w 429735"/>
              <a:gd name="connsiteY7" fmla="*/ 436198 h 436198"/>
              <a:gd name="connsiteX8" fmla="*/ 0 w 429735"/>
              <a:gd name="connsiteY8" fmla="*/ 423274 h 436198"/>
              <a:gd name="connsiteX9" fmla="*/ 22617 w 429735"/>
              <a:gd name="connsiteY9" fmla="*/ 326341 h 436198"/>
              <a:gd name="connsiteX10" fmla="*/ 45235 w 429735"/>
              <a:gd name="connsiteY10" fmla="*/ 261719 h 436198"/>
              <a:gd name="connsiteX11" fmla="*/ 74315 w 429735"/>
              <a:gd name="connsiteY11" fmla="*/ 203559 h 436198"/>
              <a:gd name="connsiteX12" fmla="*/ 113088 w 429735"/>
              <a:gd name="connsiteY12" fmla="*/ 132475 h 436198"/>
              <a:gd name="connsiteX13" fmla="*/ 255256 w 429735"/>
              <a:gd name="connsiteY13" fmla="*/ 0 h 436198"/>
              <a:gd name="connsiteX0" fmla="*/ 235869 w 410348"/>
              <a:gd name="connsiteY0" fmla="*/ 0 h 436198"/>
              <a:gd name="connsiteX1" fmla="*/ 410348 w 410348"/>
              <a:gd name="connsiteY1" fmla="*/ 155093 h 436198"/>
              <a:gd name="connsiteX2" fmla="*/ 290798 w 410348"/>
              <a:gd name="connsiteY2" fmla="*/ 281106 h 436198"/>
              <a:gd name="connsiteX3" fmla="*/ 235869 w 410348"/>
              <a:gd name="connsiteY3" fmla="*/ 387732 h 436198"/>
              <a:gd name="connsiteX4" fmla="*/ 222945 w 410348"/>
              <a:gd name="connsiteY4" fmla="*/ 423274 h 436198"/>
              <a:gd name="connsiteX5" fmla="*/ 232638 w 410348"/>
              <a:gd name="connsiteY5" fmla="*/ 368345 h 436198"/>
              <a:gd name="connsiteX6" fmla="*/ 216482 w 410348"/>
              <a:gd name="connsiteY6" fmla="*/ 436198 h 436198"/>
              <a:gd name="connsiteX7" fmla="*/ 222945 w 410348"/>
              <a:gd name="connsiteY7" fmla="*/ 436198 h 436198"/>
              <a:gd name="connsiteX8" fmla="*/ 0 w 410348"/>
              <a:gd name="connsiteY8" fmla="*/ 426505 h 436198"/>
              <a:gd name="connsiteX9" fmla="*/ 3230 w 410348"/>
              <a:gd name="connsiteY9" fmla="*/ 326341 h 436198"/>
              <a:gd name="connsiteX10" fmla="*/ 25848 w 410348"/>
              <a:gd name="connsiteY10" fmla="*/ 261719 h 436198"/>
              <a:gd name="connsiteX11" fmla="*/ 54928 w 410348"/>
              <a:gd name="connsiteY11" fmla="*/ 203559 h 436198"/>
              <a:gd name="connsiteX12" fmla="*/ 93701 w 410348"/>
              <a:gd name="connsiteY12" fmla="*/ 132475 h 436198"/>
              <a:gd name="connsiteX13" fmla="*/ 235869 w 410348"/>
              <a:gd name="connsiteY13" fmla="*/ 0 h 436198"/>
              <a:gd name="connsiteX0" fmla="*/ 244708 w 419187"/>
              <a:gd name="connsiteY0" fmla="*/ 0 h 436198"/>
              <a:gd name="connsiteX1" fmla="*/ 419187 w 419187"/>
              <a:gd name="connsiteY1" fmla="*/ 155093 h 436198"/>
              <a:gd name="connsiteX2" fmla="*/ 299637 w 419187"/>
              <a:gd name="connsiteY2" fmla="*/ 281106 h 436198"/>
              <a:gd name="connsiteX3" fmla="*/ 244708 w 419187"/>
              <a:gd name="connsiteY3" fmla="*/ 387732 h 436198"/>
              <a:gd name="connsiteX4" fmla="*/ 231784 w 419187"/>
              <a:gd name="connsiteY4" fmla="*/ 423274 h 436198"/>
              <a:gd name="connsiteX5" fmla="*/ 241477 w 419187"/>
              <a:gd name="connsiteY5" fmla="*/ 368345 h 436198"/>
              <a:gd name="connsiteX6" fmla="*/ 225321 w 419187"/>
              <a:gd name="connsiteY6" fmla="*/ 436198 h 436198"/>
              <a:gd name="connsiteX7" fmla="*/ 231784 w 419187"/>
              <a:gd name="connsiteY7" fmla="*/ 436198 h 436198"/>
              <a:gd name="connsiteX8" fmla="*/ 8839 w 419187"/>
              <a:gd name="connsiteY8" fmla="*/ 426505 h 436198"/>
              <a:gd name="connsiteX9" fmla="*/ 12069 w 419187"/>
              <a:gd name="connsiteY9" fmla="*/ 326341 h 436198"/>
              <a:gd name="connsiteX10" fmla="*/ 34687 w 419187"/>
              <a:gd name="connsiteY10" fmla="*/ 261719 h 436198"/>
              <a:gd name="connsiteX11" fmla="*/ 63767 w 419187"/>
              <a:gd name="connsiteY11" fmla="*/ 203559 h 436198"/>
              <a:gd name="connsiteX12" fmla="*/ 102540 w 419187"/>
              <a:gd name="connsiteY12" fmla="*/ 132475 h 436198"/>
              <a:gd name="connsiteX13" fmla="*/ 244708 w 419187"/>
              <a:gd name="connsiteY13" fmla="*/ 0 h 436198"/>
              <a:gd name="connsiteX0" fmla="*/ 235869 w 410348"/>
              <a:gd name="connsiteY0" fmla="*/ 0 h 436198"/>
              <a:gd name="connsiteX1" fmla="*/ 410348 w 410348"/>
              <a:gd name="connsiteY1" fmla="*/ 155093 h 436198"/>
              <a:gd name="connsiteX2" fmla="*/ 290798 w 410348"/>
              <a:gd name="connsiteY2" fmla="*/ 281106 h 436198"/>
              <a:gd name="connsiteX3" fmla="*/ 235869 w 410348"/>
              <a:gd name="connsiteY3" fmla="*/ 387732 h 436198"/>
              <a:gd name="connsiteX4" fmla="*/ 222945 w 410348"/>
              <a:gd name="connsiteY4" fmla="*/ 423274 h 436198"/>
              <a:gd name="connsiteX5" fmla="*/ 232638 w 410348"/>
              <a:gd name="connsiteY5" fmla="*/ 368345 h 436198"/>
              <a:gd name="connsiteX6" fmla="*/ 216482 w 410348"/>
              <a:gd name="connsiteY6" fmla="*/ 436198 h 436198"/>
              <a:gd name="connsiteX7" fmla="*/ 222945 w 410348"/>
              <a:gd name="connsiteY7" fmla="*/ 436198 h 436198"/>
              <a:gd name="connsiteX8" fmla="*/ 0 w 410348"/>
              <a:gd name="connsiteY8" fmla="*/ 426505 h 436198"/>
              <a:gd name="connsiteX9" fmla="*/ 3230 w 410348"/>
              <a:gd name="connsiteY9" fmla="*/ 326341 h 436198"/>
              <a:gd name="connsiteX10" fmla="*/ 25848 w 410348"/>
              <a:gd name="connsiteY10" fmla="*/ 261719 h 436198"/>
              <a:gd name="connsiteX11" fmla="*/ 54928 w 410348"/>
              <a:gd name="connsiteY11" fmla="*/ 203559 h 436198"/>
              <a:gd name="connsiteX12" fmla="*/ 93701 w 410348"/>
              <a:gd name="connsiteY12" fmla="*/ 132475 h 436198"/>
              <a:gd name="connsiteX13" fmla="*/ 235869 w 410348"/>
              <a:gd name="connsiteY13" fmla="*/ 0 h 436198"/>
              <a:gd name="connsiteX0" fmla="*/ 235869 w 330954"/>
              <a:gd name="connsiteY0" fmla="*/ 0 h 436198"/>
              <a:gd name="connsiteX1" fmla="*/ 330954 w 330954"/>
              <a:gd name="connsiteY1" fmla="*/ 109447 h 436198"/>
              <a:gd name="connsiteX2" fmla="*/ 290798 w 330954"/>
              <a:gd name="connsiteY2" fmla="*/ 281106 h 436198"/>
              <a:gd name="connsiteX3" fmla="*/ 235869 w 330954"/>
              <a:gd name="connsiteY3" fmla="*/ 387732 h 436198"/>
              <a:gd name="connsiteX4" fmla="*/ 222945 w 330954"/>
              <a:gd name="connsiteY4" fmla="*/ 423274 h 436198"/>
              <a:gd name="connsiteX5" fmla="*/ 232638 w 330954"/>
              <a:gd name="connsiteY5" fmla="*/ 368345 h 436198"/>
              <a:gd name="connsiteX6" fmla="*/ 216482 w 330954"/>
              <a:gd name="connsiteY6" fmla="*/ 436198 h 436198"/>
              <a:gd name="connsiteX7" fmla="*/ 222945 w 330954"/>
              <a:gd name="connsiteY7" fmla="*/ 436198 h 436198"/>
              <a:gd name="connsiteX8" fmla="*/ 0 w 330954"/>
              <a:gd name="connsiteY8" fmla="*/ 426505 h 436198"/>
              <a:gd name="connsiteX9" fmla="*/ 3230 w 330954"/>
              <a:gd name="connsiteY9" fmla="*/ 326341 h 436198"/>
              <a:gd name="connsiteX10" fmla="*/ 25848 w 330954"/>
              <a:gd name="connsiteY10" fmla="*/ 261719 h 436198"/>
              <a:gd name="connsiteX11" fmla="*/ 54928 w 330954"/>
              <a:gd name="connsiteY11" fmla="*/ 203559 h 436198"/>
              <a:gd name="connsiteX12" fmla="*/ 93701 w 330954"/>
              <a:gd name="connsiteY12" fmla="*/ 132475 h 436198"/>
              <a:gd name="connsiteX13" fmla="*/ 235869 w 330954"/>
              <a:gd name="connsiteY13" fmla="*/ 0 h 436198"/>
              <a:gd name="connsiteX0" fmla="*/ 235869 w 354927"/>
              <a:gd name="connsiteY0" fmla="*/ 0 h 436198"/>
              <a:gd name="connsiteX1" fmla="*/ 354927 w 354927"/>
              <a:gd name="connsiteY1" fmla="*/ 171986 h 436198"/>
              <a:gd name="connsiteX2" fmla="*/ 290798 w 354927"/>
              <a:gd name="connsiteY2" fmla="*/ 281106 h 436198"/>
              <a:gd name="connsiteX3" fmla="*/ 235869 w 354927"/>
              <a:gd name="connsiteY3" fmla="*/ 387732 h 436198"/>
              <a:gd name="connsiteX4" fmla="*/ 222945 w 354927"/>
              <a:gd name="connsiteY4" fmla="*/ 423274 h 436198"/>
              <a:gd name="connsiteX5" fmla="*/ 232638 w 354927"/>
              <a:gd name="connsiteY5" fmla="*/ 368345 h 436198"/>
              <a:gd name="connsiteX6" fmla="*/ 216482 w 354927"/>
              <a:gd name="connsiteY6" fmla="*/ 436198 h 436198"/>
              <a:gd name="connsiteX7" fmla="*/ 222945 w 354927"/>
              <a:gd name="connsiteY7" fmla="*/ 436198 h 436198"/>
              <a:gd name="connsiteX8" fmla="*/ 0 w 354927"/>
              <a:gd name="connsiteY8" fmla="*/ 426505 h 436198"/>
              <a:gd name="connsiteX9" fmla="*/ 3230 w 354927"/>
              <a:gd name="connsiteY9" fmla="*/ 326341 h 436198"/>
              <a:gd name="connsiteX10" fmla="*/ 25848 w 354927"/>
              <a:gd name="connsiteY10" fmla="*/ 261719 h 436198"/>
              <a:gd name="connsiteX11" fmla="*/ 54928 w 354927"/>
              <a:gd name="connsiteY11" fmla="*/ 203559 h 436198"/>
              <a:gd name="connsiteX12" fmla="*/ 93701 w 354927"/>
              <a:gd name="connsiteY12" fmla="*/ 132475 h 436198"/>
              <a:gd name="connsiteX13" fmla="*/ 235869 w 354927"/>
              <a:gd name="connsiteY13" fmla="*/ 0 h 436198"/>
              <a:gd name="connsiteX0" fmla="*/ 235869 w 354927"/>
              <a:gd name="connsiteY0" fmla="*/ 0 h 436198"/>
              <a:gd name="connsiteX1" fmla="*/ 354927 w 354927"/>
              <a:gd name="connsiteY1" fmla="*/ 171986 h 436198"/>
              <a:gd name="connsiteX2" fmla="*/ 290798 w 354927"/>
              <a:gd name="connsiteY2" fmla="*/ 281106 h 436198"/>
              <a:gd name="connsiteX3" fmla="*/ 235869 w 354927"/>
              <a:gd name="connsiteY3" fmla="*/ 387732 h 436198"/>
              <a:gd name="connsiteX4" fmla="*/ 222945 w 354927"/>
              <a:gd name="connsiteY4" fmla="*/ 423274 h 436198"/>
              <a:gd name="connsiteX5" fmla="*/ 232638 w 354927"/>
              <a:gd name="connsiteY5" fmla="*/ 368345 h 436198"/>
              <a:gd name="connsiteX6" fmla="*/ 216482 w 354927"/>
              <a:gd name="connsiteY6" fmla="*/ 436198 h 436198"/>
              <a:gd name="connsiteX7" fmla="*/ 222945 w 354927"/>
              <a:gd name="connsiteY7" fmla="*/ 436198 h 436198"/>
              <a:gd name="connsiteX8" fmla="*/ 0 w 354927"/>
              <a:gd name="connsiteY8" fmla="*/ 426505 h 436198"/>
              <a:gd name="connsiteX9" fmla="*/ 3230 w 354927"/>
              <a:gd name="connsiteY9" fmla="*/ 326341 h 436198"/>
              <a:gd name="connsiteX10" fmla="*/ 25848 w 354927"/>
              <a:gd name="connsiteY10" fmla="*/ 261719 h 436198"/>
              <a:gd name="connsiteX11" fmla="*/ 54928 w 354927"/>
              <a:gd name="connsiteY11" fmla="*/ 203559 h 436198"/>
              <a:gd name="connsiteX12" fmla="*/ 93701 w 354927"/>
              <a:gd name="connsiteY12" fmla="*/ 132475 h 436198"/>
              <a:gd name="connsiteX13" fmla="*/ 235869 w 354927"/>
              <a:gd name="connsiteY13" fmla="*/ 0 h 436198"/>
              <a:gd name="connsiteX0" fmla="*/ 235869 w 354927"/>
              <a:gd name="connsiteY0" fmla="*/ 0 h 436198"/>
              <a:gd name="connsiteX1" fmla="*/ 354927 w 354927"/>
              <a:gd name="connsiteY1" fmla="*/ 171986 h 436198"/>
              <a:gd name="connsiteX2" fmla="*/ 265300 w 354927"/>
              <a:gd name="connsiteY2" fmla="*/ 258320 h 436198"/>
              <a:gd name="connsiteX3" fmla="*/ 235869 w 354927"/>
              <a:gd name="connsiteY3" fmla="*/ 387732 h 436198"/>
              <a:gd name="connsiteX4" fmla="*/ 222945 w 354927"/>
              <a:gd name="connsiteY4" fmla="*/ 423274 h 436198"/>
              <a:gd name="connsiteX5" fmla="*/ 232638 w 354927"/>
              <a:gd name="connsiteY5" fmla="*/ 368345 h 436198"/>
              <a:gd name="connsiteX6" fmla="*/ 216482 w 354927"/>
              <a:gd name="connsiteY6" fmla="*/ 436198 h 436198"/>
              <a:gd name="connsiteX7" fmla="*/ 222945 w 354927"/>
              <a:gd name="connsiteY7" fmla="*/ 436198 h 436198"/>
              <a:gd name="connsiteX8" fmla="*/ 0 w 354927"/>
              <a:gd name="connsiteY8" fmla="*/ 426505 h 436198"/>
              <a:gd name="connsiteX9" fmla="*/ 3230 w 354927"/>
              <a:gd name="connsiteY9" fmla="*/ 326341 h 436198"/>
              <a:gd name="connsiteX10" fmla="*/ 25848 w 354927"/>
              <a:gd name="connsiteY10" fmla="*/ 261719 h 436198"/>
              <a:gd name="connsiteX11" fmla="*/ 54928 w 354927"/>
              <a:gd name="connsiteY11" fmla="*/ 203559 h 436198"/>
              <a:gd name="connsiteX12" fmla="*/ 93701 w 354927"/>
              <a:gd name="connsiteY12" fmla="*/ 132475 h 436198"/>
              <a:gd name="connsiteX13" fmla="*/ 235869 w 354927"/>
              <a:gd name="connsiteY13" fmla="*/ 0 h 436198"/>
              <a:gd name="connsiteX0" fmla="*/ 235869 w 354927"/>
              <a:gd name="connsiteY0" fmla="*/ 0 h 436198"/>
              <a:gd name="connsiteX1" fmla="*/ 354927 w 354927"/>
              <a:gd name="connsiteY1" fmla="*/ 171986 h 436198"/>
              <a:gd name="connsiteX2" fmla="*/ 275205 w 354927"/>
              <a:gd name="connsiteY2" fmla="*/ 271125 h 436198"/>
              <a:gd name="connsiteX3" fmla="*/ 235869 w 354927"/>
              <a:gd name="connsiteY3" fmla="*/ 387732 h 436198"/>
              <a:gd name="connsiteX4" fmla="*/ 222945 w 354927"/>
              <a:gd name="connsiteY4" fmla="*/ 423274 h 436198"/>
              <a:gd name="connsiteX5" fmla="*/ 232638 w 354927"/>
              <a:gd name="connsiteY5" fmla="*/ 368345 h 436198"/>
              <a:gd name="connsiteX6" fmla="*/ 216482 w 354927"/>
              <a:gd name="connsiteY6" fmla="*/ 436198 h 436198"/>
              <a:gd name="connsiteX7" fmla="*/ 222945 w 354927"/>
              <a:gd name="connsiteY7" fmla="*/ 436198 h 436198"/>
              <a:gd name="connsiteX8" fmla="*/ 0 w 354927"/>
              <a:gd name="connsiteY8" fmla="*/ 426505 h 436198"/>
              <a:gd name="connsiteX9" fmla="*/ 3230 w 354927"/>
              <a:gd name="connsiteY9" fmla="*/ 326341 h 436198"/>
              <a:gd name="connsiteX10" fmla="*/ 25848 w 354927"/>
              <a:gd name="connsiteY10" fmla="*/ 261719 h 436198"/>
              <a:gd name="connsiteX11" fmla="*/ 54928 w 354927"/>
              <a:gd name="connsiteY11" fmla="*/ 203559 h 436198"/>
              <a:gd name="connsiteX12" fmla="*/ 93701 w 354927"/>
              <a:gd name="connsiteY12" fmla="*/ 132475 h 436198"/>
              <a:gd name="connsiteX13" fmla="*/ 235869 w 354927"/>
              <a:gd name="connsiteY13" fmla="*/ 0 h 436198"/>
              <a:gd name="connsiteX0" fmla="*/ 214627 w 354927"/>
              <a:gd name="connsiteY0" fmla="*/ 0 h 457553"/>
              <a:gd name="connsiteX1" fmla="*/ 354927 w 354927"/>
              <a:gd name="connsiteY1" fmla="*/ 193341 h 457553"/>
              <a:gd name="connsiteX2" fmla="*/ 275205 w 354927"/>
              <a:gd name="connsiteY2" fmla="*/ 292480 h 457553"/>
              <a:gd name="connsiteX3" fmla="*/ 235869 w 354927"/>
              <a:gd name="connsiteY3" fmla="*/ 409087 h 457553"/>
              <a:gd name="connsiteX4" fmla="*/ 222945 w 354927"/>
              <a:gd name="connsiteY4" fmla="*/ 444629 h 457553"/>
              <a:gd name="connsiteX5" fmla="*/ 232638 w 354927"/>
              <a:gd name="connsiteY5" fmla="*/ 389700 h 457553"/>
              <a:gd name="connsiteX6" fmla="*/ 216482 w 354927"/>
              <a:gd name="connsiteY6" fmla="*/ 457553 h 457553"/>
              <a:gd name="connsiteX7" fmla="*/ 222945 w 354927"/>
              <a:gd name="connsiteY7" fmla="*/ 457553 h 457553"/>
              <a:gd name="connsiteX8" fmla="*/ 0 w 354927"/>
              <a:gd name="connsiteY8" fmla="*/ 447860 h 457553"/>
              <a:gd name="connsiteX9" fmla="*/ 3230 w 354927"/>
              <a:gd name="connsiteY9" fmla="*/ 347696 h 457553"/>
              <a:gd name="connsiteX10" fmla="*/ 25848 w 354927"/>
              <a:gd name="connsiteY10" fmla="*/ 283074 h 457553"/>
              <a:gd name="connsiteX11" fmla="*/ 54928 w 354927"/>
              <a:gd name="connsiteY11" fmla="*/ 224914 h 457553"/>
              <a:gd name="connsiteX12" fmla="*/ 93701 w 354927"/>
              <a:gd name="connsiteY12" fmla="*/ 153830 h 457553"/>
              <a:gd name="connsiteX13" fmla="*/ 214627 w 354927"/>
              <a:gd name="connsiteY13" fmla="*/ 0 h 457553"/>
              <a:gd name="connsiteX0" fmla="*/ 277166 w 354927"/>
              <a:gd name="connsiteY0" fmla="*/ 0 h 481526"/>
              <a:gd name="connsiteX1" fmla="*/ 354927 w 354927"/>
              <a:gd name="connsiteY1" fmla="*/ 217314 h 481526"/>
              <a:gd name="connsiteX2" fmla="*/ 275205 w 354927"/>
              <a:gd name="connsiteY2" fmla="*/ 316453 h 481526"/>
              <a:gd name="connsiteX3" fmla="*/ 235869 w 354927"/>
              <a:gd name="connsiteY3" fmla="*/ 433060 h 481526"/>
              <a:gd name="connsiteX4" fmla="*/ 222945 w 354927"/>
              <a:gd name="connsiteY4" fmla="*/ 468602 h 481526"/>
              <a:gd name="connsiteX5" fmla="*/ 232638 w 354927"/>
              <a:gd name="connsiteY5" fmla="*/ 413673 h 481526"/>
              <a:gd name="connsiteX6" fmla="*/ 216482 w 354927"/>
              <a:gd name="connsiteY6" fmla="*/ 481526 h 481526"/>
              <a:gd name="connsiteX7" fmla="*/ 222945 w 354927"/>
              <a:gd name="connsiteY7" fmla="*/ 481526 h 481526"/>
              <a:gd name="connsiteX8" fmla="*/ 0 w 354927"/>
              <a:gd name="connsiteY8" fmla="*/ 471833 h 481526"/>
              <a:gd name="connsiteX9" fmla="*/ 3230 w 354927"/>
              <a:gd name="connsiteY9" fmla="*/ 371669 h 481526"/>
              <a:gd name="connsiteX10" fmla="*/ 25848 w 354927"/>
              <a:gd name="connsiteY10" fmla="*/ 307047 h 481526"/>
              <a:gd name="connsiteX11" fmla="*/ 54928 w 354927"/>
              <a:gd name="connsiteY11" fmla="*/ 248887 h 481526"/>
              <a:gd name="connsiteX12" fmla="*/ 93701 w 354927"/>
              <a:gd name="connsiteY12" fmla="*/ 177803 h 481526"/>
              <a:gd name="connsiteX13" fmla="*/ 277166 w 354927"/>
              <a:gd name="connsiteY13" fmla="*/ 0 h 481526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3230 w 354927"/>
              <a:gd name="connsiteY9" fmla="*/ 371669 h 549621"/>
              <a:gd name="connsiteX10" fmla="*/ 25848 w 354927"/>
              <a:gd name="connsiteY10" fmla="*/ 307047 h 549621"/>
              <a:gd name="connsiteX11" fmla="*/ 54928 w 354927"/>
              <a:gd name="connsiteY11" fmla="*/ 248887 h 549621"/>
              <a:gd name="connsiteX12" fmla="*/ 93701 w 354927"/>
              <a:gd name="connsiteY12" fmla="*/ 177803 h 549621"/>
              <a:gd name="connsiteX13" fmla="*/ 277166 w 354927"/>
              <a:gd name="connsiteY13" fmla="*/ 0 h 549621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3230 w 354927"/>
              <a:gd name="connsiteY9" fmla="*/ 371669 h 549621"/>
              <a:gd name="connsiteX10" fmla="*/ 48559 w 354927"/>
              <a:gd name="connsiteY10" fmla="*/ 309947 h 549621"/>
              <a:gd name="connsiteX11" fmla="*/ 54928 w 354927"/>
              <a:gd name="connsiteY11" fmla="*/ 248887 h 549621"/>
              <a:gd name="connsiteX12" fmla="*/ 93701 w 354927"/>
              <a:gd name="connsiteY12" fmla="*/ 177803 h 549621"/>
              <a:gd name="connsiteX13" fmla="*/ 277166 w 354927"/>
              <a:gd name="connsiteY13" fmla="*/ 0 h 549621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20235 w 354927"/>
              <a:gd name="connsiteY9" fmla="*/ 384493 h 549621"/>
              <a:gd name="connsiteX10" fmla="*/ 48559 w 354927"/>
              <a:gd name="connsiteY10" fmla="*/ 309947 h 549621"/>
              <a:gd name="connsiteX11" fmla="*/ 54928 w 354927"/>
              <a:gd name="connsiteY11" fmla="*/ 248887 h 549621"/>
              <a:gd name="connsiteX12" fmla="*/ 93701 w 354927"/>
              <a:gd name="connsiteY12" fmla="*/ 177803 h 549621"/>
              <a:gd name="connsiteX13" fmla="*/ 277166 w 354927"/>
              <a:gd name="connsiteY13" fmla="*/ 0 h 549621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20235 w 354927"/>
              <a:gd name="connsiteY9" fmla="*/ 384493 h 549621"/>
              <a:gd name="connsiteX10" fmla="*/ 48559 w 354927"/>
              <a:gd name="connsiteY10" fmla="*/ 309947 h 549621"/>
              <a:gd name="connsiteX11" fmla="*/ 74795 w 354927"/>
              <a:gd name="connsiteY11" fmla="*/ 253200 h 549621"/>
              <a:gd name="connsiteX12" fmla="*/ 93701 w 354927"/>
              <a:gd name="connsiteY12" fmla="*/ 177803 h 549621"/>
              <a:gd name="connsiteX13" fmla="*/ 277166 w 354927"/>
              <a:gd name="connsiteY13" fmla="*/ 0 h 549621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20235 w 354927"/>
              <a:gd name="connsiteY9" fmla="*/ 384493 h 549621"/>
              <a:gd name="connsiteX10" fmla="*/ 48559 w 354927"/>
              <a:gd name="connsiteY10" fmla="*/ 309947 h 549621"/>
              <a:gd name="connsiteX11" fmla="*/ 74795 w 354927"/>
              <a:gd name="connsiteY11" fmla="*/ 253200 h 549621"/>
              <a:gd name="connsiteX12" fmla="*/ 114999 w 354927"/>
              <a:gd name="connsiteY12" fmla="*/ 177859 h 549621"/>
              <a:gd name="connsiteX13" fmla="*/ 277166 w 354927"/>
              <a:gd name="connsiteY13" fmla="*/ 0 h 549621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20235 w 354927"/>
              <a:gd name="connsiteY9" fmla="*/ 384493 h 549621"/>
              <a:gd name="connsiteX10" fmla="*/ 48559 w 354927"/>
              <a:gd name="connsiteY10" fmla="*/ 309947 h 549621"/>
              <a:gd name="connsiteX11" fmla="*/ 74795 w 354927"/>
              <a:gd name="connsiteY11" fmla="*/ 253200 h 549621"/>
              <a:gd name="connsiteX12" fmla="*/ 114999 w 354927"/>
              <a:gd name="connsiteY12" fmla="*/ 177859 h 549621"/>
              <a:gd name="connsiteX13" fmla="*/ 277166 w 354927"/>
              <a:gd name="connsiteY13" fmla="*/ 0 h 549621"/>
              <a:gd name="connsiteX0" fmla="*/ 277166 w 354927"/>
              <a:gd name="connsiteY0" fmla="*/ 0 h 549621"/>
              <a:gd name="connsiteX1" fmla="*/ 354927 w 354927"/>
              <a:gd name="connsiteY1" fmla="*/ 217314 h 549621"/>
              <a:gd name="connsiteX2" fmla="*/ 275205 w 354927"/>
              <a:gd name="connsiteY2" fmla="*/ 316453 h 549621"/>
              <a:gd name="connsiteX3" fmla="*/ 235869 w 354927"/>
              <a:gd name="connsiteY3" fmla="*/ 433060 h 549621"/>
              <a:gd name="connsiteX4" fmla="*/ 222945 w 354927"/>
              <a:gd name="connsiteY4" fmla="*/ 468602 h 549621"/>
              <a:gd name="connsiteX5" fmla="*/ 232638 w 354927"/>
              <a:gd name="connsiteY5" fmla="*/ 413673 h 549621"/>
              <a:gd name="connsiteX6" fmla="*/ 216482 w 354927"/>
              <a:gd name="connsiteY6" fmla="*/ 481526 h 549621"/>
              <a:gd name="connsiteX7" fmla="*/ 200047 w 354927"/>
              <a:gd name="connsiteY7" fmla="*/ 549621 h 549621"/>
              <a:gd name="connsiteX8" fmla="*/ 0 w 354927"/>
              <a:gd name="connsiteY8" fmla="*/ 471833 h 549621"/>
              <a:gd name="connsiteX9" fmla="*/ 20235 w 354927"/>
              <a:gd name="connsiteY9" fmla="*/ 384493 h 549621"/>
              <a:gd name="connsiteX10" fmla="*/ 48559 w 354927"/>
              <a:gd name="connsiteY10" fmla="*/ 309947 h 549621"/>
              <a:gd name="connsiteX11" fmla="*/ 74795 w 354927"/>
              <a:gd name="connsiteY11" fmla="*/ 253200 h 549621"/>
              <a:gd name="connsiteX12" fmla="*/ 114999 w 354927"/>
              <a:gd name="connsiteY12" fmla="*/ 177859 h 549621"/>
              <a:gd name="connsiteX13" fmla="*/ 277166 w 354927"/>
              <a:gd name="connsiteY13" fmla="*/ 0 h 54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4927" h="549621">
                <a:moveTo>
                  <a:pt x="277166" y="0"/>
                </a:moveTo>
                <a:lnTo>
                  <a:pt x="354927" y="217314"/>
                </a:lnTo>
                <a:cubicBezTo>
                  <a:pt x="291166" y="288622"/>
                  <a:pt x="315055" y="274449"/>
                  <a:pt x="275205" y="316453"/>
                </a:cubicBezTo>
                <a:lnTo>
                  <a:pt x="235869" y="433060"/>
                </a:lnTo>
                <a:lnTo>
                  <a:pt x="222945" y="468602"/>
                </a:lnTo>
                <a:lnTo>
                  <a:pt x="232638" y="413673"/>
                </a:lnTo>
                <a:cubicBezTo>
                  <a:pt x="227253" y="450292"/>
                  <a:pt x="221867" y="444907"/>
                  <a:pt x="216482" y="481526"/>
                </a:cubicBezTo>
                <a:lnTo>
                  <a:pt x="200047" y="549621"/>
                </a:lnTo>
                <a:lnTo>
                  <a:pt x="0" y="471833"/>
                </a:lnTo>
                <a:cubicBezTo>
                  <a:pt x="4252" y="438445"/>
                  <a:pt x="19158" y="417881"/>
                  <a:pt x="20235" y="384493"/>
                </a:cubicBezTo>
                <a:lnTo>
                  <a:pt x="48559" y="309947"/>
                </a:lnTo>
                <a:lnTo>
                  <a:pt x="74795" y="253200"/>
                </a:lnTo>
                <a:lnTo>
                  <a:pt x="114999" y="177859"/>
                </a:lnTo>
                <a:cubicBezTo>
                  <a:pt x="191935" y="57577"/>
                  <a:pt x="223110" y="59286"/>
                  <a:pt x="277166" y="0"/>
                </a:cubicBezTo>
                <a:close/>
              </a:path>
            </a:pathLst>
          </a:cu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DE502-71F8-1664-E404-9B822855A740}"/>
              </a:ext>
            </a:extLst>
          </p:cNvPr>
          <p:cNvSpPr/>
          <p:nvPr/>
        </p:nvSpPr>
        <p:spPr>
          <a:xfrm>
            <a:off x="4977744" y="688702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9A20E-0E3C-BF95-6606-DF1D5D56B295}"/>
              </a:ext>
            </a:extLst>
          </p:cNvPr>
          <p:cNvSpPr txBox="1"/>
          <p:nvPr/>
        </p:nvSpPr>
        <p:spPr>
          <a:xfrm>
            <a:off x="1526153" y="2403231"/>
            <a:ext cx="913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 instance is what you refer to as this in the component class you write. It is useful for storing local state and reacting to the lifecycle events.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4988F-4CA5-219C-5F0D-E7C5898A033C}"/>
              </a:ext>
            </a:extLst>
          </p:cNvPr>
          <p:cNvSpPr txBox="1"/>
          <p:nvPr/>
        </p:nvSpPr>
        <p:spPr>
          <a:xfrm>
            <a:off x="1406769" y="3808439"/>
            <a:ext cx="899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components don’t have instances at all. Class components have instances, but you never need to create a component instance directly—React takes care of this.</a:t>
            </a:r>
          </a:p>
        </p:txBody>
      </p:sp>
    </p:spTree>
    <p:extLst>
      <p:ext uri="{BB962C8B-B14F-4D97-AF65-F5344CB8AC3E}">
        <p14:creationId xmlns:p14="http://schemas.microsoft.com/office/powerpoint/2010/main" val="29052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5AA0-D0A5-E729-7EDC-D5D4BB1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FA41-C8D2-E0FC-21E9-BCD09CA0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321-3EB4-C4D2-8C8D-C4561668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26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8766-4E66-3069-16B7-A08DB2372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380"/>
            <a:ext cx="10515600" cy="18532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React is JavaScript library that is used for building user interfaces specifically for single-page applications. It's used for handling the view layer for web and mobile apps. React also allows us to create reusable UI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37E78-7AE7-D7E3-CBC3-69D8AB28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24" y="97631"/>
            <a:ext cx="11801552" cy="66627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D3E60-FC69-35B6-CEEB-D3C8C97C66ED}"/>
              </a:ext>
            </a:extLst>
          </p:cNvPr>
          <p:cNvSpPr txBox="1"/>
          <p:nvPr/>
        </p:nvSpPr>
        <p:spPr>
          <a:xfrm flipH="1">
            <a:off x="6866557" y="5200650"/>
            <a:ext cx="5130219" cy="1200329"/>
          </a:xfrm>
          <a:prstGeom prst="rect">
            <a:avLst/>
          </a:prstGeom>
          <a:solidFill>
            <a:srgbClr val="1A1A1A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0F7E7B8-AFCA-2103-6D75-8AEE2D550C7F}"/>
              </a:ext>
            </a:extLst>
          </p:cNvPr>
          <p:cNvSpPr txBox="1"/>
          <p:nvPr/>
        </p:nvSpPr>
        <p:spPr>
          <a:xfrm>
            <a:off x="4904807" y="2456290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672BE-5DF0-7FA3-6F9A-808AB40FE4CE}"/>
              </a:ext>
            </a:extLst>
          </p:cNvPr>
          <p:cNvSpPr txBox="1"/>
          <p:nvPr/>
        </p:nvSpPr>
        <p:spPr>
          <a:xfrm>
            <a:off x="3581882" y="3305321"/>
            <a:ext cx="502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the heart of all react application are components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184DDB-CF7E-F97A-73CC-B7EA4AB53A4A}"/>
              </a:ext>
            </a:extLst>
          </p:cNvPr>
          <p:cNvSpPr/>
          <p:nvPr/>
        </p:nvSpPr>
        <p:spPr>
          <a:xfrm>
            <a:off x="4585599" y="3803056"/>
            <a:ext cx="3028950" cy="1488043"/>
          </a:xfrm>
          <a:prstGeom prst="round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A236C1-DC0E-264A-3FFB-BF931C46D761}"/>
              </a:ext>
            </a:extLst>
          </p:cNvPr>
          <p:cNvSpPr/>
          <p:nvPr/>
        </p:nvSpPr>
        <p:spPr>
          <a:xfrm>
            <a:off x="4688681" y="3905211"/>
            <a:ext cx="2814638" cy="1285875"/>
          </a:xfrm>
          <a:prstGeom prst="roundRect">
            <a:avLst/>
          </a:prstGeom>
          <a:solidFill>
            <a:srgbClr val="5FC3D9"/>
          </a:solidFill>
          <a:ln>
            <a:solidFill>
              <a:srgbClr val="5FC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&lt;x&gt;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&lt;/x&gt;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8374A-B4C2-0D3F-741B-CBE61397B939}"/>
              </a:ext>
            </a:extLst>
          </p:cNvPr>
          <p:cNvSpPr txBox="1"/>
          <p:nvPr/>
        </p:nvSpPr>
        <p:spPr>
          <a:xfrm>
            <a:off x="3417638" y="5463007"/>
            <a:ext cx="535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component is essentially a piece of the user interface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399FFC9-BD0D-4E3D-A81D-F25BF7DA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8" y="216032"/>
            <a:ext cx="11417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3F13A-A775-7B52-28FE-F7D548B9FD88}"/>
              </a:ext>
            </a:extLst>
          </p:cNvPr>
          <p:cNvSpPr txBox="1"/>
          <p:nvPr/>
        </p:nvSpPr>
        <p:spPr>
          <a:xfrm>
            <a:off x="867905" y="2772171"/>
            <a:ext cx="6122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When building application with react we build a bunch of independent isolated and reusable components and then compose them to build complex user interfaces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FD29F7-90C9-63AB-73B2-81FAC6CFB5D0}"/>
              </a:ext>
            </a:extLst>
          </p:cNvPr>
          <p:cNvSpPr/>
          <p:nvPr/>
        </p:nvSpPr>
        <p:spPr>
          <a:xfrm>
            <a:off x="7416195" y="2222661"/>
            <a:ext cx="2662145" cy="2657474"/>
          </a:xfrm>
          <a:prstGeom prst="roundRect">
            <a:avLst>
              <a:gd name="adj" fmla="val 6642"/>
            </a:avLst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2FCDC-9BA2-1B58-FADA-2770673EEE74}"/>
              </a:ext>
            </a:extLst>
          </p:cNvPr>
          <p:cNvSpPr/>
          <p:nvPr/>
        </p:nvSpPr>
        <p:spPr>
          <a:xfrm>
            <a:off x="7563740" y="2354277"/>
            <a:ext cx="2371725" cy="2419672"/>
          </a:xfrm>
          <a:prstGeom prst="roundRect">
            <a:avLst>
              <a:gd name="adj" fmla="val 6642"/>
            </a:avLst>
          </a:prstGeom>
          <a:solidFill>
            <a:srgbClr val="424242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A126021-EDEC-C2AB-0D12-6B7186ED2117}"/>
              </a:ext>
            </a:extLst>
          </p:cNvPr>
          <p:cNvSpPr/>
          <p:nvPr/>
        </p:nvSpPr>
        <p:spPr>
          <a:xfrm>
            <a:off x="7716140" y="2506677"/>
            <a:ext cx="2019300" cy="669843"/>
          </a:xfrm>
          <a:prstGeom prst="roundRect">
            <a:avLst/>
          </a:prstGeom>
          <a:solidFill>
            <a:srgbClr val="5FC3D9"/>
          </a:solidFill>
          <a:ln>
            <a:solidFill>
              <a:srgbClr val="5FC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EB19FB-089A-5F04-0BD4-C4DCFC6B92E0}"/>
              </a:ext>
            </a:extLst>
          </p:cNvPr>
          <p:cNvSpPr/>
          <p:nvPr/>
        </p:nvSpPr>
        <p:spPr>
          <a:xfrm rot="5400000">
            <a:off x="7356566" y="3622165"/>
            <a:ext cx="1376557" cy="669843"/>
          </a:xfrm>
          <a:prstGeom prst="roundRect">
            <a:avLst/>
          </a:prstGeom>
          <a:solidFill>
            <a:srgbClr val="5FC3D9"/>
          </a:solidFill>
          <a:ln>
            <a:solidFill>
              <a:srgbClr val="5FC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2A66F-D570-F863-252D-7C451478AC98}"/>
              </a:ext>
            </a:extLst>
          </p:cNvPr>
          <p:cNvSpPr/>
          <p:nvPr/>
        </p:nvSpPr>
        <p:spPr>
          <a:xfrm>
            <a:off x="8525949" y="3268316"/>
            <a:ext cx="852303" cy="669843"/>
          </a:xfrm>
          <a:prstGeom prst="roundRect">
            <a:avLst/>
          </a:prstGeom>
          <a:solidFill>
            <a:srgbClr val="5FC3D9"/>
          </a:solidFill>
          <a:ln>
            <a:solidFill>
              <a:srgbClr val="5FC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82D10-62CE-40B0-599F-E7DA0A996755}"/>
              </a:ext>
            </a:extLst>
          </p:cNvPr>
          <p:cNvSpPr txBox="1"/>
          <p:nvPr/>
        </p:nvSpPr>
        <p:spPr>
          <a:xfrm>
            <a:off x="1941933" y="295238"/>
            <a:ext cx="898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react application has at least one component, which we refer to as the root component.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9E2F9-682E-7257-0E30-07BC57C84571}"/>
              </a:ext>
            </a:extLst>
          </p:cNvPr>
          <p:cNvSpPr txBox="1"/>
          <p:nvPr/>
        </p:nvSpPr>
        <p:spPr>
          <a:xfrm>
            <a:off x="1941933" y="824037"/>
            <a:ext cx="866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component represents the internal application and contains others child components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DFC9FD-388C-C195-0BD3-570182331211}"/>
              </a:ext>
            </a:extLst>
          </p:cNvPr>
          <p:cNvSpPr/>
          <p:nvPr/>
        </p:nvSpPr>
        <p:spPr>
          <a:xfrm>
            <a:off x="4572001" y="1456842"/>
            <a:ext cx="1996274" cy="1108129"/>
          </a:xfrm>
          <a:prstGeom prst="round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2CB77F-374F-24BB-F8E5-E24E28167134}"/>
              </a:ext>
            </a:extLst>
          </p:cNvPr>
          <p:cNvSpPr/>
          <p:nvPr/>
        </p:nvSpPr>
        <p:spPr>
          <a:xfrm>
            <a:off x="4688681" y="1595965"/>
            <a:ext cx="1745700" cy="818781"/>
          </a:xfrm>
          <a:prstGeom prst="roundRect">
            <a:avLst/>
          </a:prstGeom>
          <a:solidFill>
            <a:srgbClr val="5FC3D9"/>
          </a:solidFill>
          <a:ln>
            <a:solidFill>
              <a:srgbClr val="5FC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916FF2-E00C-EE2F-A01B-623DAA1FDE2E}"/>
              </a:ext>
            </a:extLst>
          </p:cNvPr>
          <p:cNvSpPr/>
          <p:nvPr/>
        </p:nvSpPr>
        <p:spPr>
          <a:xfrm>
            <a:off x="2499952" y="2725936"/>
            <a:ext cx="1996274" cy="1108129"/>
          </a:xfrm>
          <a:prstGeom prst="round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8ACF43-67CE-4B55-B181-42376BA0B3ED}"/>
              </a:ext>
            </a:extLst>
          </p:cNvPr>
          <p:cNvSpPr/>
          <p:nvPr/>
        </p:nvSpPr>
        <p:spPr>
          <a:xfrm>
            <a:off x="2616632" y="2865059"/>
            <a:ext cx="1745700" cy="818781"/>
          </a:xfrm>
          <a:prstGeom prst="roundRect">
            <a:avLst/>
          </a:prstGeom>
          <a:solidFill>
            <a:srgbClr val="00CD8F"/>
          </a:solidFill>
          <a:ln>
            <a:solidFill>
              <a:srgbClr val="00C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F7B80B-BC33-7378-4223-3755F36527CA}"/>
              </a:ext>
            </a:extLst>
          </p:cNvPr>
          <p:cNvSpPr/>
          <p:nvPr/>
        </p:nvSpPr>
        <p:spPr>
          <a:xfrm>
            <a:off x="6483016" y="2725936"/>
            <a:ext cx="1996274" cy="1108129"/>
          </a:xfrm>
          <a:prstGeom prst="round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009B8A8-8D34-C5A7-44DC-4D9D720927D9}"/>
              </a:ext>
            </a:extLst>
          </p:cNvPr>
          <p:cNvSpPr/>
          <p:nvPr/>
        </p:nvSpPr>
        <p:spPr>
          <a:xfrm>
            <a:off x="6599696" y="2865059"/>
            <a:ext cx="1745700" cy="818781"/>
          </a:xfrm>
          <a:prstGeom prst="roundRect">
            <a:avLst/>
          </a:prstGeom>
          <a:solidFill>
            <a:srgbClr val="AD49F6">
              <a:alpha val="63137"/>
            </a:srgbClr>
          </a:solidFill>
          <a:ln>
            <a:solidFill>
              <a:srgbClr val="AD49F6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3904B4-4CC4-3BC8-4AC7-A5DB1ABFC0B3}"/>
              </a:ext>
            </a:extLst>
          </p:cNvPr>
          <p:cNvSpPr/>
          <p:nvPr/>
        </p:nvSpPr>
        <p:spPr>
          <a:xfrm>
            <a:off x="3339444" y="4179788"/>
            <a:ext cx="1996274" cy="1108129"/>
          </a:xfrm>
          <a:prstGeom prst="round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6825C5E-9FB5-547C-7262-525541A7CDE0}"/>
              </a:ext>
            </a:extLst>
          </p:cNvPr>
          <p:cNvSpPr/>
          <p:nvPr/>
        </p:nvSpPr>
        <p:spPr>
          <a:xfrm>
            <a:off x="3456124" y="4318911"/>
            <a:ext cx="1745700" cy="818781"/>
          </a:xfrm>
          <a:prstGeom prst="roundRect">
            <a:avLst/>
          </a:prstGeom>
          <a:solidFill>
            <a:srgbClr val="EDE815">
              <a:alpha val="94902"/>
            </a:srgbClr>
          </a:solidFill>
          <a:ln>
            <a:solidFill>
              <a:srgbClr val="E6E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75D0EB-C6F7-1D6B-1FEE-F8742AC2A86B}"/>
              </a:ext>
            </a:extLst>
          </p:cNvPr>
          <p:cNvSpPr/>
          <p:nvPr/>
        </p:nvSpPr>
        <p:spPr>
          <a:xfrm>
            <a:off x="7525055" y="4179788"/>
            <a:ext cx="1996274" cy="1108129"/>
          </a:xfrm>
          <a:prstGeom prst="round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3A87806-AFEA-A0C6-9F44-FFBDC794178F}"/>
              </a:ext>
            </a:extLst>
          </p:cNvPr>
          <p:cNvSpPr/>
          <p:nvPr/>
        </p:nvSpPr>
        <p:spPr>
          <a:xfrm>
            <a:off x="7641735" y="4318911"/>
            <a:ext cx="1745700" cy="818781"/>
          </a:xfrm>
          <a:prstGeom prst="roundRect">
            <a:avLst/>
          </a:prstGeom>
          <a:solidFill>
            <a:srgbClr val="F556FF">
              <a:alpha val="65098"/>
            </a:srgbClr>
          </a:solidFill>
          <a:ln>
            <a:solidFill>
              <a:srgbClr val="AD4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51BED-E333-EDE8-4C3C-7702FBA3AE40}"/>
              </a:ext>
            </a:extLst>
          </p:cNvPr>
          <p:cNvSpPr txBox="1"/>
          <p:nvPr/>
        </p:nvSpPr>
        <p:spPr>
          <a:xfrm>
            <a:off x="3118357" y="5849297"/>
            <a:ext cx="595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So, every react application is essentially a tree of components</a:t>
            </a:r>
          </a:p>
        </p:txBody>
      </p:sp>
    </p:spTree>
    <p:extLst>
      <p:ext uri="{BB962C8B-B14F-4D97-AF65-F5344CB8AC3E}">
        <p14:creationId xmlns:p14="http://schemas.microsoft.com/office/powerpoint/2010/main" val="26249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2CCF64-0C4D-BD63-167D-6B55F3674281}"/>
              </a:ext>
            </a:extLst>
          </p:cNvPr>
          <p:cNvSpPr/>
          <p:nvPr/>
        </p:nvSpPr>
        <p:spPr>
          <a:xfrm>
            <a:off x="1079242" y="563128"/>
            <a:ext cx="10033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Elements, Components, and Instances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21F01-8DCF-9B9A-038A-29DD4AFE70E9}"/>
              </a:ext>
            </a:extLst>
          </p:cNvPr>
          <p:cNvSpPr txBox="1"/>
          <p:nvPr/>
        </p:nvSpPr>
        <p:spPr>
          <a:xfrm>
            <a:off x="1410345" y="1834973"/>
            <a:ext cx="892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understand even more about React we need to know the difference between Components, Elements, and Instances</a:t>
            </a:r>
          </a:p>
        </p:txBody>
      </p:sp>
      <p:pic>
        <p:nvPicPr>
          <p:cNvPr id="1026" name="Picture 2" descr="Build your own React.js - Part 2. React.Component - DEV Community">
            <a:extLst>
              <a:ext uri="{FF2B5EF4-FFF2-40B4-BE49-F238E27FC236}">
                <a16:creationId xmlns:a16="http://schemas.microsoft.com/office/drawing/2014/main" id="{80F06942-29CD-5B35-E20D-035A6732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60" y="2481304"/>
            <a:ext cx="4219087" cy="410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8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DE502-71F8-1664-E404-9B822855A740}"/>
              </a:ext>
            </a:extLst>
          </p:cNvPr>
          <p:cNvSpPr/>
          <p:nvPr/>
        </p:nvSpPr>
        <p:spPr>
          <a:xfrm>
            <a:off x="4977744" y="688702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9A20E-0E3C-BF95-6606-DF1D5D56B295}"/>
              </a:ext>
            </a:extLst>
          </p:cNvPr>
          <p:cNvSpPr txBox="1"/>
          <p:nvPr/>
        </p:nvSpPr>
        <p:spPr>
          <a:xfrm>
            <a:off x="1526153" y="2403231"/>
            <a:ext cx="9139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 </a:t>
            </a:r>
            <a:r>
              <a:rPr lang="en-US" sz="2000" i="1" dirty="0">
                <a:solidFill>
                  <a:schemeClr val="bg1"/>
                </a:solidFill>
              </a:rPr>
              <a:t>element</a:t>
            </a:r>
            <a:r>
              <a:rPr lang="en-US" sz="2000" dirty="0">
                <a:solidFill>
                  <a:schemeClr val="bg1"/>
                </a:solidFill>
              </a:rPr>
              <a:t> is a plain object describing what you want to appear on the screen in terms of the DOM nodes or other components. Elements can contain other elements in their props. Creating a React element is cheap. Once an element is created, it is never mutated.</a:t>
            </a:r>
          </a:p>
        </p:txBody>
      </p:sp>
    </p:spTree>
    <p:extLst>
      <p:ext uri="{BB962C8B-B14F-4D97-AF65-F5344CB8AC3E}">
        <p14:creationId xmlns:p14="http://schemas.microsoft.com/office/powerpoint/2010/main" val="32599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2CCF64-0C4D-BD63-167D-6B55F3674281}"/>
              </a:ext>
            </a:extLst>
          </p:cNvPr>
          <p:cNvSpPr/>
          <p:nvPr/>
        </p:nvSpPr>
        <p:spPr>
          <a:xfrm>
            <a:off x="4593024" y="574852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21F01-8DCF-9B9A-038A-29DD4AFE70E9}"/>
              </a:ext>
            </a:extLst>
          </p:cNvPr>
          <p:cNvSpPr txBox="1"/>
          <p:nvPr/>
        </p:nvSpPr>
        <p:spPr>
          <a:xfrm>
            <a:off x="1410345" y="1834973"/>
            <a:ext cx="892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 </a:t>
            </a:r>
            <a:r>
              <a:rPr lang="en-US" i="1" dirty="0">
                <a:solidFill>
                  <a:schemeClr val="bg1"/>
                </a:solidFill>
              </a:rPr>
              <a:t>component</a:t>
            </a:r>
            <a:r>
              <a:rPr lang="en-US" dirty="0">
                <a:solidFill>
                  <a:schemeClr val="bg1"/>
                </a:solidFill>
              </a:rPr>
              <a:t> can be declared in several different ways. It can be a class with a render() method. Alternatively, in simple cases, it can be defined as a function. In either case, it takes props as an input, and returns an element tree as the output.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24B48-CCA4-64AC-F7DD-B96E2B1BEEF3}"/>
              </a:ext>
            </a:extLst>
          </p:cNvPr>
          <p:cNvCxnSpPr/>
          <p:nvPr/>
        </p:nvCxnSpPr>
        <p:spPr>
          <a:xfrm flipH="1">
            <a:off x="1579138" y="2404938"/>
            <a:ext cx="550985" cy="9261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1FCBE8-A7A5-3A45-F24E-F8F668A40498}"/>
              </a:ext>
            </a:extLst>
          </p:cNvPr>
          <p:cNvSpPr/>
          <p:nvPr/>
        </p:nvSpPr>
        <p:spPr>
          <a:xfrm>
            <a:off x="308376" y="3429000"/>
            <a:ext cx="2203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The render() method is responsible for describing the view to be rendered to the browser window.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BEC3C-41BB-AF7D-5040-8E3EFD4505BC}"/>
              </a:ext>
            </a:extLst>
          </p:cNvPr>
          <p:cNvSpPr txBox="1"/>
          <p:nvPr/>
        </p:nvSpPr>
        <p:spPr>
          <a:xfrm>
            <a:off x="3596599" y="3429000"/>
            <a:ext cx="6740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When a component receives some props as an input, it is because a particular parent component returned an element with its type and these props. This is why people say that the props flows one way in React: from parents to children.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4522</TotalTime>
  <Words>398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React.JS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Villar Amun, Ignacio</dc:creator>
  <cp:lastModifiedBy>Villar Amun, Ignacio</cp:lastModifiedBy>
  <cp:revision>2</cp:revision>
  <dcterms:created xsi:type="dcterms:W3CDTF">2022-06-06T23:58:36Z</dcterms:created>
  <dcterms:modified xsi:type="dcterms:W3CDTF">2022-06-14T19:34:39Z</dcterms:modified>
</cp:coreProperties>
</file>