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ykTUqCMVYNfvA0K56t/zKE+2B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980037" y="2924945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9"/>
          <p:cNvSpPr txBox="1"/>
          <p:nvPr>
            <p:ph idx="1" type="body"/>
          </p:nvPr>
        </p:nvSpPr>
        <p:spPr>
          <a:xfrm>
            <a:off x="990481" y="4377086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609600" y="26064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609600" y="18864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21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21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09600" y="6429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24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609600" y="6429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25"/>
          <p:cNvSpPr txBox="1"/>
          <p:nvPr>
            <p:ph idx="1" type="body"/>
          </p:nvPr>
        </p:nvSpPr>
        <p:spPr>
          <a:xfrm rot="5400000">
            <a:off x="3881422" y="-1414458"/>
            <a:ext cx="4429156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26"/>
          <p:cNvSpPr txBox="1"/>
          <p:nvPr>
            <p:ph idx="1" type="body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09600" y="6429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09600" y="1857364"/>
            <a:ext cx="10972800" cy="4429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/>
          <p:nvPr/>
        </p:nvSpPr>
        <p:spPr>
          <a:xfrm>
            <a:off x="0" y="6669361"/>
            <a:ext cx="12192000" cy="196695"/>
          </a:xfrm>
          <a:prstGeom prst="rect">
            <a:avLst/>
          </a:prstGeom>
          <a:solidFill>
            <a:srgbClr val="17365D">
              <a:alpha val="89411"/>
            </a:srgbClr>
          </a:solidFill>
          <a:ln cap="flat" cmpd="sng" w="25400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idx="4294967295" type="title"/>
          </p:nvPr>
        </p:nvSpPr>
        <p:spPr>
          <a:xfrm>
            <a:off x="1847528" y="3573017"/>
            <a:ext cx="8568952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4000"/>
              <a:t>D</a:t>
            </a:r>
            <a:r>
              <a:rPr lang="pt-BR" sz="4000"/>
              <a:t>esenvolvimento </a:t>
            </a:r>
            <a:r>
              <a:rPr b="1" lang="pt-BR" sz="4000"/>
              <a:t>M</a:t>
            </a:r>
            <a:r>
              <a:rPr lang="pt-BR" sz="4000"/>
              <a:t>obile</a:t>
            </a:r>
            <a:br>
              <a:rPr b="1" lang="pt-BR" sz="4000"/>
            </a:br>
            <a:r>
              <a:rPr b="1" lang="pt-BR" sz="3200"/>
              <a:t>Android Studio – Iguana | 2023.2.1</a:t>
            </a:r>
            <a:endParaRPr b="1" sz="3200"/>
          </a:p>
        </p:txBody>
      </p:sp>
      <p:sp>
        <p:nvSpPr>
          <p:cNvPr id="76" name="Google Shape;76;p1"/>
          <p:cNvSpPr txBox="1"/>
          <p:nvPr>
            <p:ph idx="4294967295" type="body"/>
          </p:nvPr>
        </p:nvSpPr>
        <p:spPr>
          <a:xfrm>
            <a:off x="2279576" y="5013176"/>
            <a:ext cx="7772400" cy="72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b="1" lang="pt-BR" sz="2220"/>
              <a:t>Prof. Odair Gabriel</a:t>
            </a:r>
            <a:endParaRPr/>
          </a:p>
          <a:p>
            <a:pPr indent="0" lvl="0" marL="0" rtl="0" algn="r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  <a:buNone/>
            </a:pPr>
            <a:r>
              <a:rPr b="1" lang="pt-BR" sz="2220"/>
              <a:t>odair.silva@faculdadeimpacta.com.br</a:t>
            </a:r>
            <a:endParaRPr sz="2220"/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464" y="2383293"/>
            <a:ext cx="3781240" cy="11116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1"/>
          <p:cNvCxnSpPr/>
          <p:nvPr/>
        </p:nvCxnSpPr>
        <p:spPr>
          <a:xfrm>
            <a:off x="1991544" y="5013176"/>
            <a:ext cx="79928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"/>
          <p:cNvSpPr txBox="1"/>
          <p:nvPr>
            <p:ph idx="12" type="sldNum"/>
          </p:nvPr>
        </p:nvSpPr>
        <p:spPr>
          <a:xfrm>
            <a:off x="8426896" y="657171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pt-BR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1402274" y="699247"/>
            <a:ext cx="912262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Pilhas de Activity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8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Conforme você vai abrindo novas Activity, elas vão ficando empilhadas umas sobre as outras.</a:t>
            </a:r>
            <a:endParaRPr b="1"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632012" y="2326341"/>
            <a:ext cx="1600200" cy="29180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726141" y="2499643"/>
            <a:ext cx="1385047" cy="35113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01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1432112" y="3037527"/>
            <a:ext cx="1600200" cy="29180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1526241" y="3210829"/>
            <a:ext cx="1385047" cy="35113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02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3429000" y="2499643"/>
            <a:ext cx="769171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Então é o que nós chamamos de pilha de Activity e essa pilha de Activity.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Conforme você vai abrindo novas Activity, elas vão ficando empilhadas umas sobre as outras.</a:t>
            </a:r>
            <a:endParaRPr b="1" sz="2400">
              <a:solidFill>
                <a:srgbClr val="2D2F3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Se eu fecho essa Activity aqui, eu volto para a Activity anterior.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3" name="Google Shape;163;p11"/>
          <p:cNvSpPr txBox="1"/>
          <p:nvPr/>
        </p:nvSpPr>
        <p:spPr>
          <a:xfrm>
            <a:off x="2547657" y="530723"/>
            <a:ext cx="709668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E como é que </a:t>
            </a:r>
            <a:r>
              <a:rPr b="1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abrimos</a:t>
            </a:r>
            <a:r>
              <a:rPr b="1" i="0" lang="pt-BR" sz="24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 uma nova Activity para abrir uma nova Ative?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4714224" y="1354981"/>
            <a:ext cx="29549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Com o método Start Activity.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55" y="7102246"/>
            <a:ext cx="7530353" cy="395298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974351" y="2934011"/>
            <a:ext cx="1573306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startActivity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2626097" y="2925046"/>
            <a:ext cx="486336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68" name="Google Shape;168;p11"/>
          <p:cNvSpPr/>
          <p:nvPr/>
        </p:nvSpPr>
        <p:spPr>
          <a:xfrm>
            <a:off x="3206561" y="2934011"/>
            <a:ext cx="1025340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4366370" y="2934011"/>
            <a:ext cx="486337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930649" y="4495523"/>
            <a:ext cx="1573306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2582395" y="4486558"/>
            <a:ext cx="486336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3162858" y="4495523"/>
            <a:ext cx="1385049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Contexto,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6112244" y="4486558"/>
            <a:ext cx="486337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4633068" y="4486558"/>
            <a:ext cx="1385049" cy="36933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Classe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1710578" y="1840092"/>
            <a:ext cx="49457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 (Resolve ou faz alguma coisa)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1602219" y="5300542"/>
            <a:ext cx="27848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será executado 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5148154" y="5425616"/>
            <a:ext cx="30748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 que será aberta</a:t>
            </a:r>
            <a:endParaRPr/>
          </a:p>
        </p:txBody>
      </p:sp>
      <p:cxnSp>
        <p:nvCxnSpPr>
          <p:cNvPr id="178" name="Google Shape;178;p11"/>
          <p:cNvCxnSpPr/>
          <p:nvPr/>
        </p:nvCxnSpPr>
        <p:spPr>
          <a:xfrm rot="10800000">
            <a:off x="2312894" y="2240202"/>
            <a:ext cx="1542489" cy="797224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1"/>
          <p:cNvCxnSpPr/>
          <p:nvPr/>
        </p:nvCxnSpPr>
        <p:spPr>
          <a:xfrm flipH="1" rot="10800000">
            <a:off x="1372442" y="3429000"/>
            <a:ext cx="2056558" cy="1215536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1"/>
          <p:cNvCxnSpPr/>
          <p:nvPr/>
        </p:nvCxnSpPr>
        <p:spPr>
          <a:xfrm flipH="1" rot="10800000">
            <a:off x="3068731" y="4864855"/>
            <a:ext cx="479834" cy="693809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11"/>
          <p:cNvCxnSpPr/>
          <p:nvPr/>
        </p:nvCxnSpPr>
        <p:spPr>
          <a:xfrm rot="10800000">
            <a:off x="5191796" y="4906841"/>
            <a:ext cx="1406785" cy="518775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4441243" y="3025588"/>
            <a:ext cx="35445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– Criar um botão em cada tela.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– Criar textos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Obs: somente para diferenciar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4323720" y="2191871"/>
            <a:ext cx="3544560" cy="5916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Após as Activity’s Criadas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739588" y="349624"/>
            <a:ext cx="2823883" cy="632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manifest.xml</a:t>
            </a:r>
            <a:endParaRPr/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516" y="1799852"/>
            <a:ext cx="9572967" cy="3052482"/>
          </a:xfrm>
          <a:prstGeom prst="rect">
            <a:avLst/>
          </a:prstGeom>
          <a:noFill/>
          <a:ln cap="flat" cmpd="sng" w="9525">
            <a:solidFill>
              <a:srgbClr val="93B3D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2994" y="1699971"/>
            <a:ext cx="8326012" cy="34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4"/>
          <p:cNvSpPr/>
          <p:nvPr/>
        </p:nvSpPr>
        <p:spPr>
          <a:xfrm>
            <a:off x="891988" y="502024"/>
            <a:ext cx="2823883" cy="632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Activity_man.xml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91988" y="502024"/>
            <a:ext cx="2823883" cy="63201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MainActivity.kt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0875" y="1009571"/>
            <a:ext cx="6506483" cy="5134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16"/>
          <p:cNvSpPr txBox="1"/>
          <p:nvPr/>
        </p:nvSpPr>
        <p:spPr>
          <a:xfrm>
            <a:off x="1401233" y="1882587"/>
            <a:ext cx="807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Exercicio: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Programar o Botão da segunda Activity para voltar para a primeira Activity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– Colocar uma texto com uma mensagem indicativa.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– </a:t>
            </a:r>
            <a:r>
              <a:rPr lang="pt-BR" sz="1800">
                <a:solidFill>
                  <a:schemeClr val="dk1"/>
                </a:solidFill>
              </a:rPr>
              <a:t>C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olocar cor de fundo diferentes nas Activity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– Mudar o tamanho dos botões.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860612" y="291423"/>
            <a:ext cx="1067696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uma activity?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 uma tela do Aplicativo, onde teremos os itens, Textos, menus, listas e muito mais </a:t>
            </a:r>
            <a:endParaRPr/>
          </a:p>
        </p:txBody>
      </p:sp>
      <p:sp>
        <p:nvSpPr>
          <p:cNvPr id="86" name="Google Shape;86;p2"/>
          <p:cNvSpPr txBox="1"/>
          <p:nvPr/>
        </p:nvSpPr>
        <p:spPr>
          <a:xfrm>
            <a:off x="1896536" y="4787152"/>
            <a:ext cx="86051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pt-BR" sz="1800" u="none" cap="none" strike="noStrike">
                <a:solidFill>
                  <a:srgbClr val="2D2F31"/>
                </a:solidFill>
                <a:latin typeface="Arial"/>
                <a:ea typeface="Arial"/>
                <a:cs typeface="Arial"/>
                <a:sym typeface="Arial"/>
              </a:rPr>
              <a:t>Então Activity é a combinação tanto da classe Kotlin quanto o XML, e os dois juntos formam então um Activity.</a:t>
            </a:r>
            <a:endParaRPr b="1" i="0" sz="1800" u="none" cap="none" strike="noStrike">
              <a:solidFill>
                <a:srgbClr val="2D2F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22" y="1794370"/>
            <a:ext cx="1305107" cy="25149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/>
          <p:nvPr/>
        </p:nvSpPr>
        <p:spPr>
          <a:xfrm>
            <a:off x="3823447" y="2054732"/>
            <a:ext cx="2272553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.kt / kts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3823446" y="3429000"/>
            <a:ext cx="2272553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.xml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7818814" y="2692133"/>
            <a:ext cx="2272553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 flipH="1" rot="10800000">
            <a:off x="2284129" y="2283332"/>
            <a:ext cx="1386918" cy="408801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2"/>
          <p:cNvCxnSpPr>
            <a:endCxn id="89" idx="1"/>
          </p:cNvCxnSpPr>
          <p:nvPr/>
        </p:nvCxnSpPr>
        <p:spPr>
          <a:xfrm>
            <a:off x="2284146" y="3179700"/>
            <a:ext cx="1539300" cy="47790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6199092" y="2442963"/>
            <a:ext cx="1539317" cy="477770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2"/>
          <p:cNvCxnSpPr/>
          <p:nvPr/>
        </p:nvCxnSpPr>
        <p:spPr>
          <a:xfrm flipH="1" rot="10800000">
            <a:off x="6275291" y="3214314"/>
            <a:ext cx="1386918" cy="408801"/>
          </a:xfrm>
          <a:prstGeom prst="straightConnector1">
            <a:avLst/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230" y="437732"/>
            <a:ext cx="8697539" cy="59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809" y="475838"/>
            <a:ext cx="8640381" cy="590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82" y="183284"/>
            <a:ext cx="11362765" cy="6388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29" y="38569"/>
            <a:ext cx="11887200" cy="653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/>
          <p:nvPr/>
        </p:nvSpPr>
        <p:spPr>
          <a:xfrm>
            <a:off x="1008529" y="2124634"/>
            <a:ext cx="5782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7158318" y="2478577"/>
            <a:ext cx="5782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4728882" y="3380212"/>
            <a:ext cx="5782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7"/>
          <p:cNvSpPr/>
          <p:nvPr/>
        </p:nvSpPr>
        <p:spPr>
          <a:xfrm>
            <a:off x="3272117" y="470647"/>
            <a:ext cx="5647765" cy="48409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Como criar uma Activity?  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652" y="1030036"/>
            <a:ext cx="9856694" cy="55416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7"/>
          <p:cNvCxnSpPr/>
          <p:nvPr/>
        </p:nvCxnSpPr>
        <p:spPr>
          <a:xfrm>
            <a:off x="282388" y="2205318"/>
            <a:ext cx="1237130" cy="174811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0" name="Google Shape;130;p7"/>
          <p:cNvCxnSpPr/>
          <p:nvPr/>
        </p:nvCxnSpPr>
        <p:spPr>
          <a:xfrm>
            <a:off x="900953" y="1442866"/>
            <a:ext cx="1237130" cy="174811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1" name="Google Shape;131;p7"/>
          <p:cNvCxnSpPr/>
          <p:nvPr/>
        </p:nvCxnSpPr>
        <p:spPr>
          <a:xfrm>
            <a:off x="2653552" y="3626067"/>
            <a:ext cx="1237130" cy="174811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32" name="Google Shape;132;p7"/>
          <p:cNvCxnSpPr/>
          <p:nvPr/>
        </p:nvCxnSpPr>
        <p:spPr>
          <a:xfrm>
            <a:off x="4930586" y="1828643"/>
            <a:ext cx="1237130" cy="174811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1755" y="349208"/>
            <a:ext cx="10488489" cy="594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9203861" y="65717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58" y="1868235"/>
            <a:ext cx="4992436" cy="1722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1533" y="3737376"/>
            <a:ext cx="6273789" cy="210515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/>
          <p:nvPr/>
        </p:nvSpPr>
        <p:spPr>
          <a:xfrm>
            <a:off x="2864224" y="470408"/>
            <a:ext cx="6683188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136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Foi criado o .xml e o .kt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2024-02-27T22:45:47Z</dcterms:created>
  <dc:creator>Odair</dc:creator>
</cp:coreProperties>
</file>