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29"/>
  </p:notesMasterIdLst>
  <p:sldIdLst>
    <p:sldId id="256" r:id="rId2"/>
    <p:sldId id="293" r:id="rId3"/>
    <p:sldId id="286" r:id="rId4"/>
    <p:sldId id="294" r:id="rId5"/>
    <p:sldId id="285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287" r:id="rId14"/>
    <p:sldId id="288" r:id="rId15"/>
    <p:sldId id="308" r:id="rId16"/>
    <p:sldId id="306" r:id="rId17"/>
    <p:sldId id="305" r:id="rId18"/>
    <p:sldId id="307" r:id="rId19"/>
    <p:sldId id="290" r:id="rId20"/>
    <p:sldId id="291" r:id="rId21"/>
    <p:sldId id="309" r:id="rId22"/>
    <p:sldId id="289" r:id="rId23"/>
    <p:sldId id="302" r:id="rId24"/>
    <p:sldId id="303" r:id="rId25"/>
    <p:sldId id="304" r:id="rId26"/>
    <p:sldId id="292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4F61-BBC2-4ECC-909A-6697B83AB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AC150-273C-456C-BB6C-966D5F19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88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3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6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0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4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8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4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6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4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5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8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2EF9-739D-48CA-A45C-3A99191B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67004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LINUX RECAP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42F3-D2D3-44F8-A97A-7E9906A2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11756"/>
            <a:ext cx="9418320" cy="156044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12.04.2022</a:t>
            </a:r>
            <a:endParaRPr lang="en-US" b="1" dirty="0">
              <a:solidFill>
                <a:schemeClr val="accent1">
                  <a:lumMod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7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C10DB-5C69-433E-A77D-D10DAE2503AC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SSH COMMANDS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4C8C4-75E1-4810-B3AA-064594E8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25" y="1899021"/>
            <a:ext cx="1427895" cy="7430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2C0F3-2A7B-44F9-A11E-890021D66DE9}"/>
              </a:ext>
            </a:extLst>
          </p:cNvPr>
          <p:cNvSpPr txBox="1">
            <a:spLocks/>
          </p:cNvSpPr>
          <p:nvPr/>
        </p:nvSpPr>
        <p:spPr>
          <a:xfrm>
            <a:off x="1294361" y="2167740"/>
            <a:ext cx="9603275" cy="3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tr-TR" cap="none" dirty="0" err="1"/>
              <a:t>chmod</a:t>
            </a:r>
            <a:r>
              <a:rPr lang="tr-TR" cap="none" dirty="0"/>
              <a:t> 400 .</a:t>
            </a:r>
            <a:r>
              <a:rPr lang="tr-TR" cap="none" dirty="0" err="1"/>
              <a:t>pem</a:t>
            </a:r>
            <a:r>
              <a:rPr lang="tr-TR" cap="none" dirty="0"/>
              <a:t> </a:t>
            </a:r>
            <a:r>
              <a:rPr lang="tr-TR" cap="none" dirty="0" err="1"/>
              <a:t>fıle</a:t>
            </a:r>
            <a:endParaRPr lang="tr-TR" cap="none" dirty="0"/>
          </a:p>
          <a:p>
            <a:pPr marL="514350" indent="-514350">
              <a:buAutoNum type="arabicPeriod"/>
            </a:pPr>
            <a:r>
              <a:rPr lang="tr-TR" cap="none" dirty="0" err="1"/>
              <a:t>copy</a:t>
            </a:r>
            <a:r>
              <a:rPr lang="tr-TR" cap="none" dirty="0"/>
              <a:t> </a:t>
            </a:r>
            <a:r>
              <a:rPr lang="tr-TR" cap="none" dirty="0" err="1"/>
              <a:t>marcus.pem</a:t>
            </a:r>
            <a:r>
              <a:rPr lang="tr-TR" cap="none" dirty="0"/>
              <a:t> </a:t>
            </a:r>
            <a:r>
              <a:rPr lang="tr-TR" cap="none" dirty="0" err="1"/>
              <a:t>to</a:t>
            </a:r>
            <a:r>
              <a:rPr lang="tr-TR" cap="none" dirty="0"/>
              <a:t> </a:t>
            </a:r>
            <a:r>
              <a:rPr lang="tr-TR" cap="none" dirty="0" err="1"/>
              <a:t>working</a:t>
            </a:r>
            <a:r>
              <a:rPr lang="tr-TR" cap="none" dirty="0"/>
              <a:t> </a:t>
            </a:r>
            <a:r>
              <a:rPr lang="tr-TR" cap="none" dirty="0" err="1"/>
              <a:t>directory</a:t>
            </a:r>
            <a:endParaRPr lang="tr-TR" cap="none" dirty="0"/>
          </a:p>
          <a:p>
            <a:pPr marL="514350" indent="-514350">
              <a:buAutoNum type="arabicPeriod"/>
            </a:pPr>
            <a:r>
              <a:rPr lang="tr-TR" cap="none" dirty="0" err="1"/>
              <a:t>ssh</a:t>
            </a:r>
            <a:r>
              <a:rPr lang="tr-TR" cap="none" dirty="0"/>
              <a:t> –i </a:t>
            </a:r>
            <a:r>
              <a:rPr lang="tr-TR" cap="none" dirty="0" err="1"/>
              <a:t>marcus.pem</a:t>
            </a:r>
            <a:r>
              <a:rPr lang="tr-TR" cap="none" dirty="0"/>
              <a:t> kullanıcıadı@3.239.80.58 </a:t>
            </a:r>
            <a:endParaRPr lang="en-US" cap="non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B6F6EF-5568-4C46-B6BC-493F9C791112}"/>
              </a:ext>
            </a:extLst>
          </p:cNvPr>
          <p:cNvCxnSpPr>
            <a:cxnSpLocks/>
          </p:cNvCxnSpPr>
          <p:nvPr/>
        </p:nvCxnSpPr>
        <p:spPr>
          <a:xfrm flipV="1">
            <a:off x="8673220" y="2489703"/>
            <a:ext cx="1765426" cy="57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5E847-876A-42B8-9F3C-68E6A5BD5E5C}"/>
              </a:ext>
            </a:extLst>
          </p:cNvPr>
          <p:cNvSpPr txBox="1"/>
          <p:nvPr/>
        </p:nvSpPr>
        <p:spPr>
          <a:xfrm>
            <a:off x="10357164" y="2270565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Public</a:t>
            </a:r>
            <a:r>
              <a:rPr lang="tr-TR" dirty="0"/>
              <a:t> IP </a:t>
            </a:r>
            <a:r>
              <a:rPr lang="tr-TR" dirty="0" err="1"/>
              <a:t>address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B87062-CB1D-4D61-8F11-69D13660F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958" y="3750402"/>
            <a:ext cx="7988196" cy="15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6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C10DB-5C69-433E-A77D-D10DAE2503AC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SSH COMMANDS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70AB2-ABAF-47F2-B9EE-6C888127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72" y="1968772"/>
            <a:ext cx="7906853" cy="375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C646DC-DA7B-41A5-A33D-66E90165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72" y="5722146"/>
            <a:ext cx="219105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C10DB-5C69-433E-A77D-D10DAE2503AC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WORKING ON REMOTE VIA SSH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A3E5-B137-4AB5-A17E-08195003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23" y="2287224"/>
            <a:ext cx="78687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whoAMI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6501F-EFDF-4D61-A388-AB2ADAEE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52" y="2342998"/>
            <a:ext cx="679227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6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WHATIS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DCC6B-51ED-4C7F-B4F6-CA5C22D1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09" y="2378371"/>
            <a:ext cx="827838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2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CALCULATOR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cap="none" dirty="0" err="1">
                <a:sym typeface="Wingdings" panose="05000000000000000000" pitchFamily="2" charset="2"/>
              </a:rPr>
              <a:t>bc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AB32E-C1DF-436C-97C0-436CD479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20" y="2378371"/>
            <a:ext cx="694469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cap="none" dirty="0"/>
              <a:t>cal  </a:t>
            </a:r>
            <a:r>
              <a:rPr lang="tr-TR" cap="none" dirty="0" err="1"/>
              <a:t>or</a:t>
            </a:r>
            <a:r>
              <a:rPr lang="tr-TR" cap="none" dirty="0"/>
              <a:t> cal-y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CE48D-082B-49C2-88BA-27310FDA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40" y="2075529"/>
            <a:ext cx="3979676" cy="376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58432-E523-4C32-AF52-4619E028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66" y="2075529"/>
            <a:ext cx="324847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3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cap="none" dirty="0" err="1"/>
              <a:t>free</a:t>
            </a:r>
            <a:r>
              <a:rPr lang="tr-TR" cap="none" dirty="0"/>
              <a:t>  </a:t>
            </a:r>
            <a:r>
              <a:rPr lang="tr-TR" cap="none" dirty="0" err="1"/>
              <a:t>or</a:t>
            </a:r>
            <a:r>
              <a:rPr lang="tr-TR" cap="none" dirty="0"/>
              <a:t> </a:t>
            </a:r>
            <a:r>
              <a:rPr lang="tr-TR" cap="none" dirty="0" err="1"/>
              <a:t>free</a:t>
            </a:r>
            <a:r>
              <a:rPr lang="tr-TR" cap="none" dirty="0"/>
              <a:t>-h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301DB-E801-4D63-9C4F-64ACB0C7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62" y="2460336"/>
            <a:ext cx="8859289" cy="14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0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cap="none" dirty="0" err="1"/>
              <a:t>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C9ED6-2D38-4ED3-983B-52717624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06" y="2323946"/>
            <a:ext cx="636358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NANO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C891C-429B-45CE-9E8C-DF67F848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68" y="2082298"/>
            <a:ext cx="4315302" cy="36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PING- </a:t>
            </a:r>
            <a:r>
              <a:rPr lang="tr-TR" dirty="0" err="1"/>
              <a:t>Packet</a:t>
            </a:r>
            <a:r>
              <a:rPr lang="tr-TR" dirty="0"/>
              <a:t> Internet </a:t>
            </a:r>
            <a:r>
              <a:rPr lang="tr-TR" dirty="0" err="1"/>
              <a:t>Groper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CDCCD-FE1A-4BC6-A09B-241934DBE6FF}"/>
              </a:ext>
            </a:extLst>
          </p:cNvPr>
          <p:cNvSpPr txBox="1"/>
          <p:nvPr/>
        </p:nvSpPr>
        <p:spPr>
          <a:xfrm>
            <a:off x="1294362" y="2137170"/>
            <a:ext cx="9110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Ping, 1983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yılında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Mike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Muus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yazılan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olup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 </a:t>
            </a:r>
            <a:endParaRPr lang="tr-T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bilgisayarınızdan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çıkan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verinin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karşıdaki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sunucuya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iletilme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süresini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gösterir</a:t>
            </a:r>
            <a:r>
              <a:rPr lang="tr-T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tr-TR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Ping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komutu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kaynak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bilgisayarın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belirli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ağ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hedefine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erişme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yetkisini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test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etmek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tr-T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kullanılan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Komut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İstemidir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 err="1">
                <a:sym typeface="Wingdings" panose="05000000000000000000" pitchFamily="2" charset="2"/>
              </a:rPr>
              <a:t></a:t>
            </a:r>
            <a:r>
              <a:rPr lang="tr-TR" dirty="0" err="1"/>
              <a:t>How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CUT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paste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37488-F9C7-42DA-BFEA-23A7252644E9}"/>
              </a:ext>
            </a:extLst>
          </p:cNvPr>
          <p:cNvSpPr txBox="1"/>
          <p:nvPr/>
        </p:nvSpPr>
        <p:spPr>
          <a:xfrm>
            <a:off x="2184599" y="2349039"/>
            <a:ext cx="6197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Use</a:t>
            </a:r>
            <a:r>
              <a:rPr lang="tr-TR" dirty="0"/>
              <a:t> Mouse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,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copy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paster</a:t>
            </a:r>
            <a:endParaRPr lang="tr-TR" dirty="0"/>
          </a:p>
          <a:p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cursor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CTRL K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CTRL U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paste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as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 err="1">
                <a:sym typeface="Wingdings" panose="05000000000000000000" pitchFamily="2" charset="2"/>
              </a:rPr>
              <a:t></a:t>
            </a:r>
            <a:r>
              <a:rPr lang="tr-TR" dirty="0" err="1"/>
              <a:t>How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REPLACE  </a:t>
            </a:r>
            <a:r>
              <a:rPr lang="tr-TR" dirty="0">
                <a:sym typeface="Wingdings" panose="05000000000000000000" pitchFamily="2" charset="2"/>
              </a:rPr>
              <a:t>CTRL +\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D9486-6888-4159-8CFE-0B68E589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70" y="2062187"/>
            <a:ext cx="8585034" cy="30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9068E-F0A3-4322-B4B7-73BFC587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67" y="2062617"/>
            <a:ext cx="688753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BCCF0-F329-418F-B52B-F58A7C8D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95" y="433777"/>
            <a:ext cx="8068086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8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VIM-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Commands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9118F-AA13-41ED-8266-60049D18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73" y="1953029"/>
            <a:ext cx="4577447" cy="302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A110B-1928-45C4-BE13-55C15153C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60" y="1953029"/>
            <a:ext cx="4886536" cy="29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VIM-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Commands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6B0DA-D23B-472B-ADE1-86F8FB3F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63" y="2017796"/>
            <a:ext cx="5533235" cy="3723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8183E-64E1-4F87-A971-B46C0F1B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70" y="1982667"/>
            <a:ext cx="4293087" cy="37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copy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paste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98B31-78CD-4261-AF55-9822EDEEA68D}"/>
              </a:ext>
            </a:extLst>
          </p:cNvPr>
          <p:cNvSpPr txBox="1"/>
          <p:nvPr/>
        </p:nvSpPr>
        <p:spPr>
          <a:xfrm>
            <a:off x="2367479" y="2275670"/>
            <a:ext cx="619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cursor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 V</a:t>
            </a:r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Y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it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buffer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paste</a:t>
            </a:r>
            <a:r>
              <a:rPr lang="tr-TR" dirty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5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</a:t>
            </a:r>
            <a:r>
              <a:rPr lang="tr-TR" dirty="0">
                <a:sym typeface="Wingdings" panose="05000000000000000000" pitchFamily="2" charset="2"/>
              </a:rPr>
              <a:t> UNDO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98B31-78CD-4261-AF55-9822EDEEA68D}"/>
              </a:ext>
            </a:extLst>
          </p:cNvPr>
          <p:cNvSpPr txBox="1"/>
          <p:nvPr/>
        </p:nvSpPr>
        <p:spPr>
          <a:xfrm>
            <a:off x="2367479" y="2275670"/>
            <a:ext cx="619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/>
              <a:t>ESC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Mode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C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PING- </a:t>
            </a:r>
            <a:r>
              <a:rPr lang="tr-TR" dirty="0" err="1"/>
              <a:t>Packet</a:t>
            </a:r>
            <a:r>
              <a:rPr lang="tr-TR" dirty="0"/>
              <a:t> Internet </a:t>
            </a:r>
            <a:r>
              <a:rPr lang="tr-TR" dirty="0" err="1"/>
              <a:t>Groper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2F855-5D55-46D7-A441-DCC4C4AB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1" y="1971437"/>
            <a:ext cx="7306695" cy="1457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BE284-AFE6-4785-9697-44FF9572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651" y="3543759"/>
            <a:ext cx="730669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PING- </a:t>
            </a:r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try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DF76A-FFCA-40F0-8765-486B87D6168B}"/>
              </a:ext>
            </a:extLst>
          </p:cNvPr>
          <p:cNvSpPr txBox="1"/>
          <p:nvPr/>
        </p:nvSpPr>
        <p:spPr>
          <a:xfrm>
            <a:off x="642512" y="2456916"/>
            <a:ext cx="23507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STOP:</a:t>
            </a:r>
          </a:p>
          <a:p>
            <a:r>
              <a:rPr lang="tr-TR" dirty="0">
                <a:solidFill>
                  <a:srgbClr val="FF0000"/>
                </a:solidFill>
              </a:rPr>
              <a:t>CONTROL C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SEND A SPECIFIC </a:t>
            </a:r>
          </a:p>
          <a:p>
            <a:r>
              <a:rPr lang="tr-TR" dirty="0">
                <a:solidFill>
                  <a:srgbClr val="FF0000"/>
                </a:solidFill>
              </a:rPr>
              <a:t>NUMBER OF PINGS:</a:t>
            </a:r>
          </a:p>
          <a:p>
            <a:r>
              <a:rPr lang="tr-TR" dirty="0" err="1">
                <a:solidFill>
                  <a:srgbClr val="FF0000"/>
                </a:solidFill>
              </a:rPr>
              <a:t>Ping</a:t>
            </a:r>
            <a:r>
              <a:rPr lang="tr-TR" dirty="0">
                <a:solidFill>
                  <a:srgbClr val="FF0000"/>
                </a:solidFill>
              </a:rPr>
              <a:t> –c 5 Google.com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1C458-CACD-4615-8EDC-CE853A8A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69" y="2228613"/>
            <a:ext cx="808785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PING- </a:t>
            </a:r>
            <a:r>
              <a:rPr lang="tr-TR" dirty="0" err="1"/>
              <a:t>Packet</a:t>
            </a:r>
            <a:r>
              <a:rPr lang="tr-TR" dirty="0"/>
              <a:t> Internet </a:t>
            </a:r>
            <a:r>
              <a:rPr lang="tr-TR" dirty="0" err="1"/>
              <a:t>Groper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DBEA1-DF0C-410F-BC2A-0CB1C6F9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28" y="1980997"/>
            <a:ext cx="9166223" cy="34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AFB6C-A684-4292-8728-EF89455632DC}"/>
              </a:ext>
            </a:extLst>
          </p:cNvPr>
          <p:cNvSpPr txBox="1"/>
          <p:nvPr/>
        </p:nvSpPr>
        <p:spPr>
          <a:xfrm>
            <a:off x="1385181" y="2116743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Secure Shell (SSH) for Linux-based machines</a:t>
            </a:r>
          </a:p>
          <a:p>
            <a:r>
              <a:rPr lang="en-US" dirty="0"/>
              <a:t>Remote Desktop Protocol (RDP) for Windows-based machines</a:t>
            </a:r>
          </a:p>
        </p:txBody>
      </p:sp>
      <p:pic>
        <p:nvPicPr>
          <p:cNvPr id="1026" name="Picture 2" descr="Turn on Remote Desktop in Windows 7, 8, 10, or Vista">
            <a:extLst>
              <a:ext uri="{FF2B5EF4-FFF2-40B4-BE49-F238E27FC236}">
                <a16:creationId xmlns:a16="http://schemas.microsoft.com/office/drawing/2014/main" id="{3BDF9C94-5F5B-4481-8CC7-210AF9AE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7" y="3156249"/>
            <a:ext cx="4559174" cy="210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DCDA4B-C3C6-4391-805B-39940694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3" y="3129562"/>
            <a:ext cx="4559174" cy="21010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BA1632-DE98-4347-9437-D3E594E445B9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REMOTE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9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97AB2-BD77-4716-910A-5F236827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30" y="989045"/>
            <a:ext cx="9679121" cy="50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75EA3-49E5-4D4C-A1EC-0F1D32B1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36" y="2136550"/>
            <a:ext cx="8164064" cy="114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BCEED-8953-4335-821F-34ADF7B38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53" y="1247171"/>
            <a:ext cx="9650804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3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SSH </a:t>
            </a:r>
            <a:r>
              <a:rPr lang="tr-TR" b="1" dirty="0" err="1">
                <a:solidFill>
                  <a:srgbClr val="0070C0"/>
                </a:solidFill>
              </a:rPr>
              <a:t>Command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63453-C7B2-4A03-9B7E-21BEAB9C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8" y="1903445"/>
            <a:ext cx="9697803" cy="395000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CC10DB-5C69-433E-A77D-D10DAE2503AC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.</a:t>
            </a:r>
            <a:r>
              <a:rPr lang="tr-TR" dirty="0" err="1"/>
              <a:t>Pem</a:t>
            </a:r>
            <a:r>
              <a:rPr lang="tr-TR" dirty="0"/>
              <a:t> FILE  </a:t>
            </a:r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PEM files are used to store SSL certificates and their associated private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251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550</TotalTime>
  <Words>362</Words>
  <Application>Microsoft Office PowerPoint</Application>
  <PresentationFormat>Widescreen</PresentationFormat>
  <Paragraphs>106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Gill Sans MT</vt:lpstr>
      <vt:lpstr>Open Sans</vt:lpstr>
      <vt:lpstr>Gallery</vt:lpstr>
      <vt:lpstr>LINUX RECAP</vt:lpstr>
      <vt:lpstr>COMMAND PROMPT</vt:lpstr>
      <vt:lpstr>COMMAND PROMPT</vt:lpstr>
      <vt:lpstr>COMMAND PROMPT</vt:lpstr>
      <vt:lpstr>COMMAND PROMPT</vt:lpstr>
      <vt:lpstr>SSH Command</vt:lpstr>
      <vt:lpstr>SSH Command</vt:lpstr>
      <vt:lpstr>SSH Command</vt:lpstr>
      <vt:lpstr>SSH Command</vt:lpstr>
      <vt:lpstr>SSH Command</vt:lpstr>
      <vt:lpstr>SSH Command</vt:lpstr>
      <vt:lpstr>SSH Command</vt:lpstr>
      <vt:lpstr>COMMAND PROMPT</vt:lpstr>
      <vt:lpstr>COMMAND PROMPT</vt:lpstr>
      <vt:lpstr>COMMAND PROMPT</vt:lpstr>
      <vt:lpstr>COMMAND PROMPT</vt:lpstr>
      <vt:lpstr>COMMAND PROMPT</vt:lpstr>
      <vt:lpstr>COMMAND PROMPT</vt:lpstr>
      <vt:lpstr>EDITORS</vt:lpstr>
      <vt:lpstr>EDITORS</vt:lpstr>
      <vt:lpstr>EDITORS</vt:lpstr>
      <vt:lpstr>EDITORS</vt:lpstr>
      <vt:lpstr>EDITORS</vt:lpstr>
      <vt:lpstr>EDITORS</vt:lpstr>
      <vt:lpstr>EDITORS</vt:lpstr>
      <vt:lpstr>EDITORS</vt:lpstr>
      <vt:lpstr>EDITORS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RECAP</dc:title>
  <dc:creator>Burak Odabaşı</dc:creator>
  <cp:lastModifiedBy>Burak Odabaşı</cp:lastModifiedBy>
  <cp:revision>13</cp:revision>
  <dcterms:created xsi:type="dcterms:W3CDTF">2022-04-11T08:28:22Z</dcterms:created>
  <dcterms:modified xsi:type="dcterms:W3CDTF">2022-04-12T10:14:59Z</dcterms:modified>
</cp:coreProperties>
</file>