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4" r:id="rId4"/>
    <p:sldId id="263" r:id="rId5"/>
    <p:sldId id="257" r:id="rId6"/>
    <p:sldId id="261" r:id="rId7"/>
    <p:sldId id="258" r:id="rId8"/>
    <p:sldId id="259" r:id="rId9"/>
    <p:sldId id="260" r:id="rId10"/>
    <p:sldId id="262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E4CA-67E4-47E4-B059-D6B63B86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37119-B067-4B9C-A43D-67EBFB306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AB7F-9601-40F2-BEC4-3ADB37EB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F335-B509-44F9-B80E-699D3E21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88A8-B275-4E0B-950C-D080FE4D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0A03-0A7E-4007-B791-54A39A0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18330-7173-4112-8CBC-495EC31B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295E-4411-4D45-A36F-9C248058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1ED8-466E-4E28-85EA-D010A068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0FF2-3F72-4DE2-9E9D-8EDE943C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796EB-7B6C-49F3-A27A-EAD9939E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B287-63C8-4569-9587-1293AB5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8011-B074-422C-874F-B55EE5AD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B047-7651-4690-83D6-1AC51AE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4DBA-2048-4724-B638-4223EA9D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6226-0E6A-4772-A4B3-7ADCE9F8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A00-65F9-42E8-AC4F-62A6D79F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7EFC-4571-4A94-9B0E-0F27F57C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2159-4716-414E-8C24-4B7CD043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6724-7810-4F97-9C78-06D936B3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628C-9251-42B8-9AE3-1837F0C4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FEA9-7C9C-43EA-911E-0C8A2C26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8374-E8D5-4482-AB99-5C7A6342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B2EE-091F-4F37-976B-8552E443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8526-8687-4643-9FF0-60F0AC59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2EB2-58B5-48DB-8383-DB1D2930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C457-0E05-4677-9884-E9AD02E9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69EB-C289-4BDC-943F-297FEC5B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12B3-6CD3-4362-B817-4AEE3AD4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FFFD-9674-4540-9320-5CD46938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7587-248E-46DC-B0EB-1F2C1541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B487-17B4-4A5D-9E21-408FDD3A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51DA-68DF-4014-9D90-1E9DF900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05E42-5D2E-4BDA-86EC-77E90CC9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CCF6-884C-4769-9656-2F50086A0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6674-3686-4C90-B0AD-9EAC7E88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10CEB-840C-4DCF-BFC2-A013D8B5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D991A-598F-42A3-A749-B8FFE2E6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8952D-48D7-4F0D-AF35-C726CB85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26BD-0968-48EA-AE41-36F2203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BFC31-EAF2-4E38-B1CE-E3C14F9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F0E2-A1AC-4881-9FA5-0F908E41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FE83-31FA-49DD-A8E3-FBE393F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86CA-B669-49C5-9725-CC40EE58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749DA-75EF-44B1-AE56-B65404C4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23A87-EB52-4FD5-AA20-1A52CD5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99E1-F910-4E07-A9FD-547640EB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8350-439A-4377-A58C-58720CFF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D102-4CC1-4178-9393-5B96BEF0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FBEB-CFC4-4807-8413-8ED25AD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9E7C-CB5B-410E-A50E-7E12B339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D4B4-B863-4B20-AAAF-1E0885B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37A4-6E5B-4514-B1CB-D5B7A734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F610E-3D48-4DAA-8535-550823C08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EC48E-CEE8-4686-9726-87A904F5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75EE-BB7F-43CB-9F08-79767E4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FB34-F4A7-4CC4-A9D4-45212C9A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0467-97BF-4D32-B65A-31CCCA18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94CA0-5B15-4030-A461-EBC37E34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5A0F-DEC8-4F00-A997-43D6D131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BC09-A8E7-48C5-B9C4-0761EFED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ED1E-8360-46BB-9380-3D49FA988D8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AE16-DC44-4C5C-8039-242DDAA5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6685-4AB6-4745-ABA2-45064AFE7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F4E4-ABF8-431E-8226-3E1D2870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Q3T14SIlV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A741-0159-4562-ABCE-5CD4501D3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tr-TR" sz="4000">
                <a:solidFill>
                  <a:srgbClr val="FFFFFF"/>
                </a:solidFill>
              </a:rPr>
              <a:t>NETWORK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AB9FA-C7C0-473E-91A0-DCC585AB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80" y="2484158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tr-TR" sz="2000">
                <a:solidFill>
                  <a:srgbClr val="FFFFFF"/>
                </a:solidFill>
              </a:rPr>
              <a:t>SUBNET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D5C86A0E-0967-B8F4-9D42-EA5591236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501385" y="428851"/>
            <a:ext cx="51892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255.255.255.0/24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620360" y="4674824"/>
            <a:ext cx="48381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ID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202.10.133.0/24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-77335" y="38279"/>
            <a:ext cx="45992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Network ID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tr-T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202.10.133.11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66A48-6B2A-4454-A599-6AEF6FC834F3}"/>
              </a:ext>
            </a:extLst>
          </p:cNvPr>
          <p:cNvSpPr/>
          <p:nvPr/>
        </p:nvSpPr>
        <p:spPr>
          <a:xfrm>
            <a:off x="2222313" y="2796429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DA6B-4F70-4BC7-B8CC-EEB9C7367B9C}"/>
              </a:ext>
            </a:extLst>
          </p:cNvPr>
          <p:cNvSpPr/>
          <p:nvPr/>
        </p:nvSpPr>
        <p:spPr>
          <a:xfrm>
            <a:off x="4308641" y="2768910"/>
            <a:ext cx="769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D412D-B6FA-4364-8483-0273D298D5E0}"/>
              </a:ext>
            </a:extLst>
          </p:cNvPr>
          <p:cNvSpPr/>
          <p:nvPr/>
        </p:nvSpPr>
        <p:spPr>
          <a:xfrm>
            <a:off x="5767552" y="2796429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133.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369CA-D0E6-4B98-A144-63AA41DC733C}"/>
              </a:ext>
            </a:extLst>
          </p:cNvPr>
          <p:cNvSpPr/>
          <p:nvPr/>
        </p:nvSpPr>
        <p:spPr>
          <a:xfrm>
            <a:off x="7230642" y="2782669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965E9A2-0343-4C4E-9C23-CB4414C2C763}"/>
              </a:ext>
            </a:extLst>
          </p:cNvPr>
          <p:cNvSpPr/>
          <p:nvPr/>
        </p:nvSpPr>
        <p:spPr>
          <a:xfrm rot="2985454">
            <a:off x="3332802" y="1897912"/>
            <a:ext cx="224056" cy="1156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D0B545-4163-49DC-A310-D4ADDDF56FD4}"/>
              </a:ext>
            </a:extLst>
          </p:cNvPr>
          <p:cNvSpPr/>
          <p:nvPr/>
        </p:nvSpPr>
        <p:spPr>
          <a:xfrm rot="1322845">
            <a:off x="4934555" y="1947621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C13CE-751C-47BA-B27C-C40CC0D664EA}"/>
              </a:ext>
            </a:extLst>
          </p:cNvPr>
          <p:cNvSpPr/>
          <p:nvPr/>
        </p:nvSpPr>
        <p:spPr>
          <a:xfrm>
            <a:off x="1802292" y="3429000"/>
            <a:ext cx="18055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192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0CFB1-C2EE-41B5-A0F7-A64C0FED65E9}"/>
              </a:ext>
            </a:extLst>
          </p:cNvPr>
          <p:cNvSpPr/>
          <p:nvPr/>
        </p:nvSpPr>
        <p:spPr>
          <a:xfrm>
            <a:off x="3744620" y="3405066"/>
            <a:ext cx="18055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168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25646EB-5980-422D-BDA5-B05A088927F5}"/>
              </a:ext>
            </a:extLst>
          </p:cNvPr>
          <p:cNvSpPr/>
          <p:nvPr/>
        </p:nvSpPr>
        <p:spPr>
          <a:xfrm>
            <a:off x="6127193" y="1998593"/>
            <a:ext cx="216297" cy="890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43381-9C13-4EFB-B1C9-A3E7179C9081}"/>
              </a:ext>
            </a:extLst>
          </p:cNvPr>
          <p:cNvSpPr/>
          <p:nvPr/>
        </p:nvSpPr>
        <p:spPr>
          <a:xfrm>
            <a:off x="5323051" y="3419497"/>
            <a:ext cx="1824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Third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network</a:t>
            </a: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133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stays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B134FD-9C40-4A22-9877-2E897FDF195D}"/>
              </a:ext>
            </a:extLst>
          </p:cNvPr>
          <p:cNvSpPr/>
          <p:nvPr/>
        </p:nvSpPr>
        <p:spPr>
          <a:xfrm>
            <a:off x="8236313" y="2972951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/16/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/4/2/1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= 32+8+4+2+1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CA4D3-53BF-47AD-8D0B-020B56B6BA3F}"/>
              </a:ext>
            </a:extLst>
          </p:cNvPr>
          <p:cNvSpPr/>
          <p:nvPr/>
        </p:nvSpPr>
        <p:spPr>
          <a:xfrm>
            <a:off x="5680449" y="3852824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4C4B1-E37F-4360-A725-24DAEF630138}"/>
              </a:ext>
            </a:extLst>
          </p:cNvPr>
          <p:cNvSpPr/>
          <p:nvPr/>
        </p:nvSpPr>
        <p:spPr>
          <a:xfrm>
            <a:off x="3867932" y="3897508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EBB10-D8D0-4CDA-BF34-8B87B0A11FF8}"/>
              </a:ext>
            </a:extLst>
          </p:cNvPr>
          <p:cNvSpPr/>
          <p:nvPr/>
        </p:nvSpPr>
        <p:spPr>
          <a:xfrm>
            <a:off x="2093036" y="3860863"/>
            <a:ext cx="11368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A246F-8158-47BF-BB53-1EB2D479F46D}"/>
              </a:ext>
            </a:extLst>
          </p:cNvPr>
          <p:cNvSpPr/>
          <p:nvPr/>
        </p:nvSpPr>
        <p:spPr>
          <a:xfrm>
            <a:off x="1236271" y="4692804"/>
            <a:ext cx="11320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8+8+8+2 =26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2B3B61E-6B27-4E47-8695-C80AEF32005A}"/>
              </a:ext>
            </a:extLst>
          </p:cNvPr>
          <p:cNvSpPr/>
          <p:nvPr/>
        </p:nvSpPr>
        <p:spPr>
          <a:xfrm rot="13385524">
            <a:off x="1860455" y="4186752"/>
            <a:ext cx="232444" cy="632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83D939F-8132-44A3-9EED-D062645388A6}"/>
              </a:ext>
            </a:extLst>
          </p:cNvPr>
          <p:cNvSpPr/>
          <p:nvPr/>
        </p:nvSpPr>
        <p:spPr>
          <a:xfrm rot="15111140">
            <a:off x="2776012" y="3485791"/>
            <a:ext cx="262058" cy="18772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85831B3-7FAC-4A95-884B-DFC52B3B2D46}"/>
              </a:ext>
            </a:extLst>
          </p:cNvPr>
          <p:cNvSpPr/>
          <p:nvPr/>
        </p:nvSpPr>
        <p:spPr>
          <a:xfrm rot="15408473">
            <a:off x="3916655" y="2718986"/>
            <a:ext cx="231998" cy="3442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FBB08A-0822-410B-B3DF-8B5525736B5E}"/>
              </a:ext>
            </a:extLst>
          </p:cNvPr>
          <p:cNvSpPr/>
          <p:nvPr/>
        </p:nvSpPr>
        <p:spPr>
          <a:xfrm>
            <a:off x="7144214" y="3447284"/>
            <a:ext cx="9156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00110111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9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6C903-36BF-4CF3-A51B-61755AC7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5906"/>
            <a:ext cx="11277600" cy="38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B697D-F7F9-43F5-9CA9-CAEE32C5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6473"/>
            <a:ext cx="11277600" cy="53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7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6EB23-B7D3-4B81-BD78-88296F8E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613338"/>
            <a:ext cx="11614826" cy="56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Youtube videos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4EFFA0-A69A-40DC-95C9-4794C81063A9}"/>
              </a:ext>
            </a:extLst>
          </p:cNvPr>
          <p:cNvSpPr txBox="1"/>
          <p:nvPr/>
        </p:nvSpPr>
        <p:spPr>
          <a:xfrm>
            <a:off x="4786515" y="1594765"/>
            <a:ext cx="6948281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IPv4 Addressing Lesson 2: Network IDs and Subnet Masks - YouTube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0AD0B-4811-44A9-8425-6E9056AB4B3F}"/>
              </a:ext>
            </a:extLst>
          </p:cNvPr>
          <p:cNvSpPr txBox="1"/>
          <p:nvPr/>
        </p:nvSpPr>
        <p:spPr>
          <a:xfrm>
            <a:off x="4786516" y="3429000"/>
            <a:ext cx="6780213" cy="99695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https://www.youtube.com/watch?v=8L23irhP0fc</a:t>
            </a:r>
          </a:p>
        </p:txBody>
      </p:sp>
    </p:spTree>
    <p:extLst>
      <p:ext uri="{BB962C8B-B14F-4D97-AF65-F5344CB8AC3E}">
        <p14:creationId xmlns:p14="http://schemas.microsoft.com/office/powerpoint/2010/main" val="7247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4951554" y="428851"/>
            <a:ext cx="2288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E0493-C55B-4CCE-95B5-A37A63572CD2}"/>
              </a:ext>
            </a:extLst>
          </p:cNvPr>
          <p:cNvSpPr/>
          <p:nvPr/>
        </p:nvSpPr>
        <p:spPr>
          <a:xfrm>
            <a:off x="541647" y="1822144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A0681-FE72-4CEE-B659-6DDA9C6AB952}"/>
              </a:ext>
            </a:extLst>
          </p:cNvPr>
          <p:cNvSpPr/>
          <p:nvPr/>
        </p:nvSpPr>
        <p:spPr>
          <a:xfrm>
            <a:off x="8535804" y="1598176"/>
            <a:ext cx="2563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DFA56-A82E-4C32-86D0-F169D86F3247}"/>
              </a:ext>
            </a:extLst>
          </p:cNvPr>
          <p:cNvSpPr/>
          <p:nvPr/>
        </p:nvSpPr>
        <p:spPr>
          <a:xfrm>
            <a:off x="1617040" y="1822144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F7FF0-95A8-4C56-AC20-0D27EA5954AB}"/>
              </a:ext>
            </a:extLst>
          </p:cNvPr>
          <p:cNvSpPr/>
          <p:nvPr/>
        </p:nvSpPr>
        <p:spPr>
          <a:xfrm>
            <a:off x="2533192" y="1822144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3D225-A2FC-4164-BE8E-1B830CFDA470}"/>
              </a:ext>
            </a:extLst>
          </p:cNvPr>
          <p:cNvSpPr/>
          <p:nvPr/>
        </p:nvSpPr>
        <p:spPr>
          <a:xfrm>
            <a:off x="4427505" y="1822143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1F79E-6EF6-452A-A0CE-D9325967B3CD}"/>
              </a:ext>
            </a:extLst>
          </p:cNvPr>
          <p:cNvSpPr/>
          <p:nvPr/>
        </p:nvSpPr>
        <p:spPr>
          <a:xfrm>
            <a:off x="3531869" y="1803778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DB1325-E3F3-42B0-9735-2651E5EDD5E7}"/>
              </a:ext>
            </a:extLst>
          </p:cNvPr>
          <p:cNvSpPr/>
          <p:nvPr/>
        </p:nvSpPr>
        <p:spPr>
          <a:xfrm>
            <a:off x="5984394" y="1822142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632AD-10EE-43DC-84EE-282234CAEFD8}"/>
              </a:ext>
            </a:extLst>
          </p:cNvPr>
          <p:cNvSpPr/>
          <p:nvPr/>
        </p:nvSpPr>
        <p:spPr>
          <a:xfrm>
            <a:off x="5133924" y="1822142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2A56D-44ED-4479-8713-BD6F983E73D4}"/>
              </a:ext>
            </a:extLst>
          </p:cNvPr>
          <p:cNvSpPr/>
          <p:nvPr/>
        </p:nvSpPr>
        <p:spPr>
          <a:xfrm>
            <a:off x="6834864" y="1803778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66F7262-3FF9-4A0C-AA0D-14022AE3B037}"/>
              </a:ext>
            </a:extLst>
          </p:cNvPr>
          <p:cNvSpPr/>
          <p:nvPr/>
        </p:nvSpPr>
        <p:spPr>
          <a:xfrm>
            <a:off x="8052179" y="2059841"/>
            <a:ext cx="384740" cy="23298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E976D5-7EFB-4796-94C6-D144D5E999D0}"/>
              </a:ext>
            </a:extLst>
          </p:cNvPr>
          <p:cNvSpPr/>
          <p:nvPr/>
        </p:nvSpPr>
        <p:spPr>
          <a:xfrm>
            <a:off x="8535804" y="2793410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221DF2-D175-4398-AB69-C4BB46A57568}"/>
              </a:ext>
            </a:extLst>
          </p:cNvPr>
          <p:cNvSpPr/>
          <p:nvPr/>
        </p:nvSpPr>
        <p:spPr>
          <a:xfrm>
            <a:off x="8593568" y="3546312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6E4161-6932-47C4-841C-1128499FF33D}"/>
              </a:ext>
            </a:extLst>
          </p:cNvPr>
          <p:cNvSpPr/>
          <p:nvPr/>
        </p:nvSpPr>
        <p:spPr>
          <a:xfrm>
            <a:off x="555340" y="2541895"/>
            <a:ext cx="7141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0         1      0        0      0     0      0      0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BBA31C-C835-46E8-8418-0F54DB0D75CA}"/>
              </a:ext>
            </a:extLst>
          </p:cNvPr>
          <p:cNvSpPr/>
          <p:nvPr/>
        </p:nvSpPr>
        <p:spPr>
          <a:xfrm>
            <a:off x="8607216" y="4246689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127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D279-3A02-46D5-9DC3-813ED7895F1E}"/>
              </a:ext>
            </a:extLst>
          </p:cNvPr>
          <p:cNvSpPr/>
          <p:nvPr/>
        </p:nvSpPr>
        <p:spPr>
          <a:xfrm>
            <a:off x="566358" y="4246688"/>
            <a:ext cx="7141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0         1      1        1      1     1      1      1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4C5D8A-77BB-4680-874B-372E83B6C6A5}"/>
              </a:ext>
            </a:extLst>
          </p:cNvPr>
          <p:cNvSpPr/>
          <p:nvPr/>
        </p:nvSpPr>
        <p:spPr>
          <a:xfrm>
            <a:off x="555340" y="3502373"/>
            <a:ext cx="7141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0         0      1        0      0     0      0      1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158272-5D75-445A-B47C-3FC2A9D718F5}"/>
              </a:ext>
            </a:extLst>
          </p:cNvPr>
          <p:cNvSpPr/>
          <p:nvPr/>
        </p:nvSpPr>
        <p:spPr>
          <a:xfrm>
            <a:off x="8664980" y="5015894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27AE1-DD3E-44D2-A5D1-CF5261AC9E0E}"/>
              </a:ext>
            </a:extLst>
          </p:cNvPr>
          <p:cNvSpPr/>
          <p:nvPr/>
        </p:nvSpPr>
        <p:spPr>
          <a:xfrm>
            <a:off x="8607216" y="5662225"/>
            <a:ext cx="107539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A2B3A3-922D-4CD7-9F95-1486E6B9323A}"/>
              </a:ext>
            </a:extLst>
          </p:cNvPr>
          <p:cNvSpPr/>
          <p:nvPr/>
        </p:nvSpPr>
        <p:spPr>
          <a:xfrm>
            <a:off x="566358" y="4954456"/>
            <a:ext cx="7141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1         1      0        1      0     0      0      0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6FE9A-6B4A-40DD-B26D-8AF0C535EE4B}"/>
              </a:ext>
            </a:extLst>
          </p:cNvPr>
          <p:cNvSpPr/>
          <p:nvPr/>
        </p:nvSpPr>
        <p:spPr>
          <a:xfrm>
            <a:off x="566358" y="5662225"/>
            <a:ext cx="71419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0         0      0        0      0     1      0      1    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15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695345" y="428851"/>
            <a:ext cx="48013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ID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192.168.1.0 / 24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E9B7-35F4-42BE-98CA-9FCBC47E7672}"/>
              </a:ext>
            </a:extLst>
          </p:cNvPr>
          <p:cNvSpPr/>
          <p:nvPr/>
        </p:nvSpPr>
        <p:spPr>
          <a:xfrm>
            <a:off x="3800547" y="272395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FBDAB-B485-410F-907C-9678A6B88C10}"/>
              </a:ext>
            </a:extLst>
          </p:cNvPr>
          <p:cNvSpPr/>
          <p:nvPr/>
        </p:nvSpPr>
        <p:spPr>
          <a:xfrm>
            <a:off x="6699347" y="2709249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83773-127F-4E34-980B-98A6F4E48979}"/>
              </a:ext>
            </a:extLst>
          </p:cNvPr>
          <p:cNvSpPr/>
          <p:nvPr/>
        </p:nvSpPr>
        <p:spPr>
          <a:xfrm>
            <a:off x="9475318" y="2709249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00000000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E0493-C55B-4CCE-95B5-A37A63572CD2}"/>
              </a:ext>
            </a:extLst>
          </p:cNvPr>
          <p:cNvSpPr/>
          <p:nvPr/>
        </p:nvSpPr>
        <p:spPr>
          <a:xfrm>
            <a:off x="527999" y="2709249"/>
            <a:ext cx="2993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A0681-FE72-4CEE-B659-6DDA9C6AB952}"/>
              </a:ext>
            </a:extLst>
          </p:cNvPr>
          <p:cNvSpPr/>
          <p:nvPr/>
        </p:nvSpPr>
        <p:spPr>
          <a:xfrm>
            <a:off x="1603392" y="3911054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5A5FD6-BF66-4475-8C41-4111CB823E4A}"/>
              </a:ext>
            </a:extLst>
          </p:cNvPr>
          <p:cNvSpPr/>
          <p:nvPr/>
        </p:nvSpPr>
        <p:spPr>
          <a:xfrm>
            <a:off x="7265424" y="3911054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2044C-D07D-477C-973E-73C79D11D6CB}"/>
              </a:ext>
            </a:extLst>
          </p:cNvPr>
          <p:cNvSpPr/>
          <p:nvPr/>
        </p:nvSpPr>
        <p:spPr>
          <a:xfrm>
            <a:off x="4210113" y="3911054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4C820-38D3-461B-8F00-A40EE4A41DA5}"/>
              </a:ext>
            </a:extLst>
          </p:cNvPr>
          <p:cNvSpPr/>
          <p:nvPr/>
        </p:nvSpPr>
        <p:spPr>
          <a:xfrm>
            <a:off x="10320745" y="391105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0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986292" y="428851"/>
            <a:ext cx="42194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255.255.248.0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E9B7-35F4-42BE-98CA-9FCBC47E7672}"/>
              </a:ext>
            </a:extLst>
          </p:cNvPr>
          <p:cNvSpPr/>
          <p:nvPr/>
        </p:nvSpPr>
        <p:spPr>
          <a:xfrm>
            <a:off x="3800547" y="272395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FBDAB-B485-410F-907C-9678A6B88C10}"/>
              </a:ext>
            </a:extLst>
          </p:cNvPr>
          <p:cNvSpPr/>
          <p:nvPr/>
        </p:nvSpPr>
        <p:spPr>
          <a:xfrm>
            <a:off x="6699348" y="2709249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11111000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83773-127F-4E34-980B-98A6F4E48979}"/>
              </a:ext>
            </a:extLst>
          </p:cNvPr>
          <p:cNvSpPr/>
          <p:nvPr/>
        </p:nvSpPr>
        <p:spPr>
          <a:xfrm>
            <a:off x="9475318" y="2709249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00000000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E0493-C55B-4CCE-95B5-A37A63572CD2}"/>
              </a:ext>
            </a:extLst>
          </p:cNvPr>
          <p:cNvSpPr/>
          <p:nvPr/>
        </p:nvSpPr>
        <p:spPr>
          <a:xfrm>
            <a:off x="527999" y="2709249"/>
            <a:ext cx="2993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A0681-FE72-4CEE-B659-6DDA9C6AB952}"/>
              </a:ext>
            </a:extLst>
          </p:cNvPr>
          <p:cNvSpPr/>
          <p:nvPr/>
        </p:nvSpPr>
        <p:spPr>
          <a:xfrm>
            <a:off x="1362942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5A5FD6-BF66-4475-8C41-4111CB823E4A}"/>
              </a:ext>
            </a:extLst>
          </p:cNvPr>
          <p:cNvSpPr/>
          <p:nvPr/>
        </p:nvSpPr>
        <p:spPr>
          <a:xfrm>
            <a:off x="7024974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2044C-D07D-477C-973E-73C79D11D6CB}"/>
              </a:ext>
            </a:extLst>
          </p:cNvPr>
          <p:cNvSpPr/>
          <p:nvPr/>
        </p:nvSpPr>
        <p:spPr>
          <a:xfrm>
            <a:off x="3969663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4C820-38D3-461B-8F00-A40EE4A41DA5}"/>
              </a:ext>
            </a:extLst>
          </p:cNvPr>
          <p:cNvSpPr/>
          <p:nvPr/>
        </p:nvSpPr>
        <p:spPr>
          <a:xfrm>
            <a:off x="9729238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99168B-CE14-4C3D-98EA-B594C448EF0E}"/>
              </a:ext>
            </a:extLst>
          </p:cNvPr>
          <p:cNvSpPr/>
          <p:nvPr/>
        </p:nvSpPr>
        <p:spPr>
          <a:xfrm rot="3559803">
            <a:off x="3381215" y="1842488"/>
            <a:ext cx="218364" cy="1023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EDDB4B5-EC5E-42CD-A397-9875AC664852}"/>
              </a:ext>
            </a:extLst>
          </p:cNvPr>
          <p:cNvSpPr/>
          <p:nvPr/>
        </p:nvSpPr>
        <p:spPr>
          <a:xfrm rot="1991166">
            <a:off x="5214832" y="1913990"/>
            <a:ext cx="218364" cy="1023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ED06D73-5FA7-4830-BFAD-30D6CDEB6180}"/>
              </a:ext>
            </a:extLst>
          </p:cNvPr>
          <p:cNvSpPr/>
          <p:nvPr/>
        </p:nvSpPr>
        <p:spPr>
          <a:xfrm rot="17768999">
            <a:off x="8935707" y="1386025"/>
            <a:ext cx="185069" cy="1721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3384F6A-297A-46FE-A409-DCE62F0C3440}"/>
              </a:ext>
            </a:extLst>
          </p:cNvPr>
          <p:cNvSpPr/>
          <p:nvPr/>
        </p:nvSpPr>
        <p:spPr>
          <a:xfrm rot="19633531">
            <a:off x="7032747" y="1992846"/>
            <a:ext cx="206445" cy="7832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444830" y="4674824"/>
            <a:ext cx="51892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255.255.248.0/21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28CB3-BBDE-4AAD-B062-6A1CFFAA443C}"/>
              </a:ext>
            </a:extLst>
          </p:cNvPr>
          <p:cNvSpPr/>
          <p:nvPr/>
        </p:nvSpPr>
        <p:spPr>
          <a:xfrm>
            <a:off x="6772664" y="3295661"/>
            <a:ext cx="18614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128+64+32+16+8 =248</a:t>
            </a: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128/64/32/16/8/4/2/1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151071" y="244583"/>
            <a:ext cx="4142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CIDR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44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635235" y="428851"/>
            <a:ext cx="49215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255.255.255.192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E9B7-35F4-42BE-98CA-9FCBC47E7672}"/>
              </a:ext>
            </a:extLst>
          </p:cNvPr>
          <p:cNvSpPr/>
          <p:nvPr/>
        </p:nvSpPr>
        <p:spPr>
          <a:xfrm>
            <a:off x="3800547" y="2723950"/>
            <a:ext cx="205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FBDAB-B485-410F-907C-9678A6B88C10}"/>
              </a:ext>
            </a:extLst>
          </p:cNvPr>
          <p:cNvSpPr/>
          <p:nvPr/>
        </p:nvSpPr>
        <p:spPr>
          <a:xfrm>
            <a:off x="6699350" y="2709249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83773-127F-4E34-980B-98A6F4E48979}"/>
              </a:ext>
            </a:extLst>
          </p:cNvPr>
          <p:cNvSpPr/>
          <p:nvPr/>
        </p:nvSpPr>
        <p:spPr>
          <a:xfrm>
            <a:off x="9475318" y="2709249"/>
            <a:ext cx="2056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11000000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0E0493-C55B-4CCE-95B5-A37A63572CD2}"/>
              </a:ext>
            </a:extLst>
          </p:cNvPr>
          <p:cNvSpPr/>
          <p:nvPr/>
        </p:nvSpPr>
        <p:spPr>
          <a:xfrm>
            <a:off x="527999" y="2709249"/>
            <a:ext cx="2993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11111111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A0681-FE72-4CEE-B659-6DDA9C6AB952}"/>
              </a:ext>
            </a:extLst>
          </p:cNvPr>
          <p:cNvSpPr/>
          <p:nvPr/>
        </p:nvSpPr>
        <p:spPr>
          <a:xfrm>
            <a:off x="1362942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5A5FD6-BF66-4475-8C41-4111CB823E4A}"/>
              </a:ext>
            </a:extLst>
          </p:cNvPr>
          <p:cNvSpPr/>
          <p:nvPr/>
        </p:nvSpPr>
        <p:spPr>
          <a:xfrm>
            <a:off x="7024974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2044C-D07D-477C-973E-73C79D11D6CB}"/>
              </a:ext>
            </a:extLst>
          </p:cNvPr>
          <p:cNvSpPr/>
          <p:nvPr/>
        </p:nvSpPr>
        <p:spPr>
          <a:xfrm>
            <a:off x="3969663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4C820-38D3-461B-8F00-A40EE4A41DA5}"/>
              </a:ext>
            </a:extLst>
          </p:cNvPr>
          <p:cNvSpPr/>
          <p:nvPr/>
        </p:nvSpPr>
        <p:spPr>
          <a:xfrm>
            <a:off x="9729238" y="3911054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99168B-CE14-4C3D-98EA-B594C448EF0E}"/>
              </a:ext>
            </a:extLst>
          </p:cNvPr>
          <p:cNvSpPr/>
          <p:nvPr/>
        </p:nvSpPr>
        <p:spPr>
          <a:xfrm rot="3559803">
            <a:off x="3381215" y="1842488"/>
            <a:ext cx="218364" cy="1023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EDDB4B5-EC5E-42CD-A397-9875AC664852}"/>
              </a:ext>
            </a:extLst>
          </p:cNvPr>
          <p:cNvSpPr/>
          <p:nvPr/>
        </p:nvSpPr>
        <p:spPr>
          <a:xfrm rot="1991166">
            <a:off x="5214832" y="1913990"/>
            <a:ext cx="218364" cy="1023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ED06D73-5FA7-4830-BFAD-30D6CDEB6180}"/>
              </a:ext>
            </a:extLst>
          </p:cNvPr>
          <p:cNvSpPr/>
          <p:nvPr/>
        </p:nvSpPr>
        <p:spPr>
          <a:xfrm rot="17768999">
            <a:off x="9035074" y="1539345"/>
            <a:ext cx="185069" cy="1721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3384F6A-297A-46FE-A409-DCE62F0C3440}"/>
              </a:ext>
            </a:extLst>
          </p:cNvPr>
          <p:cNvSpPr/>
          <p:nvPr/>
        </p:nvSpPr>
        <p:spPr>
          <a:xfrm rot="19633531">
            <a:off x="7032747" y="1992846"/>
            <a:ext cx="206445" cy="7832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093773" y="4674824"/>
            <a:ext cx="5891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255.255.255.192/26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28CB3-BBDE-4AAD-B062-6A1CFFAA443C}"/>
              </a:ext>
            </a:extLst>
          </p:cNvPr>
          <p:cNvSpPr/>
          <p:nvPr/>
        </p:nvSpPr>
        <p:spPr>
          <a:xfrm>
            <a:off x="9613012" y="3355580"/>
            <a:ext cx="18614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128+64 =192</a:t>
            </a: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128/64/32/16/8/4/2/1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151071" y="244583"/>
            <a:ext cx="4142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CIDR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1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501384" y="428851"/>
            <a:ext cx="51892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255.255.248.0/21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620359" y="4674824"/>
            <a:ext cx="48381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ID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255.255.40.0/21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-77335" y="38279"/>
            <a:ext cx="45992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Network ID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tr-T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192.168.40.192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66A48-6B2A-4454-A599-6AEF6FC834F3}"/>
              </a:ext>
            </a:extLst>
          </p:cNvPr>
          <p:cNvSpPr/>
          <p:nvPr/>
        </p:nvSpPr>
        <p:spPr>
          <a:xfrm>
            <a:off x="2222313" y="2796429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DA6B-4F70-4BC7-B8CC-EEB9C7367B9C}"/>
              </a:ext>
            </a:extLst>
          </p:cNvPr>
          <p:cNvSpPr/>
          <p:nvPr/>
        </p:nvSpPr>
        <p:spPr>
          <a:xfrm>
            <a:off x="4191622" y="2768910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D412D-B6FA-4364-8483-0273D298D5E0}"/>
              </a:ext>
            </a:extLst>
          </p:cNvPr>
          <p:cNvSpPr/>
          <p:nvPr/>
        </p:nvSpPr>
        <p:spPr>
          <a:xfrm>
            <a:off x="5884570" y="2796429"/>
            <a:ext cx="769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369CA-D0E6-4B98-A144-63AA41DC733C}"/>
              </a:ext>
            </a:extLst>
          </p:cNvPr>
          <p:cNvSpPr/>
          <p:nvPr/>
        </p:nvSpPr>
        <p:spPr>
          <a:xfrm>
            <a:off x="7347661" y="278266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965E9A2-0343-4C4E-9C23-CB4414C2C763}"/>
              </a:ext>
            </a:extLst>
          </p:cNvPr>
          <p:cNvSpPr/>
          <p:nvPr/>
        </p:nvSpPr>
        <p:spPr>
          <a:xfrm rot="2985454">
            <a:off x="3332802" y="1897912"/>
            <a:ext cx="224056" cy="1156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D0B545-4163-49DC-A310-D4ADDDF56FD4}"/>
              </a:ext>
            </a:extLst>
          </p:cNvPr>
          <p:cNvSpPr/>
          <p:nvPr/>
        </p:nvSpPr>
        <p:spPr>
          <a:xfrm rot="1322845">
            <a:off x="4934555" y="1947621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C13CE-751C-47BA-B27C-C40CC0D664EA}"/>
              </a:ext>
            </a:extLst>
          </p:cNvPr>
          <p:cNvSpPr/>
          <p:nvPr/>
        </p:nvSpPr>
        <p:spPr>
          <a:xfrm>
            <a:off x="2455643" y="3429000"/>
            <a:ext cx="4988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0CFB1-C2EE-41B5-A0F7-A64C0FED65E9}"/>
              </a:ext>
            </a:extLst>
          </p:cNvPr>
          <p:cNvSpPr/>
          <p:nvPr/>
        </p:nvSpPr>
        <p:spPr>
          <a:xfrm>
            <a:off x="4397971" y="3405066"/>
            <a:ext cx="4988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25646EB-5980-422D-BDA5-B05A088927F5}"/>
              </a:ext>
            </a:extLst>
          </p:cNvPr>
          <p:cNvSpPr/>
          <p:nvPr/>
        </p:nvSpPr>
        <p:spPr>
          <a:xfrm rot="1322845">
            <a:off x="6373104" y="1974588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43381-9C13-4EFB-B1C9-A3E7179C9081}"/>
              </a:ext>
            </a:extLst>
          </p:cNvPr>
          <p:cNvSpPr/>
          <p:nvPr/>
        </p:nvSpPr>
        <p:spPr>
          <a:xfrm>
            <a:off x="5777525" y="3419497"/>
            <a:ext cx="9156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00101000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83EEA48-F53E-49A3-9BE0-1DAD01B7B2E5}"/>
              </a:ext>
            </a:extLst>
          </p:cNvPr>
          <p:cNvSpPr/>
          <p:nvPr/>
        </p:nvSpPr>
        <p:spPr>
          <a:xfrm rot="18073440">
            <a:off x="6939977" y="3455026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B134FD-9C40-4A22-9877-2E897FDF195D}"/>
              </a:ext>
            </a:extLst>
          </p:cNvPr>
          <p:cNvSpPr/>
          <p:nvPr/>
        </p:nvSpPr>
        <p:spPr>
          <a:xfrm>
            <a:off x="7303351" y="4113116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/16/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/4/2/1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= 32+8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CA4D3-53BF-47AD-8D0B-020B56B6BA3F}"/>
              </a:ext>
            </a:extLst>
          </p:cNvPr>
          <p:cNvSpPr/>
          <p:nvPr/>
        </p:nvSpPr>
        <p:spPr>
          <a:xfrm>
            <a:off x="5680448" y="3852824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5=11111000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4C4B1-E37F-4360-A725-24DAEF630138}"/>
              </a:ext>
            </a:extLst>
          </p:cNvPr>
          <p:cNvSpPr/>
          <p:nvPr/>
        </p:nvSpPr>
        <p:spPr>
          <a:xfrm>
            <a:off x="3867932" y="3897508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EBB10-D8D0-4CDA-BF34-8B87B0A11FF8}"/>
              </a:ext>
            </a:extLst>
          </p:cNvPr>
          <p:cNvSpPr/>
          <p:nvPr/>
        </p:nvSpPr>
        <p:spPr>
          <a:xfrm>
            <a:off x="2093036" y="3860863"/>
            <a:ext cx="11368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A246F-8158-47BF-BB53-1EB2D479F46D}"/>
              </a:ext>
            </a:extLst>
          </p:cNvPr>
          <p:cNvSpPr/>
          <p:nvPr/>
        </p:nvSpPr>
        <p:spPr>
          <a:xfrm>
            <a:off x="1326841" y="4692804"/>
            <a:ext cx="95090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8+8+5 =21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2B3B61E-6B27-4E47-8695-C80AEF32005A}"/>
              </a:ext>
            </a:extLst>
          </p:cNvPr>
          <p:cNvSpPr/>
          <p:nvPr/>
        </p:nvSpPr>
        <p:spPr>
          <a:xfrm rot="13385524">
            <a:off x="1860455" y="4186752"/>
            <a:ext cx="232444" cy="632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83D939F-8132-44A3-9EED-D062645388A6}"/>
              </a:ext>
            </a:extLst>
          </p:cNvPr>
          <p:cNvSpPr/>
          <p:nvPr/>
        </p:nvSpPr>
        <p:spPr>
          <a:xfrm rot="15111140">
            <a:off x="2776012" y="3485791"/>
            <a:ext cx="262058" cy="18772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85831B3-7FAC-4A95-884B-DFC52B3B2D46}"/>
              </a:ext>
            </a:extLst>
          </p:cNvPr>
          <p:cNvSpPr/>
          <p:nvPr/>
        </p:nvSpPr>
        <p:spPr>
          <a:xfrm rot="15408473">
            <a:off x="3916655" y="2718986"/>
            <a:ext cx="231998" cy="3442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E0D6C6-DE94-40D4-956D-59AE0C0446F2}"/>
              </a:ext>
            </a:extLst>
          </p:cNvPr>
          <p:cNvSpPr/>
          <p:nvPr/>
        </p:nvSpPr>
        <p:spPr>
          <a:xfrm>
            <a:off x="8458543" y="5044155"/>
            <a:ext cx="301762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macth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numbers</a:t>
            </a:r>
            <a:endParaRPr lang="tr-T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00101-000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11111-000</a:t>
            </a: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s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1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501384" y="428851"/>
            <a:ext cx="51892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255.255.248.0/21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620361" y="4674824"/>
            <a:ext cx="48381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ID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192.168.40.0/21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-77335" y="38279"/>
            <a:ext cx="45992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Network ID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tr-T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192.168.45.192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66A48-6B2A-4454-A599-6AEF6FC834F3}"/>
              </a:ext>
            </a:extLst>
          </p:cNvPr>
          <p:cNvSpPr/>
          <p:nvPr/>
        </p:nvSpPr>
        <p:spPr>
          <a:xfrm>
            <a:off x="2222313" y="2796429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DA6B-4F70-4BC7-B8CC-EEB9C7367B9C}"/>
              </a:ext>
            </a:extLst>
          </p:cNvPr>
          <p:cNvSpPr/>
          <p:nvPr/>
        </p:nvSpPr>
        <p:spPr>
          <a:xfrm>
            <a:off x="4191622" y="2768910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D412D-B6FA-4364-8483-0273D298D5E0}"/>
              </a:ext>
            </a:extLst>
          </p:cNvPr>
          <p:cNvSpPr/>
          <p:nvPr/>
        </p:nvSpPr>
        <p:spPr>
          <a:xfrm>
            <a:off x="5884570" y="2796429"/>
            <a:ext cx="769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369CA-D0E6-4B98-A144-63AA41DC733C}"/>
              </a:ext>
            </a:extLst>
          </p:cNvPr>
          <p:cNvSpPr/>
          <p:nvPr/>
        </p:nvSpPr>
        <p:spPr>
          <a:xfrm>
            <a:off x="7347661" y="278266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965E9A2-0343-4C4E-9C23-CB4414C2C763}"/>
              </a:ext>
            </a:extLst>
          </p:cNvPr>
          <p:cNvSpPr/>
          <p:nvPr/>
        </p:nvSpPr>
        <p:spPr>
          <a:xfrm rot="2985454">
            <a:off x="3332802" y="1897912"/>
            <a:ext cx="224056" cy="1156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D0B545-4163-49DC-A310-D4ADDDF56FD4}"/>
              </a:ext>
            </a:extLst>
          </p:cNvPr>
          <p:cNvSpPr/>
          <p:nvPr/>
        </p:nvSpPr>
        <p:spPr>
          <a:xfrm rot="1322845">
            <a:off x="4934555" y="1947621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C13CE-751C-47BA-B27C-C40CC0D664EA}"/>
              </a:ext>
            </a:extLst>
          </p:cNvPr>
          <p:cNvSpPr/>
          <p:nvPr/>
        </p:nvSpPr>
        <p:spPr>
          <a:xfrm>
            <a:off x="2475681" y="3429000"/>
            <a:ext cx="4587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0CFB1-C2EE-41B5-A0F7-A64C0FED65E9}"/>
              </a:ext>
            </a:extLst>
          </p:cNvPr>
          <p:cNvSpPr/>
          <p:nvPr/>
        </p:nvSpPr>
        <p:spPr>
          <a:xfrm>
            <a:off x="4418009" y="3405066"/>
            <a:ext cx="4587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25646EB-5980-422D-BDA5-B05A088927F5}"/>
              </a:ext>
            </a:extLst>
          </p:cNvPr>
          <p:cNvSpPr/>
          <p:nvPr/>
        </p:nvSpPr>
        <p:spPr>
          <a:xfrm rot="1322845">
            <a:off x="6373104" y="1974588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43381-9C13-4EFB-B1C9-A3E7179C9081}"/>
              </a:ext>
            </a:extLst>
          </p:cNvPr>
          <p:cNvSpPr/>
          <p:nvPr/>
        </p:nvSpPr>
        <p:spPr>
          <a:xfrm>
            <a:off x="5777525" y="3419497"/>
            <a:ext cx="9156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00101101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83EEA48-F53E-49A3-9BE0-1DAD01B7B2E5}"/>
              </a:ext>
            </a:extLst>
          </p:cNvPr>
          <p:cNvSpPr/>
          <p:nvPr/>
        </p:nvSpPr>
        <p:spPr>
          <a:xfrm rot="18073440">
            <a:off x="6939977" y="3455026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B134FD-9C40-4A22-9877-2E897FDF195D}"/>
              </a:ext>
            </a:extLst>
          </p:cNvPr>
          <p:cNvSpPr/>
          <p:nvPr/>
        </p:nvSpPr>
        <p:spPr>
          <a:xfrm>
            <a:off x="7303351" y="4113116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/16/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/4/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= 32+8+4+2+1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CA4D3-53BF-47AD-8D0B-020B56B6BA3F}"/>
              </a:ext>
            </a:extLst>
          </p:cNvPr>
          <p:cNvSpPr/>
          <p:nvPr/>
        </p:nvSpPr>
        <p:spPr>
          <a:xfrm>
            <a:off x="5680448" y="3852824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5=11111000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4C4B1-E37F-4360-A725-24DAEF630138}"/>
              </a:ext>
            </a:extLst>
          </p:cNvPr>
          <p:cNvSpPr/>
          <p:nvPr/>
        </p:nvSpPr>
        <p:spPr>
          <a:xfrm>
            <a:off x="3867932" y="3897508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EBB10-D8D0-4CDA-BF34-8B87B0A11FF8}"/>
              </a:ext>
            </a:extLst>
          </p:cNvPr>
          <p:cNvSpPr/>
          <p:nvPr/>
        </p:nvSpPr>
        <p:spPr>
          <a:xfrm>
            <a:off x="2093036" y="3860863"/>
            <a:ext cx="11368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A246F-8158-47BF-BB53-1EB2D479F46D}"/>
              </a:ext>
            </a:extLst>
          </p:cNvPr>
          <p:cNvSpPr/>
          <p:nvPr/>
        </p:nvSpPr>
        <p:spPr>
          <a:xfrm>
            <a:off x="1326841" y="4692804"/>
            <a:ext cx="95090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8+8+5 =21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2B3B61E-6B27-4E47-8695-C80AEF32005A}"/>
              </a:ext>
            </a:extLst>
          </p:cNvPr>
          <p:cNvSpPr/>
          <p:nvPr/>
        </p:nvSpPr>
        <p:spPr>
          <a:xfrm rot="13385524">
            <a:off x="1860455" y="4186752"/>
            <a:ext cx="232444" cy="632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83D939F-8132-44A3-9EED-D062645388A6}"/>
              </a:ext>
            </a:extLst>
          </p:cNvPr>
          <p:cNvSpPr/>
          <p:nvPr/>
        </p:nvSpPr>
        <p:spPr>
          <a:xfrm rot="15111140">
            <a:off x="2776012" y="3485791"/>
            <a:ext cx="262058" cy="18772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85831B3-7FAC-4A95-884B-DFC52B3B2D46}"/>
              </a:ext>
            </a:extLst>
          </p:cNvPr>
          <p:cNvSpPr/>
          <p:nvPr/>
        </p:nvSpPr>
        <p:spPr>
          <a:xfrm rot="15408473">
            <a:off x="3916655" y="2718986"/>
            <a:ext cx="231998" cy="3442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E0D6C6-DE94-40D4-956D-59AE0C0446F2}"/>
              </a:ext>
            </a:extLst>
          </p:cNvPr>
          <p:cNvSpPr/>
          <p:nvPr/>
        </p:nvSpPr>
        <p:spPr>
          <a:xfrm>
            <a:off x="8458543" y="5044155"/>
            <a:ext cx="301762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macth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numbers</a:t>
            </a:r>
            <a:endParaRPr lang="tr-T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00101-101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11111-000</a:t>
            </a:r>
          </a:p>
          <a:p>
            <a:pPr algn="ctr"/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until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08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8DF24-D1ED-4F20-8A30-3D5300E46E69}"/>
              </a:ext>
            </a:extLst>
          </p:cNvPr>
          <p:cNvSpPr/>
          <p:nvPr/>
        </p:nvSpPr>
        <p:spPr>
          <a:xfrm>
            <a:off x="3150327" y="428851"/>
            <a:ext cx="58913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255.255.255.192/26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724D2-F8F4-4165-90E7-DDF69B9FFE99}"/>
              </a:ext>
            </a:extLst>
          </p:cNvPr>
          <p:cNvSpPr/>
          <p:nvPr/>
        </p:nvSpPr>
        <p:spPr>
          <a:xfrm>
            <a:off x="3620361" y="4674824"/>
            <a:ext cx="48381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ID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192.168.45.0/26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4DDB7-132B-48E2-8DB8-CA41FCF89A4E}"/>
              </a:ext>
            </a:extLst>
          </p:cNvPr>
          <p:cNvSpPr/>
          <p:nvPr/>
        </p:nvSpPr>
        <p:spPr>
          <a:xfrm>
            <a:off x="-77335" y="38279"/>
            <a:ext cx="45992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Network ID </a:t>
            </a:r>
            <a:r>
              <a:rPr lang="tr-TR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tr-T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192.168.45.55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66A48-6B2A-4454-A599-6AEF6FC834F3}"/>
              </a:ext>
            </a:extLst>
          </p:cNvPr>
          <p:cNvSpPr/>
          <p:nvPr/>
        </p:nvSpPr>
        <p:spPr>
          <a:xfrm>
            <a:off x="2222313" y="2796429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DA6B-4F70-4BC7-B8CC-EEB9C7367B9C}"/>
              </a:ext>
            </a:extLst>
          </p:cNvPr>
          <p:cNvSpPr/>
          <p:nvPr/>
        </p:nvSpPr>
        <p:spPr>
          <a:xfrm>
            <a:off x="4191622" y="2768910"/>
            <a:ext cx="10038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6D412D-B6FA-4364-8483-0273D298D5E0}"/>
              </a:ext>
            </a:extLst>
          </p:cNvPr>
          <p:cNvSpPr/>
          <p:nvPr/>
        </p:nvSpPr>
        <p:spPr>
          <a:xfrm>
            <a:off x="5884570" y="2796429"/>
            <a:ext cx="769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369CA-D0E6-4B98-A144-63AA41DC733C}"/>
              </a:ext>
            </a:extLst>
          </p:cNvPr>
          <p:cNvSpPr/>
          <p:nvPr/>
        </p:nvSpPr>
        <p:spPr>
          <a:xfrm>
            <a:off x="7230642" y="2782669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965E9A2-0343-4C4E-9C23-CB4414C2C763}"/>
              </a:ext>
            </a:extLst>
          </p:cNvPr>
          <p:cNvSpPr/>
          <p:nvPr/>
        </p:nvSpPr>
        <p:spPr>
          <a:xfrm rot="2985454">
            <a:off x="3332802" y="1897912"/>
            <a:ext cx="224056" cy="1156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1D0B545-4163-49DC-A310-D4ADDDF56FD4}"/>
              </a:ext>
            </a:extLst>
          </p:cNvPr>
          <p:cNvSpPr/>
          <p:nvPr/>
        </p:nvSpPr>
        <p:spPr>
          <a:xfrm rot="1322845">
            <a:off x="4934555" y="1947621"/>
            <a:ext cx="230272" cy="939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C13CE-751C-47BA-B27C-C40CC0D664EA}"/>
              </a:ext>
            </a:extLst>
          </p:cNvPr>
          <p:cNvSpPr/>
          <p:nvPr/>
        </p:nvSpPr>
        <p:spPr>
          <a:xfrm>
            <a:off x="1802292" y="3429000"/>
            <a:ext cx="180555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192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0CFB1-C2EE-41B5-A0F7-A64C0FED65E9}"/>
              </a:ext>
            </a:extLst>
          </p:cNvPr>
          <p:cNvSpPr/>
          <p:nvPr/>
        </p:nvSpPr>
        <p:spPr>
          <a:xfrm>
            <a:off x="3744620" y="3405066"/>
            <a:ext cx="18055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255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168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25646EB-5980-422D-BDA5-B05A088927F5}"/>
              </a:ext>
            </a:extLst>
          </p:cNvPr>
          <p:cNvSpPr/>
          <p:nvPr/>
        </p:nvSpPr>
        <p:spPr>
          <a:xfrm>
            <a:off x="6127193" y="1998593"/>
            <a:ext cx="216297" cy="890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43381-9C13-4EFB-B1C9-A3E7179C9081}"/>
              </a:ext>
            </a:extLst>
          </p:cNvPr>
          <p:cNvSpPr/>
          <p:nvPr/>
        </p:nvSpPr>
        <p:spPr>
          <a:xfrm>
            <a:off x="5323051" y="3419497"/>
            <a:ext cx="1824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Third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network</a:t>
            </a: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45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stays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B134FD-9C40-4A22-9877-2E897FDF195D}"/>
              </a:ext>
            </a:extLst>
          </p:cNvPr>
          <p:cNvSpPr/>
          <p:nvPr/>
        </p:nvSpPr>
        <p:spPr>
          <a:xfrm>
            <a:off x="8236313" y="2972951"/>
            <a:ext cx="1854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128/64/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/16/</a:t>
            </a:r>
            <a:r>
              <a:rPr lang="tr-TR" sz="1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/4/2/1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= 32+8+4+2+1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9CA4D3-53BF-47AD-8D0B-020B56B6BA3F}"/>
              </a:ext>
            </a:extLst>
          </p:cNvPr>
          <p:cNvSpPr/>
          <p:nvPr/>
        </p:nvSpPr>
        <p:spPr>
          <a:xfrm>
            <a:off x="5680449" y="3852824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4C4B1-E37F-4360-A725-24DAEF630138}"/>
              </a:ext>
            </a:extLst>
          </p:cNvPr>
          <p:cNvSpPr/>
          <p:nvPr/>
        </p:nvSpPr>
        <p:spPr>
          <a:xfrm>
            <a:off x="3867932" y="3897508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AEBB10-D8D0-4CDA-BF34-8B87B0A11FF8}"/>
              </a:ext>
            </a:extLst>
          </p:cNvPr>
          <p:cNvSpPr/>
          <p:nvPr/>
        </p:nvSpPr>
        <p:spPr>
          <a:xfrm>
            <a:off x="2093036" y="3860863"/>
            <a:ext cx="11368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=11111111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3A246F-8158-47BF-BB53-1EB2D479F46D}"/>
              </a:ext>
            </a:extLst>
          </p:cNvPr>
          <p:cNvSpPr/>
          <p:nvPr/>
        </p:nvSpPr>
        <p:spPr>
          <a:xfrm>
            <a:off x="1236271" y="4692804"/>
            <a:ext cx="11320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8+8+8+2 =26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2B3B61E-6B27-4E47-8695-C80AEF32005A}"/>
              </a:ext>
            </a:extLst>
          </p:cNvPr>
          <p:cNvSpPr/>
          <p:nvPr/>
        </p:nvSpPr>
        <p:spPr>
          <a:xfrm rot="13385524">
            <a:off x="1860455" y="4186752"/>
            <a:ext cx="232444" cy="632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83D939F-8132-44A3-9EED-D062645388A6}"/>
              </a:ext>
            </a:extLst>
          </p:cNvPr>
          <p:cNvSpPr/>
          <p:nvPr/>
        </p:nvSpPr>
        <p:spPr>
          <a:xfrm rot="15111140">
            <a:off x="2776012" y="3485791"/>
            <a:ext cx="262058" cy="18772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85831B3-7FAC-4A95-884B-DFC52B3B2D46}"/>
              </a:ext>
            </a:extLst>
          </p:cNvPr>
          <p:cNvSpPr/>
          <p:nvPr/>
        </p:nvSpPr>
        <p:spPr>
          <a:xfrm rot="15408473">
            <a:off x="3916655" y="2718986"/>
            <a:ext cx="231998" cy="3442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E0D6C6-DE94-40D4-956D-59AE0C0446F2}"/>
              </a:ext>
            </a:extLst>
          </p:cNvPr>
          <p:cNvSpPr/>
          <p:nvPr/>
        </p:nvSpPr>
        <p:spPr>
          <a:xfrm>
            <a:off x="8404844" y="5044155"/>
            <a:ext cx="31250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Fourth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Octet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macth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numbers</a:t>
            </a:r>
            <a:endParaRPr lang="tr-T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00-110111</a:t>
            </a:r>
          </a:p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11-000000</a:t>
            </a:r>
          </a:p>
          <a:p>
            <a:pPr algn="ctr"/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until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</a:t>
            </a:r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tr-TR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below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B353CE-30A5-4387-8270-1C5B4D43F17A}"/>
              </a:ext>
            </a:extLst>
          </p:cNvPr>
          <p:cNvSpPr/>
          <p:nvPr/>
        </p:nvSpPr>
        <p:spPr>
          <a:xfrm>
            <a:off x="7139538" y="3835866"/>
            <a:ext cx="10967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2=11000000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FBB08A-0822-410B-B3DF-8B5525736B5E}"/>
              </a:ext>
            </a:extLst>
          </p:cNvPr>
          <p:cNvSpPr/>
          <p:nvPr/>
        </p:nvSpPr>
        <p:spPr>
          <a:xfrm>
            <a:off x="7144214" y="3447284"/>
            <a:ext cx="9156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00110111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1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360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Odabaşı</dc:creator>
  <cp:lastModifiedBy>Burak Odabaşı</cp:lastModifiedBy>
  <cp:revision>7</cp:revision>
  <dcterms:created xsi:type="dcterms:W3CDTF">2022-04-18T15:12:58Z</dcterms:created>
  <dcterms:modified xsi:type="dcterms:W3CDTF">2022-04-19T08:07:58Z</dcterms:modified>
</cp:coreProperties>
</file>