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0"/>
  </p:notesMasterIdLst>
  <p:sldIdLst>
    <p:sldId id="256" r:id="rId2"/>
    <p:sldId id="271" r:id="rId3"/>
    <p:sldId id="259" r:id="rId4"/>
    <p:sldId id="304" r:id="rId5"/>
    <p:sldId id="305" r:id="rId6"/>
    <p:sldId id="307" r:id="rId7"/>
    <p:sldId id="308" r:id="rId8"/>
    <p:sldId id="309" r:id="rId9"/>
    <p:sldId id="310" r:id="rId10"/>
    <p:sldId id="311" r:id="rId11"/>
    <p:sldId id="312" r:id="rId12"/>
    <p:sldId id="313" r:id="rId13"/>
    <p:sldId id="314" r:id="rId14"/>
    <p:sldId id="315" r:id="rId15"/>
    <p:sldId id="316" r:id="rId16"/>
    <p:sldId id="317" r:id="rId17"/>
    <p:sldId id="262" r:id="rId18"/>
    <p:sldId id="260" r:id="rId19"/>
  </p:sldIdLst>
  <p:sldSz cx="9144000" cy="5143500" type="screen16x9"/>
  <p:notesSz cx="6858000" cy="9144000"/>
  <p:embeddedFontLst>
    <p:embeddedFont>
      <p:font typeface="Neucha" panose="020B0604020202020204" charset="0"/>
      <p:regular r:id="rId21"/>
    </p:embeddedFont>
    <p:embeddedFont>
      <p:font typeface="Patrick Hand" panose="00000500000000000000" pitchFamily="2" charset="0"/>
      <p:regular r:id="rId22"/>
    </p:embeddedFont>
    <p:embeddedFont>
      <p:font typeface="Roboto Condensed"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05FF03-CAD6-469A-B326-D1DCE2E70E00}" v="6" dt="2023-05-27T20:16:14.553"/>
  </p1510:revLst>
</p1510:revInfo>
</file>

<file path=ppt/tableStyles.xml><?xml version="1.0" encoding="utf-8"?>
<a:tblStyleLst xmlns:a="http://schemas.openxmlformats.org/drawingml/2006/main" def="{FF5853B4-99B7-40C1-8FBF-82165DD3D389}">
  <a:tblStyle styleId="{FF5853B4-99B7-40C1-8FBF-82165DD3D3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37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عدي ثلجي" userId="77b33536f25e43ea" providerId="LiveId" clId="{C705FF03-CAD6-469A-B326-D1DCE2E70E00}"/>
    <pc:docChg chg="modSld">
      <pc:chgData name="عدي ثلجي" userId="77b33536f25e43ea" providerId="LiveId" clId="{C705FF03-CAD6-469A-B326-D1DCE2E70E00}" dt="2023-05-27T20:16:09.211" v="2"/>
      <pc:docMkLst>
        <pc:docMk/>
      </pc:docMkLst>
      <pc:sldChg chg="modSp">
        <pc:chgData name="عدي ثلجي" userId="77b33536f25e43ea" providerId="LiveId" clId="{C705FF03-CAD6-469A-B326-D1DCE2E70E00}" dt="2023-05-27T20:16:09.211" v="2"/>
        <pc:sldMkLst>
          <pc:docMk/>
          <pc:sldMk cId="0" sldId="256"/>
        </pc:sldMkLst>
        <pc:graphicFrameChg chg="mod">
          <ac:chgData name="عدي ثلجي" userId="77b33536f25e43ea" providerId="LiveId" clId="{C705FF03-CAD6-469A-B326-D1DCE2E70E00}" dt="2023-05-27T20:16:09.211" v="2"/>
          <ac:graphicFrameMkLst>
            <pc:docMk/>
            <pc:sldMk cId="0" sldId="256"/>
            <ac:graphicFrameMk id="6" creationId="{730BF8E1-3137-4A56-BBD9-807B5AE4DB59}"/>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726918-9ACC-4658-8457-A16C41377F1B}" type="doc">
      <dgm:prSet loTypeId="urn:microsoft.com/office/officeart/2008/layout/LinedList" loCatId="list" qsTypeId="urn:microsoft.com/office/officeart/2005/8/quickstyle/simple5" qsCatId="simple" csTypeId="urn:microsoft.com/office/officeart/2005/8/colors/accent1_2" csCatId="accent1" phldr="1"/>
      <dgm:spPr/>
      <dgm:t>
        <a:bodyPr/>
        <a:lstStyle/>
        <a:p>
          <a:endParaRPr lang="en-US"/>
        </a:p>
      </dgm:t>
    </dgm:pt>
    <dgm:pt modelId="{CDFF9185-044E-4E61-9224-77B93DAD3571}">
      <dgm:prSet/>
      <dgm:spPr/>
      <dgm:t>
        <a:bodyPr/>
        <a:lstStyle/>
        <a:p>
          <a:pPr algn="ctr"/>
          <a:r>
            <a:rPr lang="en-US" dirty="0"/>
            <a:t>Students Name :</a:t>
          </a:r>
        </a:p>
      </dgm:t>
    </dgm:pt>
    <dgm:pt modelId="{D64D774A-F9C2-4610-907D-E57E7768D4E1}" type="parTrans" cxnId="{7CE949E4-37FB-45F6-B189-5751E6157250}">
      <dgm:prSet/>
      <dgm:spPr/>
      <dgm:t>
        <a:bodyPr/>
        <a:lstStyle/>
        <a:p>
          <a:endParaRPr lang="en-US"/>
        </a:p>
      </dgm:t>
    </dgm:pt>
    <dgm:pt modelId="{0701A2F8-F4A3-403A-881F-3B40E6D540DD}" type="sibTrans" cxnId="{7CE949E4-37FB-45F6-B189-5751E6157250}">
      <dgm:prSet/>
      <dgm:spPr/>
      <dgm:t>
        <a:bodyPr/>
        <a:lstStyle/>
        <a:p>
          <a:endParaRPr lang="en-US"/>
        </a:p>
      </dgm:t>
    </dgm:pt>
    <dgm:pt modelId="{5674BD37-A756-4E21-B286-D158A625DE5E}">
      <dgm:prSet/>
      <dgm:spPr/>
      <dgm:t>
        <a:bodyPr/>
        <a:lstStyle/>
        <a:p>
          <a:pPr algn="ctr"/>
          <a:r>
            <a:rPr lang="en-US" dirty="0"/>
            <a:t>Yousef </a:t>
          </a:r>
          <a:r>
            <a:rPr lang="en-US" dirty="0" err="1"/>
            <a:t>Waiel</a:t>
          </a:r>
          <a:r>
            <a:rPr lang="en-US" dirty="0"/>
            <a:t> </a:t>
          </a:r>
          <a:r>
            <a:rPr lang="en-US" dirty="0" err="1"/>
            <a:t>Zeidan</a:t>
          </a:r>
          <a:endParaRPr lang="en-US" dirty="0"/>
        </a:p>
      </dgm:t>
    </dgm:pt>
    <dgm:pt modelId="{6D123606-1CB6-4455-9D85-333560A183BE}" type="parTrans" cxnId="{2C8E9384-2899-48C9-BC01-87503D8BB913}">
      <dgm:prSet/>
      <dgm:spPr/>
      <dgm:t>
        <a:bodyPr/>
        <a:lstStyle/>
        <a:p>
          <a:endParaRPr lang="en-US"/>
        </a:p>
      </dgm:t>
    </dgm:pt>
    <dgm:pt modelId="{CB1E1EB1-4336-45A9-91D9-6AF7B62DE8DA}" type="sibTrans" cxnId="{2C8E9384-2899-48C9-BC01-87503D8BB913}">
      <dgm:prSet/>
      <dgm:spPr/>
      <dgm:t>
        <a:bodyPr/>
        <a:lstStyle/>
        <a:p>
          <a:endParaRPr lang="en-US"/>
        </a:p>
      </dgm:t>
    </dgm:pt>
    <dgm:pt modelId="{62BE2DE8-475B-44E7-9374-6C3138591FDF}">
      <dgm:prSet/>
      <dgm:spPr/>
      <dgm:t>
        <a:bodyPr/>
        <a:lstStyle/>
        <a:p>
          <a:pPr algn="ctr"/>
          <a:r>
            <a:rPr lang="en-US" dirty="0"/>
            <a:t>Yahia Ibrahim Sadaqa</a:t>
          </a:r>
        </a:p>
      </dgm:t>
    </dgm:pt>
    <dgm:pt modelId="{5B2BC2D4-8755-4C9F-8550-014B56E01C17}" type="parTrans" cxnId="{7052409A-75AB-41B3-B75E-31E6F85D998C}">
      <dgm:prSet/>
      <dgm:spPr/>
      <dgm:t>
        <a:bodyPr/>
        <a:lstStyle/>
        <a:p>
          <a:endParaRPr lang="en-US"/>
        </a:p>
      </dgm:t>
    </dgm:pt>
    <dgm:pt modelId="{AF177A4D-D3B1-444B-A122-1AE5BC092C6E}" type="sibTrans" cxnId="{7052409A-75AB-41B3-B75E-31E6F85D998C}">
      <dgm:prSet/>
      <dgm:spPr/>
      <dgm:t>
        <a:bodyPr/>
        <a:lstStyle/>
        <a:p>
          <a:endParaRPr lang="en-US"/>
        </a:p>
      </dgm:t>
    </dgm:pt>
    <dgm:pt modelId="{A6E73F76-3495-4581-BD74-F182CA009DCC}">
      <dgm:prSet/>
      <dgm:spPr/>
      <dgm:t>
        <a:bodyPr/>
        <a:lstStyle/>
        <a:p>
          <a:pPr algn="ctr"/>
          <a:r>
            <a:rPr lang="en-US" dirty="0"/>
            <a:t>Guided by :</a:t>
          </a:r>
        </a:p>
      </dgm:t>
    </dgm:pt>
    <dgm:pt modelId="{5F14C7B8-F25C-4CCB-90FF-0CD6E0742F86}" type="parTrans" cxnId="{835C85CC-160E-4241-8AF0-D37552C39939}">
      <dgm:prSet/>
      <dgm:spPr/>
      <dgm:t>
        <a:bodyPr/>
        <a:lstStyle/>
        <a:p>
          <a:endParaRPr lang="en-US"/>
        </a:p>
      </dgm:t>
    </dgm:pt>
    <dgm:pt modelId="{DEFA885E-F90F-4D72-A078-0928414BF724}" type="sibTrans" cxnId="{835C85CC-160E-4241-8AF0-D37552C39939}">
      <dgm:prSet/>
      <dgm:spPr/>
      <dgm:t>
        <a:bodyPr/>
        <a:lstStyle/>
        <a:p>
          <a:endParaRPr lang="en-US"/>
        </a:p>
      </dgm:t>
    </dgm:pt>
    <dgm:pt modelId="{33D3C08D-9A4E-4CF3-BC04-4FA0A0FE99F4}">
      <dgm:prSet/>
      <dgm:spPr/>
      <dgm:t>
        <a:bodyPr/>
        <a:lstStyle/>
        <a:p>
          <a:pPr algn="ctr"/>
          <a:r>
            <a:rPr lang="en-GB" dirty="0" err="1"/>
            <a:t>Dr.</a:t>
          </a:r>
          <a:r>
            <a:rPr lang="en-GB" dirty="0"/>
            <a:t> Mohammad </a:t>
          </a:r>
          <a:r>
            <a:rPr lang="en-GB" dirty="0" err="1"/>
            <a:t>Almseidin</a:t>
          </a:r>
          <a:endParaRPr lang="en-US" dirty="0"/>
        </a:p>
      </dgm:t>
    </dgm:pt>
    <dgm:pt modelId="{1E86AB6B-8F8D-43F0-BAFC-E86E66B51967}" type="parTrans" cxnId="{EB181A6B-D095-4934-8D95-3D73C0419970}">
      <dgm:prSet/>
      <dgm:spPr/>
      <dgm:t>
        <a:bodyPr/>
        <a:lstStyle/>
        <a:p>
          <a:endParaRPr lang="en-US"/>
        </a:p>
      </dgm:t>
    </dgm:pt>
    <dgm:pt modelId="{DEC3EF3C-0702-4657-9C37-E0531FE53311}" type="sibTrans" cxnId="{EB181A6B-D095-4934-8D95-3D73C0419970}">
      <dgm:prSet/>
      <dgm:spPr/>
      <dgm:t>
        <a:bodyPr/>
        <a:lstStyle/>
        <a:p>
          <a:endParaRPr lang="en-US"/>
        </a:p>
      </dgm:t>
    </dgm:pt>
    <dgm:pt modelId="{DE7C0FD4-41E4-422A-BDFF-012113AA7977}">
      <dgm:prSet/>
      <dgm:spPr/>
      <dgm:t>
        <a:bodyPr/>
        <a:lstStyle/>
        <a:p>
          <a:pPr algn="ctr"/>
          <a:r>
            <a:rPr lang="en-US" dirty="0"/>
            <a:t>Odai Ahmad </a:t>
          </a:r>
          <a:r>
            <a:rPr lang="en-US" dirty="0" err="1"/>
            <a:t>Thalji</a:t>
          </a:r>
          <a:r>
            <a:rPr lang="en-US" dirty="0"/>
            <a:t> </a:t>
          </a:r>
        </a:p>
      </dgm:t>
    </dgm:pt>
    <dgm:pt modelId="{34EC6248-1368-4B3B-B5CD-A2953C28909A}" type="parTrans" cxnId="{F34AE7DE-E2ED-47EA-B6F0-87097AA03CE8}">
      <dgm:prSet/>
      <dgm:spPr/>
      <dgm:t>
        <a:bodyPr/>
        <a:lstStyle/>
        <a:p>
          <a:endParaRPr lang="en-US"/>
        </a:p>
      </dgm:t>
    </dgm:pt>
    <dgm:pt modelId="{DC9BF92D-8894-4BFA-BAA5-6D5E0F4ACCFC}" type="sibTrans" cxnId="{F34AE7DE-E2ED-47EA-B6F0-87097AA03CE8}">
      <dgm:prSet/>
      <dgm:spPr/>
      <dgm:t>
        <a:bodyPr/>
        <a:lstStyle/>
        <a:p>
          <a:endParaRPr lang="en-US"/>
        </a:p>
      </dgm:t>
    </dgm:pt>
    <dgm:pt modelId="{BCD01907-75E8-4DDC-9932-5609C83351C5}" type="pres">
      <dgm:prSet presAssocID="{C6726918-9ACC-4658-8457-A16C41377F1B}" presName="vert0" presStyleCnt="0">
        <dgm:presLayoutVars>
          <dgm:dir/>
          <dgm:animOne val="branch"/>
          <dgm:animLvl val="lvl"/>
        </dgm:presLayoutVars>
      </dgm:prSet>
      <dgm:spPr/>
    </dgm:pt>
    <dgm:pt modelId="{06EE911C-1BDD-4B60-ACA7-4465FD6F76A4}" type="pres">
      <dgm:prSet presAssocID="{CDFF9185-044E-4E61-9224-77B93DAD3571}" presName="thickLine" presStyleLbl="alignNode1" presStyleIdx="0" presStyleCnt="6"/>
      <dgm:spPr/>
    </dgm:pt>
    <dgm:pt modelId="{12F38325-9373-42F5-948C-BCA1F2E8F00D}" type="pres">
      <dgm:prSet presAssocID="{CDFF9185-044E-4E61-9224-77B93DAD3571}" presName="horz1" presStyleCnt="0"/>
      <dgm:spPr/>
    </dgm:pt>
    <dgm:pt modelId="{D5C0DD9E-2E18-4606-9D66-9C8238251981}" type="pres">
      <dgm:prSet presAssocID="{CDFF9185-044E-4E61-9224-77B93DAD3571}" presName="tx1" presStyleLbl="revTx" presStyleIdx="0" presStyleCnt="6"/>
      <dgm:spPr/>
    </dgm:pt>
    <dgm:pt modelId="{E7C50873-2F08-4EA4-9E14-09927B7EB2DF}" type="pres">
      <dgm:prSet presAssocID="{CDFF9185-044E-4E61-9224-77B93DAD3571}" presName="vert1" presStyleCnt="0"/>
      <dgm:spPr/>
    </dgm:pt>
    <dgm:pt modelId="{0B4F75EA-C0E8-4035-9930-B47233DA3711}" type="pres">
      <dgm:prSet presAssocID="{DE7C0FD4-41E4-422A-BDFF-012113AA7977}" presName="thickLine" presStyleLbl="alignNode1" presStyleIdx="1" presStyleCnt="6"/>
      <dgm:spPr/>
    </dgm:pt>
    <dgm:pt modelId="{40BD3DB6-69D2-4E48-8783-DDFFEEF53FD5}" type="pres">
      <dgm:prSet presAssocID="{DE7C0FD4-41E4-422A-BDFF-012113AA7977}" presName="horz1" presStyleCnt="0"/>
      <dgm:spPr/>
    </dgm:pt>
    <dgm:pt modelId="{DBBC9E01-5C9F-4401-81B0-D597E7106FEC}" type="pres">
      <dgm:prSet presAssocID="{DE7C0FD4-41E4-422A-BDFF-012113AA7977}" presName="tx1" presStyleLbl="revTx" presStyleIdx="1" presStyleCnt="6"/>
      <dgm:spPr/>
    </dgm:pt>
    <dgm:pt modelId="{8F41E679-BDA8-412E-A469-CAF0DB9D7EC1}" type="pres">
      <dgm:prSet presAssocID="{DE7C0FD4-41E4-422A-BDFF-012113AA7977}" presName="vert1" presStyleCnt="0"/>
      <dgm:spPr/>
    </dgm:pt>
    <dgm:pt modelId="{42B9CD09-256D-49EA-AEF0-29412EE7970C}" type="pres">
      <dgm:prSet presAssocID="{5674BD37-A756-4E21-B286-D158A625DE5E}" presName="thickLine" presStyleLbl="alignNode1" presStyleIdx="2" presStyleCnt="6"/>
      <dgm:spPr/>
    </dgm:pt>
    <dgm:pt modelId="{0A7A1AB9-7571-4C34-B6C7-C0B980CBC23F}" type="pres">
      <dgm:prSet presAssocID="{5674BD37-A756-4E21-B286-D158A625DE5E}" presName="horz1" presStyleCnt="0"/>
      <dgm:spPr/>
    </dgm:pt>
    <dgm:pt modelId="{5552CEB7-C50A-4FC8-B41B-D831186FE8CD}" type="pres">
      <dgm:prSet presAssocID="{5674BD37-A756-4E21-B286-D158A625DE5E}" presName="tx1" presStyleLbl="revTx" presStyleIdx="2" presStyleCnt="6"/>
      <dgm:spPr/>
    </dgm:pt>
    <dgm:pt modelId="{65117C81-6417-47A7-A5BF-A991FC4396A0}" type="pres">
      <dgm:prSet presAssocID="{5674BD37-A756-4E21-B286-D158A625DE5E}" presName="vert1" presStyleCnt="0"/>
      <dgm:spPr/>
    </dgm:pt>
    <dgm:pt modelId="{C37BAFCE-B4E0-4428-A10E-9D428FC5460C}" type="pres">
      <dgm:prSet presAssocID="{62BE2DE8-475B-44E7-9374-6C3138591FDF}" presName="thickLine" presStyleLbl="alignNode1" presStyleIdx="3" presStyleCnt="6"/>
      <dgm:spPr/>
    </dgm:pt>
    <dgm:pt modelId="{14CB8E2C-D0FC-4A48-913B-1A57D10C24FA}" type="pres">
      <dgm:prSet presAssocID="{62BE2DE8-475B-44E7-9374-6C3138591FDF}" presName="horz1" presStyleCnt="0"/>
      <dgm:spPr/>
    </dgm:pt>
    <dgm:pt modelId="{7AE021E2-FD64-431C-B5F6-F9C9319828D1}" type="pres">
      <dgm:prSet presAssocID="{62BE2DE8-475B-44E7-9374-6C3138591FDF}" presName="tx1" presStyleLbl="revTx" presStyleIdx="3" presStyleCnt="6"/>
      <dgm:spPr/>
    </dgm:pt>
    <dgm:pt modelId="{2E3BDFBA-3031-4274-99F8-F8358AAAC93A}" type="pres">
      <dgm:prSet presAssocID="{62BE2DE8-475B-44E7-9374-6C3138591FDF}" presName="vert1" presStyleCnt="0"/>
      <dgm:spPr/>
    </dgm:pt>
    <dgm:pt modelId="{799FBDA3-0AC4-4C18-8B8E-C150522CC756}" type="pres">
      <dgm:prSet presAssocID="{A6E73F76-3495-4581-BD74-F182CA009DCC}" presName="thickLine" presStyleLbl="alignNode1" presStyleIdx="4" presStyleCnt="6"/>
      <dgm:spPr/>
    </dgm:pt>
    <dgm:pt modelId="{C9A16E0A-A3E5-4A4D-B275-11050A4C03F5}" type="pres">
      <dgm:prSet presAssocID="{A6E73F76-3495-4581-BD74-F182CA009DCC}" presName="horz1" presStyleCnt="0"/>
      <dgm:spPr/>
    </dgm:pt>
    <dgm:pt modelId="{1107714B-652E-4EF1-B0D2-B8393A02A3D9}" type="pres">
      <dgm:prSet presAssocID="{A6E73F76-3495-4581-BD74-F182CA009DCC}" presName="tx1" presStyleLbl="revTx" presStyleIdx="4" presStyleCnt="6"/>
      <dgm:spPr/>
    </dgm:pt>
    <dgm:pt modelId="{8957385D-B806-4857-9EC3-E22F3DE71784}" type="pres">
      <dgm:prSet presAssocID="{A6E73F76-3495-4581-BD74-F182CA009DCC}" presName="vert1" presStyleCnt="0"/>
      <dgm:spPr/>
    </dgm:pt>
    <dgm:pt modelId="{EC4DC64E-FEC9-48C4-AE0B-7D415916AA13}" type="pres">
      <dgm:prSet presAssocID="{33D3C08D-9A4E-4CF3-BC04-4FA0A0FE99F4}" presName="thickLine" presStyleLbl="alignNode1" presStyleIdx="5" presStyleCnt="6"/>
      <dgm:spPr/>
    </dgm:pt>
    <dgm:pt modelId="{466A4DBE-98DE-4CBA-B745-C19E3223815C}" type="pres">
      <dgm:prSet presAssocID="{33D3C08D-9A4E-4CF3-BC04-4FA0A0FE99F4}" presName="horz1" presStyleCnt="0"/>
      <dgm:spPr/>
    </dgm:pt>
    <dgm:pt modelId="{7413251B-9D0F-45E7-A502-DC62D7DDFB54}" type="pres">
      <dgm:prSet presAssocID="{33D3C08D-9A4E-4CF3-BC04-4FA0A0FE99F4}" presName="tx1" presStyleLbl="revTx" presStyleIdx="5" presStyleCnt="6"/>
      <dgm:spPr/>
    </dgm:pt>
    <dgm:pt modelId="{3524AE62-29A1-483E-B55B-0094FB57000A}" type="pres">
      <dgm:prSet presAssocID="{33D3C08D-9A4E-4CF3-BC04-4FA0A0FE99F4}" presName="vert1" presStyleCnt="0"/>
      <dgm:spPr/>
    </dgm:pt>
  </dgm:ptLst>
  <dgm:cxnLst>
    <dgm:cxn modelId="{5FFA9141-8759-44BF-B57B-64F5EB6F4875}" type="presOf" srcId="{5674BD37-A756-4E21-B286-D158A625DE5E}" destId="{5552CEB7-C50A-4FC8-B41B-D831186FE8CD}" srcOrd="0" destOrd="0" presId="urn:microsoft.com/office/officeart/2008/layout/LinedList"/>
    <dgm:cxn modelId="{EB181A6B-D095-4934-8D95-3D73C0419970}" srcId="{C6726918-9ACC-4658-8457-A16C41377F1B}" destId="{33D3C08D-9A4E-4CF3-BC04-4FA0A0FE99F4}" srcOrd="5" destOrd="0" parTransId="{1E86AB6B-8F8D-43F0-BAFC-E86E66B51967}" sibTransId="{DEC3EF3C-0702-4657-9C37-E0531FE53311}"/>
    <dgm:cxn modelId="{6124884B-6A3D-4D4B-A078-0B1C6ABDDDAA}" type="presOf" srcId="{CDFF9185-044E-4E61-9224-77B93DAD3571}" destId="{D5C0DD9E-2E18-4606-9D66-9C8238251981}" srcOrd="0" destOrd="0" presId="urn:microsoft.com/office/officeart/2008/layout/LinedList"/>
    <dgm:cxn modelId="{839C2F74-3851-4B57-AF16-83A5C81E0E0C}" type="presOf" srcId="{A6E73F76-3495-4581-BD74-F182CA009DCC}" destId="{1107714B-652E-4EF1-B0D2-B8393A02A3D9}" srcOrd="0" destOrd="0" presId="urn:microsoft.com/office/officeart/2008/layout/LinedList"/>
    <dgm:cxn modelId="{38B9037B-1648-4594-8F79-D140C5C78510}" type="presOf" srcId="{C6726918-9ACC-4658-8457-A16C41377F1B}" destId="{BCD01907-75E8-4DDC-9932-5609C83351C5}" srcOrd="0" destOrd="0" presId="urn:microsoft.com/office/officeart/2008/layout/LinedList"/>
    <dgm:cxn modelId="{E7A5317F-8A48-471A-892A-2D8CECE41D50}" type="presOf" srcId="{62BE2DE8-475B-44E7-9374-6C3138591FDF}" destId="{7AE021E2-FD64-431C-B5F6-F9C9319828D1}" srcOrd="0" destOrd="0" presId="urn:microsoft.com/office/officeart/2008/layout/LinedList"/>
    <dgm:cxn modelId="{CD973582-3CF7-4764-8593-07D5D4D63D98}" type="presOf" srcId="{33D3C08D-9A4E-4CF3-BC04-4FA0A0FE99F4}" destId="{7413251B-9D0F-45E7-A502-DC62D7DDFB54}" srcOrd="0" destOrd="0" presId="urn:microsoft.com/office/officeart/2008/layout/LinedList"/>
    <dgm:cxn modelId="{2C8E9384-2899-48C9-BC01-87503D8BB913}" srcId="{C6726918-9ACC-4658-8457-A16C41377F1B}" destId="{5674BD37-A756-4E21-B286-D158A625DE5E}" srcOrd="2" destOrd="0" parTransId="{6D123606-1CB6-4455-9D85-333560A183BE}" sibTransId="{CB1E1EB1-4336-45A9-91D9-6AF7B62DE8DA}"/>
    <dgm:cxn modelId="{7052409A-75AB-41B3-B75E-31E6F85D998C}" srcId="{C6726918-9ACC-4658-8457-A16C41377F1B}" destId="{62BE2DE8-475B-44E7-9374-6C3138591FDF}" srcOrd="3" destOrd="0" parTransId="{5B2BC2D4-8755-4C9F-8550-014B56E01C17}" sibTransId="{AF177A4D-D3B1-444B-A122-1AE5BC092C6E}"/>
    <dgm:cxn modelId="{835C85CC-160E-4241-8AF0-D37552C39939}" srcId="{C6726918-9ACC-4658-8457-A16C41377F1B}" destId="{A6E73F76-3495-4581-BD74-F182CA009DCC}" srcOrd="4" destOrd="0" parTransId="{5F14C7B8-F25C-4CCB-90FF-0CD6E0742F86}" sibTransId="{DEFA885E-F90F-4D72-A078-0928414BF724}"/>
    <dgm:cxn modelId="{F34AE7DE-E2ED-47EA-B6F0-87097AA03CE8}" srcId="{C6726918-9ACC-4658-8457-A16C41377F1B}" destId="{DE7C0FD4-41E4-422A-BDFF-012113AA7977}" srcOrd="1" destOrd="0" parTransId="{34EC6248-1368-4B3B-B5CD-A2953C28909A}" sibTransId="{DC9BF92D-8894-4BFA-BAA5-6D5E0F4ACCFC}"/>
    <dgm:cxn modelId="{6847CDE3-E9E9-4B9A-A8F6-D5EB9F82C24D}" type="presOf" srcId="{DE7C0FD4-41E4-422A-BDFF-012113AA7977}" destId="{DBBC9E01-5C9F-4401-81B0-D597E7106FEC}" srcOrd="0" destOrd="0" presId="urn:microsoft.com/office/officeart/2008/layout/LinedList"/>
    <dgm:cxn modelId="{7CE949E4-37FB-45F6-B189-5751E6157250}" srcId="{C6726918-9ACC-4658-8457-A16C41377F1B}" destId="{CDFF9185-044E-4E61-9224-77B93DAD3571}" srcOrd="0" destOrd="0" parTransId="{D64D774A-F9C2-4610-907D-E57E7768D4E1}" sibTransId="{0701A2F8-F4A3-403A-881F-3B40E6D540DD}"/>
    <dgm:cxn modelId="{27E961A7-A22F-49E8-86EA-935E6028C9D3}" type="presParOf" srcId="{BCD01907-75E8-4DDC-9932-5609C83351C5}" destId="{06EE911C-1BDD-4B60-ACA7-4465FD6F76A4}" srcOrd="0" destOrd="0" presId="urn:microsoft.com/office/officeart/2008/layout/LinedList"/>
    <dgm:cxn modelId="{EFA402B7-67FE-4F28-951C-4C88DEE314E8}" type="presParOf" srcId="{BCD01907-75E8-4DDC-9932-5609C83351C5}" destId="{12F38325-9373-42F5-948C-BCA1F2E8F00D}" srcOrd="1" destOrd="0" presId="urn:microsoft.com/office/officeart/2008/layout/LinedList"/>
    <dgm:cxn modelId="{DD5CDC82-48F7-4E80-B30B-EBC897CE890A}" type="presParOf" srcId="{12F38325-9373-42F5-948C-BCA1F2E8F00D}" destId="{D5C0DD9E-2E18-4606-9D66-9C8238251981}" srcOrd="0" destOrd="0" presId="urn:microsoft.com/office/officeart/2008/layout/LinedList"/>
    <dgm:cxn modelId="{AB89AC1E-EA97-4B71-9963-C75019509050}" type="presParOf" srcId="{12F38325-9373-42F5-948C-BCA1F2E8F00D}" destId="{E7C50873-2F08-4EA4-9E14-09927B7EB2DF}" srcOrd="1" destOrd="0" presId="urn:microsoft.com/office/officeart/2008/layout/LinedList"/>
    <dgm:cxn modelId="{DC6E50D7-B46F-4CC4-BB26-3E8B106E5B98}" type="presParOf" srcId="{BCD01907-75E8-4DDC-9932-5609C83351C5}" destId="{0B4F75EA-C0E8-4035-9930-B47233DA3711}" srcOrd="2" destOrd="0" presId="urn:microsoft.com/office/officeart/2008/layout/LinedList"/>
    <dgm:cxn modelId="{6BA879EC-9EEE-4BFE-A592-5B85DED312F0}" type="presParOf" srcId="{BCD01907-75E8-4DDC-9932-5609C83351C5}" destId="{40BD3DB6-69D2-4E48-8783-DDFFEEF53FD5}" srcOrd="3" destOrd="0" presId="urn:microsoft.com/office/officeart/2008/layout/LinedList"/>
    <dgm:cxn modelId="{84A114DD-08BC-485A-ABB9-4FD5079CB93C}" type="presParOf" srcId="{40BD3DB6-69D2-4E48-8783-DDFFEEF53FD5}" destId="{DBBC9E01-5C9F-4401-81B0-D597E7106FEC}" srcOrd="0" destOrd="0" presId="urn:microsoft.com/office/officeart/2008/layout/LinedList"/>
    <dgm:cxn modelId="{4ABA9CC3-D26F-4BFE-AD06-90ECA5ECDBCC}" type="presParOf" srcId="{40BD3DB6-69D2-4E48-8783-DDFFEEF53FD5}" destId="{8F41E679-BDA8-412E-A469-CAF0DB9D7EC1}" srcOrd="1" destOrd="0" presId="urn:microsoft.com/office/officeart/2008/layout/LinedList"/>
    <dgm:cxn modelId="{8F1FF725-6D85-4DBD-B558-7A67B5CEB6BC}" type="presParOf" srcId="{BCD01907-75E8-4DDC-9932-5609C83351C5}" destId="{42B9CD09-256D-49EA-AEF0-29412EE7970C}" srcOrd="4" destOrd="0" presId="urn:microsoft.com/office/officeart/2008/layout/LinedList"/>
    <dgm:cxn modelId="{5448C614-861E-44DB-8111-A67B25A73849}" type="presParOf" srcId="{BCD01907-75E8-4DDC-9932-5609C83351C5}" destId="{0A7A1AB9-7571-4C34-B6C7-C0B980CBC23F}" srcOrd="5" destOrd="0" presId="urn:microsoft.com/office/officeart/2008/layout/LinedList"/>
    <dgm:cxn modelId="{14D3B09B-41BF-4AB5-A154-8EAD2C664B6D}" type="presParOf" srcId="{0A7A1AB9-7571-4C34-B6C7-C0B980CBC23F}" destId="{5552CEB7-C50A-4FC8-B41B-D831186FE8CD}" srcOrd="0" destOrd="0" presId="urn:microsoft.com/office/officeart/2008/layout/LinedList"/>
    <dgm:cxn modelId="{34EC0E26-6417-48E4-BEE8-FE0C0E4DD5DB}" type="presParOf" srcId="{0A7A1AB9-7571-4C34-B6C7-C0B980CBC23F}" destId="{65117C81-6417-47A7-A5BF-A991FC4396A0}" srcOrd="1" destOrd="0" presId="urn:microsoft.com/office/officeart/2008/layout/LinedList"/>
    <dgm:cxn modelId="{72CA39A1-D82E-4706-BA3D-6E1DB82A27E1}" type="presParOf" srcId="{BCD01907-75E8-4DDC-9932-5609C83351C5}" destId="{C37BAFCE-B4E0-4428-A10E-9D428FC5460C}" srcOrd="6" destOrd="0" presId="urn:microsoft.com/office/officeart/2008/layout/LinedList"/>
    <dgm:cxn modelId="{A28386F6-0F00-4923-B9C4-FE06CF0568C9}" type="presParOf" srcId="{BCD01907-75E8-4DDC-9932-5609C83351C5}" destId="{14CB8E2C-D0FC-4A48-913B-1A57D10C24FA}" srcOrd="7" destOrd="0" presId="urn:microsoft.com/office/officeart/2008/layout/LinedList"/>
    <dgm:cxn modelId="{8BB7BFBF-5BEA-4C20-B2EE-F7290E0C2742}" type="presParOf" srcId="{14CB8E2C-D0FC-4A48-913B-1A57D10C24FA}" destId="{7AE021E2-FD64-431C-B5F6-F9C9319828D1}" srcOrd="0" destOrd="0" presId="urn:microsoft.com/office/officeart/2008/layout/LinedList"/>
    <dgm:cxn modelId="{CA285BC6-A44A-4EFD-8179-E73E6AAC8067}" type="presParOf" srcId="{14CB8E2C-D0FC-4A48-913B-1A57D10C24FA}" destId="{2E3BDFBA-3031-4274-99F8-F8358AAAC93A}" srcOrd="1" destOrd="0" presId="urn:microsoft.com/office/officeart/2008/layout/LinedList"/>
    <dgm:cxn modelId="{298585C4-2C42-4D19-BA25-D87D4698448C}" type="presParOf" srcId="{BCD01907-75E8-4DDC-9932-5609C83351C5}" destId="{799FBDA3-0AC4-4C18-8B8E-C150522CC756}" srcOrd="8" destOrd="0" presId="urn:microsoft.com/office/officeart/2008/layout/LinedList"/>
    <dgm:cxn modelId="{365F5640-A0D8-48C0-82E1-33879D70CD0B}" type="presParOf" srcId="{BCD01907-75E8-4DDC-9932-5609C83351C5}" destId="{C9A16E0A-A3E5-4A4D-B275-11050A4C03F5}" srcOrd="9" destOrd="0" presId="urn:microsoft.com/office/officeart/2008/layout/LinedList"/>
    <dgm:cxn modelId="{896E63A9-0529-4F96-BFE6-999BA0A4BEBE}" type="presParOf" srcId="{C9A16E0A-A3E5-4A4D-B275-11050A4C03F5}" destId="{1107714B-652E-4EF1-B0D2-B8393A02A3D9}" srcOrd="0" destOrd="0" presId="urn:microsoft.com/office/officeart/2008/layout/LinedList"/>
    <dgm:cxn modelId="{DE60FB87-02DA-4DBE-819C-C50EF6EF78A1}" type="presParOf" srcId="{C9A16E0A-A3E5-4A4D-B275-11050A4C03F5}" destId="{8957385D-B806-4857-9EC3-E22F3DE71784}" srcOrd="1" destOrd="0" presId="urn:microsoft.com/office/officeart/2008/layout/LinedList"/>
    <dgm:cxn modelId="{E6C0E7A9-2C7B-4D0E-A609-F7D803F4C26F}" type="presParOf" srcId="{BCD01907-75E8-4DDC-9932-5609C83351C5}" destId="{EC4DC64E-FEC9-48C4-AE0B-7D415916AA13}" srcOrd="10" destOrd="0" presId="urn:microsoft.com/office/officeart/2008/layout/LinedList"/>
    <dgm:cxn modelId="{9FCA8CB8-53F8-482C-9DAE-24DB265EAC47}" type="presParOf" srcId="{BCD01907-75E8-4DDC-9932-5609C83351C5}" destId="{466A4DBE-98DE-4CBA-B745-C19E3223815C}" srcOrd="11" destOrd="0" presId="urn:microsoft.com/office/officeart/2008/layout/LinedList"/>
    <dgm:cxn modelId="{BFF34D73-9CFC-4C04-A001-DC5B87DA7B7B}" type="presParOf" srcId="{466A4DBE-98DE-4CBA-B745-C19E3223815C}" destId="{7413251B-9D0F-45E7-A502-DC62D7DDFB54}" srcOrd="0" destOrd="0" presId="urn:microsoft.com/office/officeart/2008/layout/LinedList"/>
    <dgm:cxn modelId="{2D167153-E33D-4317-B841-0DB08155E78B}" type="presParOf" srcId="{466A4DBE-98DE-4CBA-B745-C19E3223815C}" destId="{3524AE62-29A1-483E-B55B-0094FB57000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08F4C7-CEAE-46C8-A4FD-F3CAD78AA112}" type="doc">
      <dgm:prSet loTypeId="urn:microsoft.com/office/officeart/2005/8/layout/vList2" loCatId="list" qsTypeId="urn:microsoft.com/office/officeart/2005/8/quickstyle/3d2" qsCatId="3D" csTypeId="urn:microsoft.com/office/officeart/2005/8/colors/colorful3" csCatId="colorful" phldr="1"/>
      <dgm:spPr/>
      <dgm:t>
        <a:bodyPr/>
        <a:lstStyle/>
        <a:p>
          <a:endParaRPr lang="en-US"/>
        </a:p>
      </dgm:t>
    </dgm:pt>
    <dgm:pt modelId="{40E6E012-9D59-47C3-95CA-486F2FC4953C}">
      <dgm:prSet custT="1"/>
      <dgm:spPr/>
      <dgm:t>
        <a:bodyPr/>
        <a:lstStyle/>
        <a:p>
          <a:pPr algn="l"/>
          <a:r>
            <a:rPr lang="en-US" sz="3200" b="1" i="0" dirty="0">
              <a:latin typeface="Neucha" panose="020B0604020202020204" charset="0"/>
            </a:rPr>
            <a:t>Introduction</a:t>
          </a:r>
          <a:r>
            <a:rPr lang="en-US" sz="3200" b="0" i="0" dirty="0">
              <a:latin typeface="Neucha" panose="020B0604020202020204" charset="0"/>
            </a:rPr>
            <a:t> : What , Why , How</a:t>
          </a:r>
          <a:endParaRPr lang="en-US" sz="3200" b="0" dirty="0">
            <a:latin typeface="Neucha" panose="020B0604020202020204" charset="0"/>
          </a:endParaRPr>
        </a:p>
      </dgm:t>
    </dgm:pt>
    <dgm:pt modelId="{0E28192B-E3C2-477D-AA31-88A043A5E246}" type="parTrans" cxnId="{7E63E611-CC42-44EC-9088-86C1504A515F}">
      <dgm:prSet/>
      <dgm:spPr/>
      <dgm:t>
        <a:bodyPr/>
        <a:lstStyle/>
        <a:p>
          <a:endParaRPr lang="en-US"/>
        </a:p>
      </dgm:t>
    </dgm:pt>
    <dgm:pt modelId="{CCE65156-E79D-43B0-AB9C-ADE4898BDB9F}" type="sibTrans" cxnId="{7E63E611-CC42-44EC-9088-86C1504A515F}">
      <dgm:prSet/>
      <dgm:spPr/>
      <dgm:t>
        <a:bodyPr/>
        <a:lstStyle/>
        <a:p>
          <a:endParaRPr lang="en-US"/>
        </a:p>
      </dgm:t>
    </dgm:pt>
    <dgm:pt modelId="{7E486693-869D-4D6C-8B48-CC5CAAE6E655}">
      <dgm:prSet custT="1"/>
      <dgm:spPr/>
      <dgm:t>
        <a:bodyPr/>
        <a:lstStyle/>
        <a:p>
          <a:r>
            <a:rPr lang="en-US" sz="3200" b="1" i="0" dirty="0">
              <a:latin typeface="Neucha" panose="020B0604020202020204" charset="0"/>
            </a:rPr>
            <a:t>Implementation : </a:t>
          </a:r>
          <a:r>
            <a:rPr lang="en-US" sz="3200" b="0" i="0" dirty="0">
              <a:latin typeface="Neucha" panose="020B0604020202020204" charset="0"/>
            </a:rPr>
            <a:t>Features , Preprocessing , ML Model , Results , Conclusion</a:t>
          </a:r>
          <a:endParaRPr lang="en-US" sz="3200" b="0" dirty="0">
            <a:latin typeface="Neucha" panose="020B0604020202020204" charset="0"/>
          </a:endParaRPr>
        </a:p>
      </dgm:t>
    </dgm:pt>
    <dgm:pt modelId="{FBA971C1-D99C-444F-B563-521C45F06463}" type="parTrans" cxnId="{ED7E1072-9AEE-49CF-B47E-5CE234CC1078}">
      <dgm:prSet/>
      <dgm:spPr/>
      <dgm:t>
        <a:bodyPr/>
        <a:lstStyle/>
        <a:p>
          <a:endParaRPr lang="en-US"/>
        </a:p>
      </dgm:t>
    </dgm:pt>
    <dgm:pt modelId="{78771C4C-20CB-4D9F-B2E5-6A7C342A06BD}" type="sibTrans" cxnId="{ED7E1072-9AEE-49CF-B47E-5CE234CC1078}">
      <dgm:prSet/>
      <dgm:spPr/>
      <dgm:t>
        <a:bodyPr/>
        <a:lstStyle/>
        <a:p>
          <a:endParaRPr lang="en-US"/>
        </a:p>
      </dgm:t>
    </dgm:pt>
    <dgm:pt modelId="{61CB1DE2-B24E-46F8-A679-8B408A52EC56}">
      <dgm:prSet custT="1"/>
      <dgm:spPr/>
      <dgm:t>
        <a:bodyPr/>
        <a:lstStyle/>
        <a:p>
          <a:r>
            <a:rPr lang="en-US" sz="3200" b="0" i="0" dirty="0">
              <a:latin typeface="Neucha" panose="020B0604020202020204" charset="0"/>
            </a:rPr>
            <a:t>Reference ,</a:t>
          </a:r>
          <a:r>
            <a:rPr lang="en-US" sz="3200" dirty="0"/>
            <a:t> Question / Answer </a:t>
          </a:r>
          <a:r>
            <a:rPr lang="en-US" sz="3200" b="0" i="0" dirty="0">
              <a:latin typeface="Neucha" panose="020B0604020202020204" charset="0"/>
            </a:rPr>
            <a:t>, </a:t>
          </a:r>
          <a:r>
            <a:rPr lang="en-US" sz="3200" b="1" i="0" dirty="0">
              <a:latin typeface="Neucha" panose="020B0604020202020204" charset="0"/>
            </a:rPr>
            <a:t>Thanks</a:t>
          </a:r>
          <a:endParaRPr lang="en-US" sz="3200" b="1" dirty="0">
            <a:latin typeface="Neucha" panose="020B0604020202020204" charset="0"/>
          </a:endParaRPr>
        </a:p>
      </dgm:t>
    </dgm:pt>
    <dgm:pt modelId="{6E658476-E606-4772-A778-888963CB12FC}" type="parTrans" cxnId="{84B4BA00-FD31-4384-8713-ED95D3D604D3}">
      <dgm:prSet/>
      <dgm:spPr/>
      <dgm:t>
        <a:bodyPr/>
        <a:lstStyle/>
        <a:p>
          <a:endParaRPr lang="en-US"/>
        </a:p>
      </dgm:t>
    </dgm:pt>
    <dgm:pt modelId="{A91F82DE-333F-45A3-99F8-A9A6077BE661}" type="sibTrans" cxnId="{84B4BA00-FD31-4384-8713-ED95D3D604D3}">
      <dgm:prSet/>
      <dgm:spPr/>
      <dgm:t>
        <a:bodyPr/>
        <a:lstStyle/>
        <a:p>
          <a:endParaRPr lang="en-US"/>
        </a:p>
      </dgm:t>
    </dgm:pt>
    <dgm:pt modelId="{2EC9AC89-DF3D-4AC2-B5CD-4E2A4A3D40AA}" type="pres">
      <dgm:prSet presAssocID="{7308F4C7-CEAE-46C8-A4FD-F3CAD78AA112}" presName="linear" presStyleCnt="0">
        <dgm:presLayoutVars>
          <dgm:animLvl val="lvl"/>
          <dgm:resizeHandles val="exact"/>
        </dgm:presLayoutVars>
      </dgm:prSet>
      <dgm:spPr/>
    </dgm:pt>
    <dgm:pt modelId="{031C7F8F-29A6-4854-8194-C7F14049D51B}" type="pres">
      <dgm:prSet presAssocID="{40E6E012-9D59-47C3-95CA-486F2FC4953C}" presName="parentText" presStyleLbl="node1" presStyleIdx="0" presStyleCnt="3" custScaleX="91393" custScaleY="92627" custLinFactY="-1062" custLinFactNeighborY="-100000">
        <dgm:presLayoutVars>
          <dgm:chMax val="0"/>
          <dgm:bulletEnabled val="1"/>
        </dgm:presLayoutVars>
      </dgm:prSet>
      <dgm:spPr/>
    </dgm:pt>
    <dgm:pt modelId="{6383E21F-A42E-409A-81C7-E1744F6D7884}" type="pres">
      <dgm:prSet presAssocID="{CCE65156-E79D-43B0-AB9C-ADE4898BDB9F}" presName="spacer" presStyleCnt="0"/>
      <dgm:spPr/>
    </dgm:pt>
    <dgm:pt modelId="{7E4FA19B-67A1-43B8-AC0F-6C7C399779B2}" type="pres">
      <dgm:prSet presAssocID="{7E486693-869D-4D6C-8B48-CC5CAAE6E655}" presName="parentText" presStyleLbl="node1" presStyleIdx="1" presStyleCnt="3" custScaleX="91393" custScaleY="131252">
        <dgm:presLayoutVars>
          <dgm:chMax val="0"/>
          <dgm:bulletEnabled val="1"/>
        </dgm:presLayoutVars>
      </dgm:prSet>
      <dgm:spPr/>
    </dgm:pt>
    <dgm:pt modelId="{C6C7FA89-2EE3-4F6C-83E2-4FC29C6FE8BB}" type="pres">
      <dgm:prSet presAssocID="{78771C4C-20CB-4D9F-B2E5-6A7C342A06BD}" presName="spacer" presStyleCnt="0"/>
      <dgm:spPr/>
    </dgm:pt>
    <dgm:pt modelId="{42981E5F-2B9E-4514-826C-60DE86DA6755}" type="pres">
      <dgm:prSet presAssocID="{61CB1DE2-B24E-46F8-A679-8B408A52EC56}" presName="parentText" presStyleLbl="node1" presStyleIdx="2" presStyleCnt="3" custScaleX="91393">
        <dgm:presLayoutVars>
          <dgm:chMax val="0"/>
          <dgm:bulletEnabled val="1"/>
        </dgm:presLayoutVars>
      </dgm:prSet>
      <dgm:spPr/>
    </dgm:pt>
  </dgm:ptLst>
  <dgm:cxnLst>
    <dgm:cxn modelId="{84B4BA00-FD31-4384-8713-ED95D3D604D3}" srcId="{7308F4C7-CEAE-46C8-A4FD-F3CAD78AA112}" destId="{61CB1DE2-B24E-46F8-A679-8B408A52EC56}" srcOrd="2" destOrd="0" parTransId="{6E658476-E606-4772-A778-888963CB12FC}" sibTransId="{A91F82DE-333F-45A3-99F8-A9A6077BE661}"/>
    <dgm:cxn modelId="{7E63E611-CC42-44EC-9088-86C1504A515F}" srcId="{7308F4C7-CEAE-46C8-A4FD-F3CAD78AA112}" destId="{40E6E012-9D59-47C3-95CA-486F2FC4953C}" srcOrd="0" destOrd="0" parTransId="{0E28192B-E3C2-477D-AA31-88A043A5E246}" sibTransId="{CCE65156-E79D-43B0-AB9C-ADE4898BDB9F}"/>
    <dgm:cxn modelId="{DE9D7127-A5BD-4763-99A3-17B9600435E4}" type="presOf" srcId="{40E6E012-9D59-47C3-95CA-486F2FC4953C}" destId="{031C7F8F-29A6-4854-8194-C7F14049D51B}" srcOrd="0" destOrd="0" presId="urn:microsoft.com/office/officeart/2005/8/layout/vList2"/>
    <dgm:cxn modelId="{ED7E1072-9AEE-49CF-B47E-5CE234CC1078}" srcId="{7308F4C7-CEAE-46C8-A4FD-F3CAD78AA112}" destId="{7E486693-869D-4D6C-8B48-CC5CAAE6E655}" srcOrd="1" destOrd="0" parTransId="{FBA971C1-D99C-444F-B563-521C45F06463}" sibTransId="{78771C4C-20CB-4D9F-B2E5-6A7C342A06BD}"/>
    <dgm:cxn modelId="{B9F09877-3BD9-4100-86E6-4841E9B2FFCC}" type="presOf" srcId="{7E486693-869D-4D6C-8B48-CC5CAAE6E655}" destId="{7E4FA19B-67A1-43B8-AC0F-6C7C399779B2}" srcOrd="0" destOrd="0" presId="urn:microsoft.com/office/officeart/2005/8/layout/vList2"/>
    <dgm:cxn modelId="{43379194-9CE3-4E9A-A507-C28424ECEB7B}" type="presOf" srcId="{61CB1DE2-B24E-46F8-A679-8B408A52EC56}" destId="{42981E5F-2B9E-4514-826C-60DE86DA6755}" srcOrd="0" destOrd="0" presId="urn:microsoft.com/office/officeart/2005/8/layout/vList2"/>
    <dgm:cxn modelId="{B45D0AF2-7A9A-4FAD-883A-69484AB3EEE4}" type="presOf" srcId="{7308F4C7-CEAE-46C8-A4FD-F3CAD78AA112}" destId="{2EC9AC89-DF3D-4AC2-B5CD-4E2A4A3D40AA}" srcOrd="0" destOrd="0" presId="urn:microsoft.com/office/officeart/2005/8/layout/vList2"/>
    <dgm:cxn modelId="{B08D1B81-8FA2-4A33-BE75-E32DEA3DDB0B}" type="presParOf" srcId="{2EC9AC89-DF3D-4AC2-B5CD-4E2A4A3D40AA}" destId="{031C7F8F-29A6-4854-8194-C7F14049D51B}" srcOrd="0" destOrd="0" presId="urn:microsoft.com/office/officeart/2005/8/layout/vList2"/>
    <dgm:cxn modelId="{37AAB664-FC80-40DB-9027-02CDFEE61F57}" type="presParOf" srcId="{2EC9AC89-DF3D-4AC2-B5CD-4E2A4A3D40AA}" destId="{6383E21F-A42E-409A-81C7-E1744F6D7884}" srcOrd="1" destOrd="0" presId="urn:microsoft.com/office/officeart/2005/8/layout/vList2"/>
    <dgm:cxn modelId="{F10DF802-A503-4F5C-9CAF-A94ABA793159}" type="presParOf" srcId="{2EC9AC89-DF3D-4AC2-B5CD-4E2A4A3D40AA}" destId="{7E4FA19B-67A1-43B8-AC0F-6C7C399779B2}" srcOrd="2" destOrd="0" presId="urn:microsoft.com/office/officeart/2005/8/layout/vList2"/>
    <dgm:cxn modelId="{9AA2CB9E-8DC7-4664-8AEA-7DF66F8610A8}" type="presParOf" srcId="{2EC9AC89-DF3D-4AC2-B5CD-4E2A4A3D40AA}" destId="{C6C7FA89-2EE3-4F6C-83E2-4FC29C6FE8BB}" srcOrd="3" destOrd="0" presId="urn:microsoft.com/office/officeart/2005/8/layout/vList2"/>
    <dgm:cxn modelId="{4FF715B0-3BC5-4B7B-9A8D-4A72017FB8F9}" type="presParOf" srcId="{2EC9AC89-DF3D-4AC2-B5CD-4E2A4A3D40AA}" destId="{42981E5F-2B9E-4514-826C-60DE86DA675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B65057-6EFD-458E-8F7C-B8A19DFE25D2}" type="doc">
      <dgm:prSet loTypeId="urn:microsoft.com/office/officeart/2005/8/layout/radial3" loCatId="cycle" qsTypeId="urn:microsoft.com/office/officeart/2005/8/quickstyle/3d1" qsCatId="3D" csTypeId="urn:microsoft.com/office/officeart/2005/8/colors/accent1_4" csCatId="accent1" phldr="1"/>
      <dgm:spPr/>
      <dgm:t>
        <a:bodyPr/>
        <a:lstStyle/>
        <a:p>
          <a:endParaRPr lang="en-US"/>
        </a:p>
      </dgm:t>
    </dgm:pt>
    <dgm:pt modelId="{2303DB95-B1C2-4EC9-BD5E-33DEC4E0834F}">
      <dgm:prSet phldrT="[Text]" custT="1"/>
      <dgm:spPr/>
      <dgm:t>
        <a:bodyPr/>
        <a:lstStyle/>
        <a:p>
          <a:r>
            <a:rPr lang="en-US" sz="2800" b="1" i="0" dirty="0">
              <a:latin typeface="Neucha" panose="020B0604020202020204" charset="0"/>
            </a:rPr>
            <a:t>Features</a:t>
          </a:r>
          <a:endParaRPr lang="en-US" sz="2800" b="1" dirty="0">
            <a:latin typeface="Neucha" panose="020B0604020202020204" charset="0"/>
          </a:endParaRPr>
        </a:p>
      </dgm:t>
    </dgm:pt>
    <dgm:pt modelId="{D98CD068-2467-4535-927E-FF96B4EB7973}" type="parTrans" cxnId="{12B8D5F3-6967-4FD4-8221-D74DA77F3D05}">
      <dgm:prSet/>
      <dgm:spPr/>
      <dgm:t>
        <a:bodyPr/>
        <a:lstStyle/>
        <a:p>
          <a:endParaRPr lang="en-US"/>
        </a:p>
      </dgm:t>
    </dgm:pt>
    <dgm:pt modelId="{7A666B54-3A56-479F-9EEB-1C5281E48406}" type="sibTrans" cxnId="{12B8D5F3-6967-4FD4-8221-D74DA77F3D05}">
      <dgm:prSet/>
      <dgm:spPr/>
      <dgm:t>
        <a:bodyPr/>
        <a:lstStyle/>
        <a:p>
          <a:endParaRPr lang="en-US"/>
        </a:p>
      </dgm:t>
    </dgm:pt>
    <dgm:pt modelId="{2685E671-61DC-436D-A82D-68232109A7E9}">
      <dgm:prSet phldrT="[Text]" custT="1"/>
      <dgm:spPr/>
      <dgm:t>
        <a:bodyPr/>
        <a:lstStyle/>
        <a:p>
          <a:r>
            <a:rPr lang="en-US" sz="1400" b="1" dirty="0">
              <a:latin typeface="Neucha" panose="020B0604020202020204" charset="0"/>
            </a:rPr>
            <a:t>Age</a:t>
          </a:r>
        </a:p>
      </dgm:t>
    </dgm:pt>
    <dgm:pt modelId="{682964F8-1261-495F-9498-A9B42E06F5A1}" type="parTrans" cxnId="{64529731-6860-4200-B32D-E43401A455EC}">
      <dgm:prSet/>
      <dgm:spPr/>
      <dgm:t>
        <a:bodyPr/>
        <a:lstStyle/>
        <a:p>
          <a:endParaRPr lang="en-US"/>
        </a:p>
      </dgm:t>
    </dgm:pt>
    <dgm:pt modelId="{D93D184F-8F5A-4F7B-97B2-DBD75DBE5AB6}" type="sibTrans" cxnId="{64529731-6860-4200-B32D-E43401A455EC}">
      <dgm:prSet/>
      <dgm:spPr/>
      <dgm:t>
        <a:bodyPr/>
        <a:lstStyle/>
        <a:p>
          <a:endParaRPr lang="en-US"/>
        </a:p>
      </dgm:t>
    </dgm:pt>
    <dgm:pt modelId="{8B8D6825-5A57-4778-9EDB-08DBE94BBEF1}">
      <dgm:prSet phldrT="[Text]" custT="1"/>
      <dgm:spPr/>
      <dgm:t>
        <a:bodyPr/>
        <a:lstStyle/>
        <a:p>
          <a:r>
            <a:rPr lang="en-US" sz="1400" b="1" dirty="0">
              <a:latin typeface="Neucha" panose="020B0604020202020204" charset="0"/>
            </a:rPr>
            <a:t>Gender</a:t>
          </a:r>
        </a:p>
      </dgm:t>
    </dgm:pt>
    <dgm:pt modelId="{CB37C0B8-E9B6-47FC-AD97-E7246658EFA8}" type="parTrans" cxnId="{2D11F487-62CA-4547-B885-CDC85B2D4159}">
      <dgm:prSet/>
      <dgm:spPr/>
      <dgm:t>
        <a:bodyPr/>
        <a:lstStyle/>
        <a:p>
          <a:endParaRPr lang="en-US"/>
        </a:p>
      </dgm:t>
    </dgm:pt>
    <dgm:pt modelId="{90A5EE08-ABB6-4B12-BA70-F918186B6E53}" type="sibTrans" cxnId="{2D11F487-62CA-4547-B885-CDC85B2D4159}">
      <dgm:prSet/>
      <dgm:spPr/>
      <dgm:t>
        <a:bodyPr/>
        <a:lstStyle/>
        <a:p>
          <a:endParaRPr lang="en-US"/>
        </a:p>
      </dgm:t>
    </dgm:pt>
    <dgm:pt modelId="{03ECCC27-70F0-41FA-BAA6-431DCC538199}">
      <dgm:prSet phldrT="[Text]" custT="1"/>
      <dgm:spPr/>
      <dgm:t>
        <a:bodyPr/>
        <a:lstStyle/>
        <a:p>
          <a:r>
            <a:rPr lang="en-US" sz="1400" b="1" dirty="0">
              <a:latin typeface="Neucha" panose="020B0604020202020204" charset="0"/>
            </a:rPr>
            <a:t>CP</a:t>
          </a:r>
        </a:p>
      </dgm:t>
    </dgm:pt>
    <dgm:pt modelId="{1311E475-DA60-4E26-9FC9-476851AB396E}" type="parTrans" cxnId="{F679FCDA-C823-4DC3-9123-F89042D71B3D}">
      <dgm:prSet/>
      <dgm:spPr/>
      <dgm:t>
        <a:bodyPr/>
        <a:lstStyle/>
        <a:p>
          <a:endParaRPr lang="en-US"/>
        </a:p>
      </dgm:t>
    </dgm:pt>
    <dgm:pt modelId="{222F0283-6BBF-4E68-972E-263764F936A0}" type="sibTrans" cxnId="{F679FCDA-C823-4DC3-9123-F89042D71B3D}">
      <dgm:prSet/>
      <dgm:spPr/>
      <dgm:t>
        <a:bodyPr/>
        <a:lstStyle/>
        <a:p>
          <a:endParaRPr lang="en-US"/>
        </a:p>
      </dgm:t>
    </dgm:pt>
    <dgm:pt modelId="{0FFC4375-9DE1-4567-8316-7A15507C0D8C}">
      <dgm:prSet phldrT="[Text]" custT="1"/>
      <dgm:spPr/>
      <dgm:t>
        <a:bodyPr/>
        <a:lstStyle/>
        <a:p>
          <a:r>
            <a:rPr lang="en-US" sz="1400" b="1" dirty="0" err="1">
              <a:latin typeface="Neucha" panose="020B0604020202020204" charset="0"/>
            </a:rPr>
            <a:t>Trestbps</a:t>
          </a:r>
          <a:endParaRPr lang="en-US" sz="1400" b="1" dirty="0">
            <a:latin typeface="Neucha" panose="020B0604020202020204" charset="0"/>
          </a:endParaRPr>
        </a:p>
      </dgm:t>
    </dgm:pt>
    <dgm:pt modelId="{95001F95-882B-43FD-AC52-A24EE9F17EC1}" type="parTrans" cxnId="{70346E7F-0547-44B1-97BA-0B4712625AF9}">
      <dgm:prSet/>
      <dgm:spPr/>
      <dgm:t>
        <a:bodyPr/>
        <a:lstStyle/>
        <a:p>
          <a:endParaRPr lang="en-US"/>
        </a:p>
      </dgm:t>
    </dgm:pt>
    <dgm:pt modelId="{5398060A-0706-4ECA-9746-0B7E312EA3DB}" type="sibTrans" cxnId="{70346E7F-0547-44B1-97BA-0B4712625AF9}">
      <dgm:prSet/>
      <dgm:spPr/>
      <dgm:t>
        <a:bodyPr/>
        <a:lstStyle/>
        <a:p>
          <a:endParaRPr lang="en-US"/>
        </a:p>
      </dgm:t>
    </dgm:pt>
    <dgm:pt modelId="{FE93837B-567B-40E2-BA2A-4A5D05E786AF}">
      <dgm:prSet phldrT="[Text]" custT="1"/>
      <dgm:spPr/>
      <dgm:t>
        <a:bodyPr/>
        <a:lstStyle/>
        <a:p>
          <a:r>
            <a:rPr lang="en-US" sz="1400" b="1" dirty="0">
              <a:latin typeface="Neucha" panose="020B0604020202020204" charset="0"/>
            </a:rPr>
            <a:t>Chol</a:t>
          </a:r>
        </a:p>
      </dgm:t>
    </dgm:pt>
    <dgm:pt modelId="{A12D285A-00D5-45B4-BA01-0A16DD54E916}" type="parTrans" cxnId="{2E28F35F-D14A-48B5-B936-4B6C0C9F3844}">
      <dgm:prSet/>
      <dgm:spPr/>
      <dgm:t>
        <a:bodyPr/>
        <a:lstStyle/>
        <a:p>
          <a:endParaRPr lang="en-US"/>
        </a:p>
      </dgm:t>
    </dgm:pt>
    <dgm:pt modelId="{51193F18-0DC5-440C-9083-14BC8E209378}" type="sibTrans" cxnId="{2E28F35F-D14A-48B5-B936-4B6C0C9F3844}">
      <dgm:prSet/>
      <dgm:spPr/>
      <dgm:t>
        <a:bodyPr/>
        <a:lstStyle/>
        <a:p>
          <a:endParaRPr lang="en-US"/>
        </a:p>
      </dgm:t>
    </dgm:pt>
    <dgm:pt modelId="{63597C53-85F4-4F48-B821-6C2A92C6CC4E}">
      <dgm:prSet phldrT="[Text]" custT="1"/>
      <dgm:spPr/>
      <dgm:t>
        <a:bodyPr/>
        <a:lstStyle/>
        <a:p>
          <a:r>
            <a:rPr lang="en-US" sz="1400" b="1" dirty="0">
              <a:latin typeface="Neucha" panose="020B0604020202020204" charset="0"/>
            </a:rPr>
            <a:t>FBS</a:t>
          </a:r>
        </a:p>
      </dgm:t>
    </dgm:pt>
    <dgm:pt modelId="{CED91E89-F590-470D-A86C-A2461265A213}" type="parTrans" cxnId="{3ECC8B95-845E-4238-A0E1-C2A410A29302}">
      <dgm:prSet/>
      <dgm:spPr/>
      <dgm:t>
        <a:bodyPr/>
        <a:lstStyle/>
        <a:p>
          <a:endParaRPr lang="en-US"/>
        </a:p>
      </dgm:t>
    </dgm:pt>
    <dgm:pt modelId="{4E13A6B1-12C3-4418-9FEB-2A66A6002D33}" type="sibTrans" cxnId="{3ECC8B95-845E-4238-A0E1-C2A410A29302}">
      <dgm:prSet/>
      <dgm:spPr/>
      <dgm:t>
        <a:bodyPr/>
        <a:lstStyle/>
        <a:p>
          <a:endParaRPr lang="en-US"/>
        </a:p>
      </dgm:t>
    </dgm:pt>
    <dgm:pt modelId="{3B1343F0-E426-4197-BE54-1F71568735FE}">
      <dgm:prSet phldrT="[Text]" custT="1"/>
      <dgm:spPr/>
      <dgm:t>
        <a:bodyPr/>
        <a:lstStyle/>
        <a:p>
          <a:r>
            <a:rPr lang="en-US" sz="1400" b="1" dirty="0" err="1">
              <a:latin typeface="Neucha" panose="020B0604020202020204" charset="0"/>
            </a:rPr>
            <a:t>Restecg</a:t>
          </a:r>
          <a:endParaRPr lang="en-US" sz="1400" b="1" dirty="0">
            <a:latin typeface="Neucha" panose="020B0604020202020204" charset="0"/>
          </a:endParaRPr>
        </a:p>
      </dgm:t>
    </dgm:pt>
    <dgm:pt modelId="{B35E628B-4A93-4CCE-BD81-97776ED93A1F}" type="parTrans" cxnId="{07F6D2AA-338A-4C75-B281-EBCC3824BDCD}">
      <dgm:prSet/>
      <dgm:spPr/>
      <dgm:t>
        <a:bodyPr/>
        <a:lstStyle/>
        <a:p>
          <a:endParaRPr lang="en-US"/>
        </a:p>
      </dgm:t>
    </dgm:pt>
    <dgm:pt modelId="{297C3A9A-CA9D-4563-BD2E-8BA871763087}" type="sibTrans" cxnId="{07F6D2AA-338A-4C75-B281-EBCC3824BDCD}">
      <dgm:prSet/>
      <dgm:spPr/>
      <dgm:t>
        <a:bodyPr/>
        <a:lstStyle/>
        <a:p>
          <a:endParaRPr lang="en-US"/>
        </a:p>
      </dgm:t>
    </dgm:pt>
    <dgm:pt modelId="{BBF9765F-E944-4EBA-B1EA-4540C8BBBA9B}">
      <dgm:prSet phldrT="[Text]" custT="1"/>
      <dgm:spPr/>
      <dgm:t>
        <a:bodyPr/>
        <a:lstStyle/>
        <a:p>
          <a:r>
            <a:rPr lang="en-US" sz="1400" b="1" dirty="0" err="1">
              <a:latin typeface="Neucha" panose="020B0604020202020204" charset="0"/>
            </a:rPr>
            <a:t>Thalch</a:t>
          </a:r>
          <a:endParaRPr lang="en-US" sz="1400" b="1" dirty="0">
            <a:latin typeface="Neucha" panose="020B0604020202020204" charset="0"/>
          </a:endParaRPr>
        </a:p>
      </dgm:t>
    </dgm:pt>
    <dgm:pt modelId="{631E6C14-90E8-4003-8005-639D15223E84}" type="parTrans" cxnId="{996DD491-BFC8-436C-9FB6-8FA23DB8DC48}">
      <dgm:prSet/>
      <dgm:spPr/>
      <dgm:t>
        <a:bodyPr/>
        <a:lstStyle/>
        <a:p>
          <a:endParaRPr lang="en-US"/>
        </a:p>
      </dgm:t>
    </dgm:pt>
    <dgm:pt modelId="{09F65157-2539-42D7-8840-8453C742EDD1}" type="sibTrans" cxnId="{996DD491-BFC8-436C-9FB6-8FA23DB8DC48}">
      <dgm:prSet/>
      <dgm:spPr/>
      <dgm:t>
        <a:bodyPr/>
        <a:lstStyle/>
        <a:p>
          <a:endParaRPr lang="en-US"/>
        </a:p>
      </dgm:t>
    </dgm:pt>
    <dgm:pt modelId="{103CD4FE-3D74-4E3B-9531-9F4237CC641B}">
      <dgm:prSet phldrT="[Text]" custT="1"/>
      <dgm:spPr/>
      <dgm:t>
        <a:bodyPr/>
        <a:lstStyle/>
        <a:p>
          <a:r>
            <a:rPr lang="en-US" sz="1400" b="1" dirty="0" err="1">
              <a:latin typeface="Neucha" panose="020B0604020202020204" charset="0"/>
            </a:rPr>
            <a:t>Exange</a:t>
          </a:r>
          <a:endParaRPr lang="en-US" sz="1400" b="1" dirty="0">
            <a:latin typeface="Neucha" panose="020B0604020202020204" charset="0"/>
          </a:endParaRPr>
        </a:p>
      </dgm:t>
    </dgm:pt>
    <dgm:pt modelId="{9AAAA643-E386-4C6F-96B8-607357F3881C}" type="parTrans" cxnId="{B48B9D7F-C365-43BB-B891-3976A9A93273}">
      <dgm:prSet/>
      <dgm:spPr/>
      <dgm:t>
        <a:bodyPr/>
        <a:lstStyle/>
        <a:p>
          <a:endParaRPr lang="en-US"/>
        </a:p>
      </dgm:t>
    </dgm:pt>
    <dgm:pt modelId="{1FC5C794-399E-47D5-902E-E15A1DC2E9DB}" type="sibTrans" cxnId="{B48B9D7F-C365-43BB-B891-3976A9A93273}">
      <dgm:prSet/>
      <dgm:spPr/>
      <dgm:t>
        <a:bodyPr/>
        <a:lstStyle/>
        <a:p>
          <a:endParaRPr lang="en-US"/>
        </a:p>
      </dgm:t>
    </dgm:pt>
    <dgm:pt modelId="{A44B349F-7754-440B-B753-4232C368C025}">
      <dgm:prSet phldrT="[Text]" custT="1"/>
      <dgm:spPr/>
      <dgm:t>
        <a:bodyPr/>
        <a:lstStyle/>
        <a:p>
          <a:r>
            <a:rPr lang="en-US" sz="1400" b="1" dirty="0" err="1">
              <a:latin typeface="Neucha" panose="020B0604020202020204" charset="0"/>
            </a:rPr>
            <a:t>Oldpeak</a:t>
          </a:r>
          <a:endParaRPr lang="en-US" sz="1400" b="1" dirty="0">
            <a:latin typeface="Neucha" panose="020B0604020202020204" charset="0"/>
          </a:endParaRPr>
        </a:p>
      </dgm:t>
    </dgm:pt>
    <dgm:pt modelId="{097E3525-E087-40A0-AD74-DDB052E314ED}" type="parTrans" cxnId="{D1234CEE-43B3-413B-AFF5-FB67AE331C2C}">
      <dgm:prSet/>
      <dgm:spPr/>
      <dgm:t>
        <a:bodyPr/>
        <a:lstStyle/>
        <a:p>
          <a:endParaRPr lang="en-US"/>
        </a:p>
      </dgm:t>
    </dgm:pt>
    <dgm:pt modelId="{A501A7B9-EAD8-46EE-9B40-C53AEC7123EF}" type="sibTrans" cxnId="{D1234CEE-43B3-413B-AFF5-FB67AE331C2C}">
      <dgm:prSet/>
      <dgm:spPr/>
      <dgm:t>
        <a:bodyPr/>
        <a:lstStyle/>
        <a:p>
          <a:endParaRPr lang="en-US"/>
        </a:p>
      </dgm:t>
    </dgm:pt>
    <dgm:pt modelId="{E7FDD150-44C7-4834-9A22-1DE4DEB1031B}">
      <dgm:prSet phldrT="[Text]" custT="1"/>
      <dgm:spPr/>
      <dgm:t>
        <a:bodyPr/>
        <a:lstStyle/>
        <a:p>
          <a:r>
            <a:rPr lang="en-US" sz="1400" b="1" dirty="0" err="1">
              <a:latin typeface="Neucha" panose="020B0604020202020204" charset="0"/>
            </a:rPr>
            <a:t>Thal</a:t>
          </a:r>
          <a:endParaRPr lang="en-US" sz="1400" b="1" dirty="0">
            <a:latin typeface="Neucha" panose="020B0604020202020204" charset="0"/>
          </a:endParaRPr>
        </a:p>
      </dgm:t>
    </dgm:pt>
    <dgm:pt modelId="{28C2BF67-BFEF-456D-975D-8DDE8F084717}" type="parTrans" cxnId="{3EC70C78-4734-4DED-BD5A-7D8E44D2A664}">
      <dgm:prSet/>
      <dgm:spPr/>
      <dgm:t>
        <a:bodyPr/>
        <a:lstStyle/>
        <a:p>
          <a:endParaRPr lang="en-US"/>
        </a:p>
      </dgm:t>
    </dgm:pt>
    <dgm:pt modelId="{EEF2198F-C9CA-423C-AD19-37AD7D379384}" type="sibTrans" cxnId="{3EC70C78-4734-4DED-BD5A-7D8E44D2A664}">
      <dgm:prSet/>
      <dgm:spPr/>
      <dgm:t>
        <a:bodyPr/>
        <a:lstStyle/>
        <a:p>
          <a:endParaRPr lang="en-US"/>
        </a:p>
      </dgm:t>
    </dgm:pt>
    <dgm:pt modelId="{0BBCA46B-B26C-4EE3-B92C-B1446E3A79D9}">
      <dgm:prSet phldrT="[Text]" custT="1"/>
      <dgm:spPr/>
      <dgm:t>
        <a:bodyPr/>
        <a:lstStyle/>
        <a:p>
          <a:r>
            <a:rPr lang="en-US" sz="1400" b="1" dirty="0">
              <a:latin typeface="Neucha" panose="020B0604020202020204" charset="0"/>
            </a:rPr>
            <a:t>Class</a:t>
          </a:r>
        </a:p>
      </dgm:t>
    </dgm:pt>
    <dgm:pt modelId="{A3643883-8D2C-4C05-9292-1E6D351CC13D}" type="parTrans" cxnId="{415BF908-A5EA-49A2-8F16-1E46966B0FEC}">
      <dgm:prSet/>
      <dgm:spPr/>
      <dgm:t>
        <a:bodyPr/>
        <a:lstStyle/>
        <a:p>
          <a:endParaRPr lang="en-US"/>
        </a:p>
      </dgm:t>
    </dgm:pt>
    <dgm:pt modelId="{188F780C-F154-49AD-B739-F7F73516B27B}" type="sibTrans" cxnId="{415BF908-A5EA-49A2-8F16-1E46966B0FEC}">
      <dgm:prSet/>
      <dgm:spPr/>
      <dgm:t>
        <a:bodyPr/>
        <a:lstStyle/>
        <a:p>
          <a:endParaRPr lang="en-US"/>
        </a:p>
      </dgm:t>
    </dgm:pt>
    <dgm:pt modelId="{ACDB7E73-375A-4D8A-A896-EECF787C2607}" type="pres">
      <dgm:prSet presAssocID="{2EB65057-6EFD-458E-8F7C-B8A19DFE25D2}" presName="composite" presStyleCnt="0">
        <dgm:presLayoutVars>
          <dgm:chMax val="1"/>
          <dgm:dir/>
          <dgm:resizeHandles val="exact"/>
        </dgm:presLayoutVars>
      </dgm:prSet>
      <dgm:spPr/>
    </dgm:pt>
    <dgm:pt modelId="{6662457F-C45A-4FFD-A614-C38DDEBE188A}" type="pres">
      <dgm:prSet presAssocID="{2EB65057-6EFD-458E-8F7C-B8A19DFE25D2}" presName="radial" presStyleCnt="0">
        <dgm:presLayoutVars>
          <dgm:animLvl val="ctr"/>
        </dgm:presLayoutVars>
      </dgm:prSet>
      <dgm:spPr/>
    </dgm:pt>
    <dgm:pt modelId="{70BEA32C-DF59-4E6C-9CC8-1D5F2AC8BCC1}" type="pres">
      <dgm:prSet presAssocID="{2303DB95-B1C2-4EC9-BD5E-33DEC4E0834F}" presName="centerShape" presStyleLbl="vennNode1" presStyleIdx="0" presStyleCnt="13"/>
      <dgm:spPr/>
    </dgm:pt>
    <dgm:pt modelId="{8A24E98A-5F5F-45C6-B279-4D5C210CD562}" type="pres">
      <dgm:prSet presAssocID="{2685E671-61DC-436D-A82D-68232109A7E9}" presName="node" presStyleLbl="vennNode1" presStyleIdx="1" presStyleCnt="13">
        <dgm:presLayoutVars>
          <dgm:bulletEnabled val="1"/>
        </dgm:presLayoutVars>
      </dgm:prSet>
      <dgm:spPr/>
    </dgm:pt>
    <dgm:pt modelId="{C04FAA2D-0892-4EF4-8B72-0800DB5A8FFF}" type="pres">
      <dgm:prSet presAssocID="{8B8D6825-5A57-4778-9EDB-08DBE94BBEF1}" presName="node" presStyleLbl="vennNode1" presStyleIdx="2" presStyleCnt="13">
        <dgm:presLayoutVars>
          <dgm:bulletEnabled val="1"/>
        </dgm:presLayoutVars>
      </dgm:prSet>
      <dgm:spPr/>
    </dgm:pt>
    <dgm:pt modelId="{7E1B9F46-7AA3-4BD6-BE13-79801C620F3B}" type="pres">
      <dgm:prSet presAssocID="{03ECCC27-70F0-41FA-BAA6-431DCC538199}" presName="node" presStyleLbl="vennNode1" presStyleIdx="3" presStyleCnt="13">
        <dgm:presLayoutVars>
          <dgm:bulletEnabled val="1"/>
        </dgm:presLayoutVars>
      </dgm:prSet>
      <dgm:spPr/>
    </dgm:pt>
    <dgm:pt modelId="{A7ECA5A2-6E6D-4762-9AEF-AEE791481564}" type="pres">
      <dgm:prSet presAssocID="{0FFC4375-9DE1-4567-8316-7A15507C0D8C}" presName="node" presStyleLbl="vennNode1" presStyleIdx="4" presStyleCnt="13">
        <dgm:presLayoutVars>
          <dgm:bulletEnabled val="1"/>
        </dgm:presLayoutVars>
      </dgm:prSet>
      <dgm:spPr/>
    </dgm:pt>
    <dgm:pt modelId="{61CF7647-85AD-47EE-8B97-7AF386DC48D1}" type="pres">
      <dgm:prSet presAssocID="{FE93837B-567B-40E2-BA2A-4A5D05E786AF}" presName="node" presStyleLbl="vennNode1" presStyleIdx="5" presStyleCnt="13">
        <dgm:presLayoutVars>
          <dgm:bulletEnabled val="1"/>
        </dgm:presLayoutVars>
      </dgm:prSet>
      <dgm:spPr/>
    </dgm:pt>
    <dgm:pt modelId="{AF6B2C5D-AD2F-4671-8E76-24C5EE3311BD}" type="pres">
      <dgm:prSet presAssocID="{63597C53-85F4-4F48-B821-6C2A92C6CC4E}" presName="node" presStyleLbl="vennNode1" presStyleIdx="6" presStyleCnt="13">
        <dgm:presLayoutVars>
          <dgm:bulletEnabled val="1"/>
        </dgm:presLayoutVars>
      </dgm:prSet>
      <dgm:spPr/>
    </dgm:pt>
    <dgm:pt modelId="{CADC4AED-5545-4C56-AC6C-F6BD7BD164CB}" type="pres">
      <dgm:prSet presAssocID="{3B1343F0-E426-4197-BE54-1F71568735FE}" presName="node" presStyleLbl="vennNode1" presStyleIdx="7" presStyleCnt="13">
        <dgm:presLayoutVars>
          <dgm:bulletEnabled val="1"/>
        </dgm:presLayoutVars>
      </dgm:prSet>
      <dgm:spPr/>
    </dgm:pt>
    <dgm:pt modelId="{E1ED19E9-A10D-4C78-A3B8-B19E442830C6}" type="pres">
      <dgm:prSet presAssocID="{BBF9765F-E944-4EBA-B1EA-4540C8BBBA9B}" presName="node" presStyleLbl="vennNode1" presStyleIdx="8" presStyleCnt="13">
        <dgm:presLayoutVars>
          <dgm:bulletEnabled val="1"/>
        </dgm:presLayoutVars>
      </dgm:prSet>
      <dgm:spPr/>
    </dgm:pt>
    <dgm:pt modelId="{80376D07-0C39-4FD9-99C1-82CABFD4F4C2}" type="pres">
      <dgm:prSet presAssocID="{103CD4FE-3D74-4E3B-9531-9F4237CC641B}" presName="node" presStyleLbl="vennNode1" presStyleIdx="9" presStyleCnt="13">
        <dgm:presLayoutVars>
          <dgm:bulletEnabled val="1"/>
        </dgm:presLayoutVars>
      </dgm:prSet>
      <dgm:spPr/>
    </dgm:pt>
    <dgm:pt modelId="{E461F54D-B62D-4D01-ADA2-B4F7E8C55203}" type="pres">
      <dgm:prSet presAssocID="{A44B349F-7754-440B-B753-4232C368C025}" presName="node" presStyleLbl="vennNode1" presStyleIdx="10" presStyleCnt="13">
        <dgm:presLayoutVars>
          <dgm:bulletEnabled val="1"/>
        </dgm:presLayoutVars>
      </dgm:prSet>
      <dgm:spPr/>
    </dgm:pt>
    <dgm:pt modelId="{6B977113-3E45-4FD3-BDF4-4041843670FB}" type="pres">
      <dgm:prSet presAssocID="{E7FDD150-44C7-4834-9A22-1DE4DEB1031B}" presName="node" presStyleLbl="vennNode1" presStyleIdx="11" presStyleCnt="13">
        <dgm:presLayoutVars>
          <dgm:bulletEnabled val="1"/>
        </dgm:presLayoutVars>
      </dgm:prSet>
      <dgm:spPr/>
    </dgm:pt>
    <dgm:pt modelId="{05304715-8EE4-4E67-8428-894F4409E2C8}" type="pres">
      <dgm:prSet presAssocID="{0BBCA46B-B26C-4EE3-B92C-B1446E3A79D9}" presName="node" presStyleLbl="vennNode1" presStyleIdx="12" presStyleCnt="13">
        <dgm:presLayoutVars>
          <dgm:bulletEnabled val="1"/>
        </dgm:presLayoutVars>
      </dgm:prSet>
      <dgm:spPr/>
    </dgm:pt>
  </dgm:ptLst>
  <dgm:cxnLst>
    <dgm:cxn modelId="{415BF908-A5EA-49A2-8F16-1E46966B0FEC}" srcId="{2303DB95-B1C2-4EC9-BD5E-33DEC4E0834F}" destId="{0BBCA46B-B26C-4EE3-B92C-B1446E3A79D9}" srcOrd="11" destOrd="0" parTransId="{A3643883-8D2C-4C05-9292-1E6D351CC13D}" sibTransId="{188F780C-F154-49AD-B739-F7F73516B27B}"/>
    <dgm:cxn modelId="{50A95A18-917C-42D2-8833-97831F87523D}" type="presOf" srcId="{2685E671-61DC-436D-A82D-68232109A7E9}" destId="{8A24E98A-5F5F-45C6-B279-4D5C210CD562}" srcOrd="0" destOrd="0" presId="urn:microsoft.com/office/officeart/2005/8/layout/radial3"/>
    <dgm:cxn modelId="{AC0D3F2F-6748-4F48-85BF-7D2644DEE6D0}" type="presOf" srcId="{3B1343F0-E426-4197-BE54-1F71568735FE}" destId="{CADC4AED-5545-4C56-AC6C-F6BD7BD164CB}" srcOrd="0" destOrd="0" presId="urn:microsoft.com/office/officeart/2005/8/layout/radial3"/>
    <dgm:cxn modelId="{64529731-6860-4200-B32D-E43401A455EC}" srcId="{2303DB95-B1C2-4EC9-BD5E-33DEC4E0834F}" destId="{2685E671-61DC-436D-A82D-68232109A7E9}" srcOrd="0" destOrd="0" parTransId="{682964F8-1261-495F-9498-A9B42E06F5A1}" sibTransId="{D93D184F-8F5A-4F7B-97B2-DBD75DBE5AB6}"/>
    <dgm:cxn modelId="{8663105B-461E-4C43-8144-95A550EDC687}" type="presOf" srcId="{0FFC4375-9DE1-4567-8316-7A15507C0D8C}" destId="{A7ECA5A2-6E6D-4762-9AEF-AEE791481564}" srcOrd="0" destOrd="0" presId="urn:microsoft.com/office/officeart/2005/8/layout/radial3"/>
    <dgm:cxn modelId="{B4B68A5C-6A16-4EB4-9E06-5D89172C20DA}" type="presOf" srcId="{E7FDD150-44C7-4834-9A22-1DE4DEB1031B}" destId="{6B977113-3E45-4FD3-BDF4-4041843670FB}" srcOrd="0" destOrd="0" presId="urn:microsoft.com/office/officeart/2005/8/layout/radial3"/>
    <dgm:cxn modelId="{BAFA085D-10B7-40A2-9C00-D8F1E8005A19}" type="presOf" srcId="{0BBCA46B-B26C-4EE3-B92C-B1446E3A79D9}" destId="{05304715-8EE4-4E67-8428-894F4409E2C8}" srcOrd="0" destOrd="0" presId="urn:microsoft.com/office/officeart/2005/8/layout/radial3"/>
    <dgm:cxn modelId="{2E28F35F-D14A-48B5-B936-4B6C0C9F3844}" srcId="{2303DB95-B1C2-4EC9-BD5E-33DEC4E0834F}" destId="{FE93837B-567B-40E2-BA2A-4A5D05E786AF}" srcOrd="4" destOrd="0" parTransId="{A12D285A-00D5-45B4-BA01-0A16DD54E916}" sibTransId="{51193F18-0DC5-440C-9083-14BC8E209378}"/>
    <dgm:cxn modelId="{8FD88445-5F07-4DCB-8762-16C20FA50739}" type="presOf" srcId="{FE93837B-567B-40E2-BA2A-4A5D05E786AF}" destId="{61CF7647-85AD-47EE-8B97-7AF386DC48D1}" srcOrd="0" destOrd="0" presId="urn:microsoft.com/office/officeart/2005/8/layout/radial3"/>
    <dgm:cxn modelId="{77DEA04F-A52F-44C1-B66E-5D55F956F9D0}" type="presOf" srcId="{2303DB95-B1C2-4EC9-BD5E-33DEC4E0834F}" destId="{70BEA32C-DF59-4E6C-9CC8-1D5F2AC8BCC1}" srcOrd="0" destOrd="0" presId="urn:microsoft.com/office/officeart/2005/8/layout/radial3"/>
    <dgm:cxn modelId="{B5850150-C506-475A-A20E-59CEB0DC3001}" type="presOf" srcId="{103CD4FE-3D74-4E3B-9531-9F4237CC641B}" destId="{80376D07-0C39-4FD9-99C1-82CABFD4F4C2}" srcOrd="0" destOrd="0" presId="urn:microsoft.com/office/officeart/2005/8/layout/radial3"/>
    <dgm:cxn modelId="{8D911373-224E-4158-A0F2-8F9AB8569383}" type="presOf" srcId="{2EB65057-6EFD-458E-8F7C-B8A19DFE25D2}" destId="{ACDB7E73-375A-4D8A-A896-EECF787C2607}" srcOrd="0" destOrd="0" presId="urn:microsoft.com/office/officeart/2005/8/layout/radial3"/>
    <dgm:cxn modelId="{3EC70C78-4734-4DED-BD5A-7D8E44D2A664}" srcId="{2303DB95-B1C2-4EC9-BD5E-33DEC4E0834F}" destId="{E7FDD150-44C7-4834-9A22-1DE4DEB1031B}" srcOrd="10" destOrd="0" parTransId="{28C2BF67-BFEF-456D-975D-8DDE8F084717}" sibTransId="{EEF2198F-C9CA-423C-AD19-37AD7D379384}"/>
    <dgm:cxn modelId="{70346E7F-0547-44B1-97BA-0B4712625AF9}" srcId="{2303DB95-B1C2-4EC9-BD5E-33DEC4E0834F}" destId="{0FFC4375-9DE1-4567-8316-7A15507C0D8C}" srcOrd="3" destOrd="0" parTransId="{95001F95-882B-43FD-AC52-A24EE9F17EC1}" sibTransId="{5398060A-0706-4ECA-9746-0B7E312EA3DB}"/>
    <dgm:cxn modelId="{B48B9D7F-C365-43BB-B891-3976A9A93273}" srcId="{2303DB95-B1C2-4EC9-BD5E-33DEC4E0834F}" destId="{103CD4FE-3D74-4E3B-9531-9F4237CC641B}" srcOrd="8" destOrd="0" parTransId="{9AAAA643-E386-4C6F-96B8-607357F3881C}" sibTransId="{1FC5C794-399E-47D5-902E-E15A1DC2E9DB}"/>
    <dgm:cxn modelId="{2D11F487-62CA-4547-B885-CDC85B2D4159}" srcId="{2303DB95-B1C2-4EC9-BD5E-33DEC4E0834F}" destId="{8B8D6825-5A57-4778-9EDB-08DBE94BBEF1}" srcOrd="1" destOrd="0" parTransId="{CB37C0B8-E9B6-47FC-AD97-E7246658EFA8}" sibTransId="{90A5EE08-ABB6-4B12-BA70-F918186B6E53}"/>
    <dgm:cxn modelId="{996DD491-BFC8-436C-9FB6-8FA23DB8DC48}" srcId="{2303DB95-B1C2-4EC9-BD5E-33DEC4E0834F}" destId="{BBF9765F-E944-4EBA-B1EA-4540C8BBBA9B}" srcOrd="7" destOrd="0" parTransId="{631E6C14-90E8-4003-8005-639D15223E84}" sibTransId="{09F65157-2539-42D7-8840-8453C742EDD1}"/>
    <dgm:cxn modelId="{5C305F94-00F3-4E76-B2C1-6E4A5FEB98CA}" type="presOf" srcId="{A44B349F-7754-440B-B753-4232C368C025}" destId="{E461F54D-B62D-4D01-ADA2-B4F7E8C55203}" srcOrd="0" destOrd="0" presId="urn:microsoft.com/office/officeart/2005/8/layout/radial3"/>
    <dgm:cxn modelId="{3ECC8B95-845E-4238-A0E1-C2A410A29302}" srcId="{2303DB95-B1C2-4EC9-BD5E-33DEC4E0834F}" destId="{63597C53-85F4-4F48-B821-6C2A92C6CC4E}" srcOrd="5" destOrd="0" parTransId="{CED91E89-F590-470D-A86C-A2461265A213}" sibTransId="{4E13A6B1-12C3-4418-9FEB-2A66A6002D33}"/>
    <dgm:cxn modelId="{EDF3A798-0B8C-4027-A8D0-92D12E0012B1}" type="presOf" srcId="{8B8D6825-5A57-4778-9EDB-08DBE94BBEF1}" destId="{C04FAA2D-0892-4EF4-8B72-0800DB5A8FFF}" srcOrd="0" destOrd="0" presId="urn:microsoft.com/office/officeart/2005/8/layout/radial3"/>
    <dgm:cxn modelId="{07F6D2AA-338A-4C75-B281-EBCC3824BDCD}" srcId="{2303DB95-B1C2-4EC9-BD5E-33DEC4E0834F}" destId="{3B1343F0-E426-4197-BE54-1F71568735FE}" srcOrd="6" destOrd="0" parTransId="{B35E628B-4A93-4CCE-BD81-97776ED93A1F}" sibTransId="{297C3A9A-CA9D-4563-BD2E-8BA871763087}"/>
    <dgm:cxn modelId="{F679FCDA-C823-4DC3-9123-F89042D71B3D}" srcId="{2303DB95-B1C2-4EC9-BD5E-33DEC4E0834F}" destId="{03ECCC27-70F0-41FA-BAA6-431DCC538199}" srcOrd="2" destOrd="0" parTransId="{1311E475-DA60-4E26-9FC9-476851AB396E}" sibTransId="{222F0283-6BBF-4E68-972E-263764F936A0}"/>
    <dgm:cxn modelId="{32F364E3-CAF6-463A-8F69-6C7403167F5A}" type="presOf" srcId="{BBF9765F-E944-4EBA-B1EA-4540C8BBBA9B}" destId="{E1ED19E9-A10D-4C78-A3B8-B19E442830C6}" srcOrd="0" destOrd="0" presId="urn:microsoft.com/office/officeart/2005/8/layout/radial3"/>
    <dgm:cxn modelId="{E842B5E3-2CD9-4071-B9C4-5D220C62EC2C}" type="presOf" srcId="{03ECCC27-70F0-41FA-BAA6-431DCC538199}" destId="{7E1B9F46-7AA3-4BD6-BE13-79801C620F3B}" srcOrd="0" destOrd="0" presId="urn:microsoft.com/office/officeart/2005/8/layout/radial3"/>
    <dgm:cxn modelId="{525359E9-104B-4427-9290-FBEAF204BA11}" type="presOf" srcId="{63597C53-85F4-4F48-B821-6C2A92C6CC4E}" destId="{AF6B2C5D-AD2F-4671-8E76-24C5EE3311BD}" srcOrd="0" destOrd="0" presId="urn:microsoft.com/office/officeart/2005/8/layout/radial3"/>
    <dgm:cxn modelId="{D1234CEE-43B3-413B-AFF5-FB67AE331C2C}" srcId="{2303DB95-B1C2-4EC9-BD5E-33DEC4E0834F}" destId="{A44B349F-7754-440B-B753-4232C368C025}" srcOrd="9" destOrd="0" parTransId="{097E3525-E087-40A0-AD74-DDB052E314ED}" sibTransId="{A501A7B9-EAD8-46EE-9B40-C53AEC7123EF}"/>
    <dgm:cxn modelId="{12B8D5F3-6967-4FD4-8221-D74DA77F3D05}" srcId="{2EB65057-6EFD-458E-8F7C-B8A19DFE25D2}" destId="{2303DB95-B1C2-4EC9-BD5E-33DEC4E0834F}" srcOrd="0" destOrd="0" parTransId="{D98CD068-2467-4535-927E-FF96B4EB7973}" sibTransId="{7A666B54-3A56-479F-9EEB-1C5281E48406}"/>
    <dgm:cxn modelId="{6134C8EF-0715-4C67-9074-7306952D4CC0}" type="presParOf" srcId="{ACDB7E73-375A-4D8A-A896-EECF787C2607}" destId="{6662457F-C45A-4FFD-A614-C38DDEBE188A}" srcOrd="0" destOrd="0" presId="urn:microsoft.com/office/officeart/2005/8/layout/radial3"/>
    <dgm:cxn modelId="{3B6AF4FB-750A-438E-8C5D-5AE3A53B44CF}" type="presParOf" srcId="{6662457F-C45A-4FFD-A614-C38DDEBE188A}" destId="{70BEA32C-DF59-4E6C-9CC8-1D5F2AC8BCC1}" srcOrd="0" destOrd="0" presId="urn:microsoft.com/office/officeart/2005/8/layout/radial3"/>
    <dgm:cxn modelId="{BF550F4A-BC9A-4A30-B1C1-17D84FE9B180}" type="presParOf" srcId="{6662457F-C45A-4FFD-A614-C38DDEBE188A}" destId="{8A24E98A-5F5F-45C6-B279-4D5C210CD562}" srcOrd="1" destOrd="0" presId="urn:microsoft.com/office/officeart/2005/8/layout/radial3"/>
    <dgm:cxn modelId="{22B48915-6FF5-4954-9EA6-B254DC437B38}" type="presParOf" srcId="{6662457F-C45A-4FFD-A614-C38DDEBE188A}" destId="{C04FAA2D-0892-4EF4-8B72-0800DB5A8FFF}" srcOrd="2" destOrd="0" presId="urn:microsoft.com/office/officeart/2005/8/layout/radial3"/>
    <dgm:cxn modelId="{EB3262B6-B8E9-42B0-8E9A-3C6E9F0E32EE}" type="presParOf" srcId="{6662457F-C45A-4FFD-A614-C38DDEBE188A}" destId="{7E1B9F46-7AA3-4BD6-BE13-79801C620F3B}" srcOrd="3" destOrd="0" presId="urn:microsoft.com/office/officeart/2005/8/layout/radial3"/>
    <dgm:cxn modelId="{E2DD40A5-B1D4-46E1-B946-D4A1B5C82B75}" type="presParOf" srcId="{6662457F-C45A-4FFD-A614-C38DDEBE188A}" destId="{A7ECA5A2-6E6D-4762-9AEF-AEE791481564}" srcOrd="4" destOrd="0" presId="urn:microsoft.com/office/officeart/2005/8/layout/radial3"/>
    <dgm:cxn modelId="{A6E022E8-075D-4474-B24E-D735B310676A}" type="presParOf" srcId="{6662457F-C45A-4FFD-A614-C38DDEBE188A}" destId="{61CF7647-85AD-47EE-8B97-7AF386DC48D1}" srcOrd="5" destOrd="0" presId="urn:microsoft.com/office/officeart/2005/8/layout/radial3"/>
    <dgm:cxn modelId="{4CA90DE1-0BEA-43A1-9D80-C34CE63FCCC8}" type="presParOf" srcId="{6662457F-C45A-4FFD-A614-C38DDEBE188A}" destId="{AF6B2C5D-AD2F-4671-8E76-24C5EE3311BD}" srcOrd="6" destOrd="0" presId="urn:microsoft.com/office/officeart/2005/8/layout/radial3"/>
    <dgm:cxn modelId="{452A80D7-A245-4F5C-BDB8-C09A12497846}" type="presParOf" srcId="{6662457F-C45A-4FFD-A614-C38DDEBE188A}" destId="{CADC4AED-5545-4C56-AC6C-F6BD7BD164CB}" srcOrd="7" destOrd="0" presId="urn:microsoft.com/office/officeart/2005/8/layout/radial3"/>
    <dgm:cxn modelId="{C43A2B6E-1FFD-43C8-B2DA-E2F93F04CA1D}" type="presParOf" srcId="{6662457F-C45A-4FFD-A614-C38DDEBE188A}" destId="{E1ED19E9-A10D-4C78-A3B8-B19E442830C6}" srcOrd="8" destOrd="0" presId="urn:microsoft.com/office/officeart/2005/8/layout/radial3"/>
    <dgm:cxn modelId="{20E483A0-2F2A-47C3-B780-84FAC2DFF4D2}" type="presParOf" srcId="{6662457F-C45A-4FFD-A614-C38DDEBE188A}" destId="{80376D07-0C39-4FD9-99C1-82CABFD4F4C2}" srcOrd="9" destOrd="0" presId="urn:microsoft.com/office/officeart/2005/8/layout/radial3"/>
    <dgm:cxn modelId="{8387064B-346B-4D3C-801F-278A9862C324}" type="presParOf" srcId="{6662457F-C45A-4FFD-A614-C38DDEBE188A}" destId="{E461F54D-B62D-4D01-ADA2-B4F7E8C55203}" srcOrd="10" destOrd="0" presId="urn:microsoft.com/office/officeart/2005/8/layout/radial3"/>
    <dgm:cxn modelId="{D914E18B-B09A-4943-BE5D-3B4A2380838B}" type="presParOf" srcId="{6662457F-C45A-4FFD-A614-C38DDEBE188A}" destId="{6B977113-3E45-4FD3-BDF4-4041843670FB}" srcOrd="11" destOrd="0" presId="urn:microsoft.com/office/officeart/2005/8/layout/radial3"/>
    <dgm:cxn modelId="{DF25A665-011F-4A9A-B38D-856831E7D131}" type="presParOf" srcId="{6662457F-C45A-4FFD-A614-C38DDEBE188A}" destId="{05304715-8EE4-4E67-8428-894F4409E2C8}" srcOrd="12"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EE911C-1BDD-4B60-ACA7-4465FD6F76A4}">
      <dsp:nvSpPr>
        <dsp:cNvPr id="0" name=""/>
        <dsp:cNvSpPr/>
      </dsp:nvSpPr>
      <dsp:spPr>
        <a:xfrm>
          <a:off x="0" y="1111"/>
          <a:ext cx="32004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D5C0DD9E-2E18-4606-9D66-9C8238251981}">
      <dsp:nvSpPr>
        <dsp:cNvPr id="0" name=""/>
        <dsp:cNvSpPr/>
      </dsp:nvSpPr>
      <dsp:spPr>
        <a:xfrm>
          <a:off x="0" y="1111"/>
          <a:ext cx="3200400" cy="378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kern="1200" dirty="0"/>
            <a:t>Students Name :</a:t>
          </a:r>
        </a:p>
      </dsp:txBody>
      <dsp:txXfrm>
        <a:off x="0" y="1111"/>
        <a:ext cx="3200400" cy="378880"/>
      </dsp:txXfrm>
    </dsp:sp>
    <dsp:sp modelId="{0B4F75EA-C0E8-4035-9930-B47233DA3711}">
      <dsp:nvSpPr>
        <dsp:cNvPr id="0" name=""/>
        <dsp:cNvSpPr/>
      </dsp:nvSpPr>
      <dsp:spPr>
        <a:xfrm>
          <a:off x="0" y="379991"/>
          <a:ext cx="32004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DBBC9E01-5C9F-4401-81B0-D597E7106FEC}">
      <dsp:nvSpPr>
        <dsp:cNvPr id="0" name=""/>
        <dsp:cNvSpPr/>
      </dsp:nvSpPr>
      <dsp:spPr>
        <a:xfrm>
          <a:off x="0" y="379991"/>
          <a:ext cx="3200400" cy="378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kern="1200" dirty="0"/>
            <a:t>Odai Ahmad </a:t>
          </a:r>
          <a:r>
            <a:rPr lang="en-US" sz="1800" kern="1200" dirty="0" err="1"/>
            <a:t>Thalji</a:t>
          </a:r>
          <a:r>
            <a:rPr lang="en-US" sz="1800" kern="1200" dirty="0"/>
            <a:t> </a:t>
          </a:r>
        </a:p>
      </dsp:txBody>
      <dsp:txXfrm>
        <a:off x="0" y="379991"/>
        <a:ext cx="3200400" cy="378880"/>
      </dsp:txXfrm>
    </dsp:sp>
    <dsp:sp modelId="{42B9CD09-256D-49EA-AEF0-29412EE7970C}">
      <dsp:nvSpPr>
        <dsp:cNvPr id="0" name=""/>
        <dsp:cNvSpPr/>
      </dsp:nvSpPr>
      <dsp:spPr>
        <a:xfrm>
          <a:off x="0" y="758872"/>
          <a:ext cx="32004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5552CEB7-C50A-4FC8-B41B-D831186FE8CD}">
      <dsp:nvSpPr>
        <dsp:cNvPr id="0" name=""/>
        <dsp:cNvSpPr/>
      </dsp:nvSpPr>
      <dsp:spPr>
        <a:xfrm>
          <a:off x="0" y="758872"/>
          <a:ext cx="3200400" cy="378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kern="1200" dirty="0"/>
            <a:t>Yousef </a:t>
          </a:r>
          <a:r>
            <a:rPr lang="en-US" sz="1800" kern="1200" dirty="0" err="1"/>
            <a:t>Waiel</a:t>
          </a:r>
          <a:r>
            <a:rPr lang="en-US" sz="1800" kern="1200" dirty="0"/>
            <a:t> </a:t>
          </a:r>
          <a:r>
            <a:rPr lang="en-US" sz="1800" kern="1200" dirty="0" err="1"/>
            <a:t>Zeidan</a:t>
          </a:r>
          <a:endParaRPr lang="en-US" sz="1800" kern="1200" dirty="0"/>
        </a:p>
      </dsp:txBody>
      <dsp:txXfrm>
        <a:off x="0" y="758872"/>
        <a:ext cx="3200400" cy="378880"/>
      </dsp:txXfrm>
    </dsp:sp>
    <dsp:sp modelId="{C37BAFCE-B4E0-4428-A10E-9D428FC5460C}">
      <dsp:nvSpPr>
        <dsp:cNvPr id="0" name=""/>
        <dsp:cNvSpPr/>
      </dsp:nvSpPr>
      <dsp:spPr>
        <a:xfrm>
          <a:off x="0" y="1137753"/>
          <a:ext cx="32004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7AE021E2-FD64-431C-B5F6-F9C9319828D1}">
      <dsp:nvSpPr>
        <dsp:cNvPr id="0" name=""/>
        <dsp:cNvSpPr/>
      </dsp:nvSpPr>
      <dsp:spPr>
        <a:xfrm>
          <a:off x="0" y="1137753"/>
          <a:ext cx="3200400" cy="378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kern="1200" dirty="0"/>
            <a:t>Yahia Ibrahim Sadaqa</a:t>
          </a:r>
        </a:p>
      </dsp:txBody>
      <dsp:txXfrm>
        <a:off x="0" y="1137753"/>
        <a:ext cx="3200400" cy="378880"/>
      </dsp:txXfrm>
    </dsp:sp>
    <dsp:sp modelId="{799FBDA3-0AC4-4C18-8B8E-C150522CC756}">
      <dsp:nvSpPr>
        <dsp:cNvPr id="0" name=""/>
        <dsp:cNvSpPr/>
      </dsp:nvSpPr>
      <dsp:spPr>
        <a:xfrm>
          <a:off x="0" y="1516633"/>
          <a:ext cx="32004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1107714B-652E-4EF1-B0D2-B8393A02A3D9}">
      <dsp:nvSpPr>
        <dsp:cNvPr id="0" name=""/>
        <dsp:cNvSpPr/>
      </dsp:nvSpPr>
      <dsp:spPr>
        <a:xfrm>
          <a:off x="0" y="1516633"/>
          <a:ext cx="3200400" cy="378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kern="1200" dirty="0"/>
            <a:t>Guided by :</a:t>
          </a:r>
        </a:p>
      </dsp:txBody>
      <dsp:txXfrm>
        <a:off x="0" y="1516633"/>
        <a:ext cx="3200400" cy="378880"/>
      </dsp:txXfrm>
    </dsp:sp>
    <dsp:sp modelId="{EC4DC64E-FEC9-48C4-AE0B-7D415916AA13}">
      <dsp:nvSpPr>
        <dsp:cNvPr id="0" name=""/>
        <dsp:cNvSpPr/>
      </dsp:nvSpPr>
      <dsp:spPr>
        <a:xfrm>
          <a:off x="0" y="1895514"/>
          <a:ext cx="3200400"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7413251B-9D0F-45E7-A502-DC62D7DDFB54}">
      <dsp:nvSpPr>
        <dsp:cNvPr id="0" name=""/>
        <dsp:cNvSpPr/>
      </dsp:nvSpPr>
      <dsp:spPr>
        <a:xfrm>
          <a:off x="0" y="1895514"/>
          <a:ext cx="3200400" cy="378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GB" sz="1800" kern="1200" dirty="0" err="1"/>
            <a:t>Dr.</a:t>
          </a:r>
          <a:r>
            <a:rPr lang="en-GB" sz="1800" kern="1200" dirty="0"/>
            <a:t> Mohammad </a:t>
          </a:r>
          <a:r>
            <a:rPr lang="en-GB" sz="1800" kern="1200" dirty="0" err="1"/>
            <a:t>Almseidin</a:t>
          </a:r>
          <a:endParaRPr lang="en-US" sz="1800" kern="1200" dirty="0"/>
        </a:p>
      </dsp:txBody>
      <dsp:txXfrm>
        <a:off x="0" y="1895514"/>
        <a:ext cx="3200400" cy="378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1C7F8F-29A6-4854-8194-C7F14049D51B}">
      <dsp:nvSpPr>
        <dsp:cNvPr id="0" name=""/>
        <dsp:cNvSpPr/>
      </dsp:nvSpPr>
      <dsp:spPr>
        <a:xfrm>
          <a:off x="708778" y="378863"/>
          <a:ext cx="7187675" cy="726297"/>
        </a:xfrm>
        <a:prstGeom prst="round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i="0" kern="1200" dirty="0">
              <a:latin typeface="Neucha" panose="020B0604020202020204" charset="0"/>
            </a:rPr>
            <a:t>Introduction</a:t>
          </a:r>
          <a:r>
            <a:rPr lang="en-US" sz="3200" b="0" i="0" kern="1200" dirty="0">
              <a:latin typeface="Neucha" panose="020B0604020202020204" charset="0"/>
            </a:rPr>
            <a:t> : What , Why , How</a:t>
          </a:r>
          <a:endParaRPr lang="en-US" sz="3200" b="0" kern="1200" dirty="0">
            <a:latin typeface="Neucha" panose="020B0604020202020204" charset="0"/>
          </a:endParaRPr>
        </a:p>
      </dsp:txBody>
      <dsp:txXfrm>
        <a:off x="744233" y="414318"/>
        <a:ext cx="7116765" cy="655387"/>
      </dsp:txXfrm>
    </dsp:sp>
    <dsp:sp modelId="{7E4FA19B-67A1-43B8-AC0F-6C7C399779B2}">
      <dsp:nvSpPr>
        <dsp:cNvPr id="0" name=""/>
        <dsp:cNvSpPr/>
      </dsp:nvSpPr>
      <dsp:spPr>
        <a:xfrm>
          <a:off x="708778" y="1136663"/>
          <a:ext cx="7187675" cy="1029160"/>
        </a:xfrm>
        <a:prstGeom prst="roundRect">
          <a:avLst/>
        </a:prstGeom>
        <a:gradFill rotWithShape="0">
          <a:gsLst>
            <a:gs pos="0">
              <a:schemeClr val="accent3">
                <a:hueOff val="0"/>
                <a:satOff val="0"/>
                <a:lumOff val="-4314"/>
                <a:alphaOff val="0"/>
                <a:tint val="100000"/>
                <a:shade val="100000"/>
                <a:satMod val="130000"/>
              </a:schemeClr>
            </a:gs>
            <a:gs pos="100000">
              <a:schemeClr val="accent3">
                <a:hueOff val="0"/>
                <a:satOff val="0"/>
                <a:lumOff val="-4314"/>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i="0" kern="1200" dirty="0">
              <a:latin typeface="Neucha" panose="020B0604020202020204" charset="0"/>
            </a:rPr>
            <a:t>Implementation : </a:t>
          </a:r>
          <a:r>
            <a:rPr lang="en-US" sz="3200" b="0" i="0" kern="1200" dirty="0">
              <a:latin typeface="Neucha" panose="020B0604020202020204" charset="0"/>
            </a:rPr>
            <a:t>Features , Preprocessing , ML Model , Results , Conclusion</a:t>
          </a:r>
          <a:endParaRPr lang="en-US" sz="3200" b="0" kern="1200" dirty="0">
            <a:latin typeface="Neucha" panose="020B0604020202020204" charset="0"/>
          </a:endParaRPr>
        </a:p>
      </dsp:txBody>
      <dsp:txXfrm>
        <a:off x="759017" y="1186902"/>
        <a:ext cx="7087197" cy="928682"/>
      </dsp:txXfrm>
    </dsp:sp>
    <dsp:sp modelId="{42981E5F-2B9E-4514-826C-60DE86DA6755}">
      <dsp:nvSpPr>
        <dsp:cNvPr id="0" name=""/>
        <dsp:cNvSpPr/>
      </dsp:nvSpPr>
      <dsp:spPr>
        <a:xfrm>
          <a:off x="708778" y="2177411"/>
          <a:ext cx="7187675" cy="784110"/>
        </a:xfrm>
        <a:prstGeom prst="roundRect">
          <a:avLst/>
        </a:prstGeom>
        <a:gradFill rotWithShape="0">
          <a:gsLst>
            <a:gs pos="0">
              <a:schemeClr val="accent3">
                <a:hueOff val="0"/>
                <a:satOff val="0"/>
                <a:lumOff val="-8628"/>
                <a:alphaOff val="0"/>
                <a:tint val="100000"/>
                <a:shade val="100000"/>
                <a:satMod val="130000"/>
              </a:schemeClr>
            </a:gs>
            <a:gs pos="100000">
              <a:schemeClr val="accent3">
                <a:hueOff val="0"/>
                <a:satOff val="0"/>
                <a:lumOff val="-8628"/>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dirty="0">
              <a:latin typeface="Neucha" panose="020B0604020202020204" charset="0"/>
            </a:rPr>
            <a:t>Reference ,</a:t>
          </a:r>
          <a:r>
            <a:rPr lang="en-US" sz="3200" kern="1200" dirty="0"/>
            <a:t> Question / Answer </a:t>
          </a:r>
          <a:r>
            <a:rPr lang="en-US" sz="3200" b="0" i="0" kern="1200" dirty="0">
              <a:latin typeface="Neucha" panose="020B0604020202020204" charset="0"/>
            </a:rPr>
            <a:t>, </a:t>
          </a:r>
          <a:r>
            <a:rPr lang="en-US" sz="3200" b="1" i="0" kern="1200" dirty="0">
              <a:latin typeface="Neucha" panose="020B0604020202020204" charset="0"/>
            </a:rPr>
            <a:t>Thanks</a:t>
          </a:r>
          <a:endParaRPr lang="en-US" sz="3200" b="1" kern="1200" dirty="0">
            <a:latin typeface="Neucha" panose="020B0604020202020204" charset="0"/>
          </a:endParaRPr>
        </a:p>
      </dsp:txBody>
      <dsp:txXfrm>
        <a:off x="747055" y="2215688"/>
        <a:ext cx="7111121" cy="7075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EA32C-DF59-4E6C-9CC8-1D5F2AC8BCC1}">
      <dsp:nvSpPr>
        <dsp:cNvPr id="0" name=""/>
        <dsp:cNvSpPr/>
      </dsp:nvSpPr>
      <dsp:spPr>
        <a:xfrm>
          <a:off x="1570051" y="1055339"/>
          <a:ext cx="2014005" cy="2014005"/>
        </a:xfrm>
        <a:prstGeom prst="ellipse">
          <a:avLst/>
        </a:prstGeom>
        <a:solidFill>
          <a:schemeClr val="accent1">
            <a:shade val="80000"/>
            <a:alpha val="50000"/>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b="1" i="0" kern="1200" dirty="0">
              <a:latin typeface="Neucha" panose="020B0604020202020204" charset="0"/>
            </a:rPr>
            <a:t>Features</a:t>
          </a:r>
          <a:endParaRPr lang="en-US" sz="2800" b="1" kern="1200" dirty="0">
            <a:latin typeface="Neucha" panose="020B0604020202020204" charset="0"/>
          </a:endParaRPr>
        </a:p>
      </dsp:txBody>
      <dsp:txXfrm>
        <a:off x="1864995" y="1350283"/>
        <a:ext cx="1424117" cy="1424117"/>
      </dsp:txXfrm>
    </dsp:sp>
    <dsp:sp modelId="{8A24E98A-5F5F-45C6-B279-4D5C210CD562}">
      <dsp:nvSpPr>
        <dsp:cNvPr id="0" name=""/>
        <dsp:cNvSpPr/>
      </dsp:nvSpPr>
      <dsp:spPr>
        <a:xfrm>
          <a:off x="2073552" y="1449"/>
          <a:ext cx="1007002" cy="1007002"/>
        </a:xfrm>
        <a:prstGeom prst="ellipse">
          <a:avLst/>
        </a:prstGeom>
        <a:solidFill>
          <a:schemeClr val="accent1">
            <a:shade val="80000"/>
            <a:alpha val="50000"/>
            <a:hueOff val="0"/>
            <a:satOff val="0"/>
            <a:lumOff val="2333"/>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Neucha" panose="020B0604020202020204" charset="0"/>
            </a:rPr>
            <a:t>Age</a:t>
          </a:r>
        </a:p>
      </dsp:txBody>
      <dsp:txXfrm>
        <a:off x="2221024" y="148921"/>
        <a:ext cx="712058" cy="712058"/>
      </dsp:txXfrm>
    </dsp:sp>
    <dsp:sp modelId="{C04FAA2D-0892-4EF4-8B72-0800DB5A8FFF}">
      <dsp:nvSpPr>
        <dsp:cNvPr id="0" name=""/>
        <dsp:cNvSpPr/>
      </dsp:nvSpPr>
      <dsp:spPr>
        <a:xfrm>
          <a:off x="2852248" y="210100"/>
          <a:ext cx="1007002" cy="1007002"/>
        </a:xfrm>
        <a:prstGeom prst="ellipse">
          <a:avLst/>
        </a:prstGeom>
        <a:solidFill>
          <a:schemeClr val="accent1">
            <a:shade val="80000"/>
            <a:alpha val="50000"/>
            <a:hueOff val="0"/>
            <a:satOff val="0"/>
            <a:lumOff val="4666"/>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Neucha" panose="020B0604020202020204" charset="0"/>
            </a:rPr>
            <a:t>Gender</a:t>
          </a:r>
        </a:p>
      </dsp:txBody>
      <dsp:txXfrm>
        <a:off x="2999720" y="357572"/>
        <a:ext cx="712058" cy="712058"/>
      </dsp:txXfrm>
    </dsp:sp>
    <dsp:sp modelId="{7E1B9F46-7AA3-4BD6-BE13-79801C620F3B}">
      <dsp:nvSpPr>
        <dsp:cNvPr id="0" name=""/>
        <dsp:cNvSpPr/>
      </dsp:nvSpPr>
      <dsp:spPr>
        <a:xfrm>
          <a:off x="3422292" y="780144"/>
          <a:ext cx="1007002" cy="1007002"/>
        </a:xfrm>
        <a:prstGeom prst="ellipse">
          <a:avLst/>
        </a:prstGeom>
        <a:solidFill>
          <a:schemeClr val="accent1">
            <a:shade val="80000"/>
            <a:alpha val="50000"/>
            <a:hueOff val="0"/>
            <a:satOff val="0"/>
            <a:lumOff val="6999"/>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Neucha" panose="020B0604020202020204" charset="0"/>
            </a:rPr>
            <a:t>CP</a:t>
          </a:r>
        </a:p>
      </dsp:txBody>
      <dsp:txXfrm>
        <a:off x="3569764" y="927616"/>
        <a:ext cx="712058" cy="712058"/>
      </dsp:txXfrm>
    </dsp:sp>
    <dsp:sp modelId="{A7ECA5A2-6E6D-4762-9AEF-AEE791481564}">
      <dsp:nvSpPr>
        <dsp:cNvPr id="0" name=""/>
        <dsp:cNvSpPr/>
      </dsp:nvSpPr>
      <dsp:spPr>
        <a:xfrm>
          <a:off x="3630943" y="1558840"/>
          <a:ext cx="1007002" cy="1007002"/>
        </a:xfrm>
        <a:prstGeom prst="ellipse">
          <a:avLst/>
        </a:prstGeom>
        <a:solidFill>
          <a:schemeClr val="accent1">
            <a:shade val="80000"/>
            <a:alpha val="50000"/>
            <a:hueOff val="0"/>
            <a:satOff val="0"/>
            <a:lumOff val="9332"/>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err="1">
              <a:latin typeface="Neucha" panose="020B0604020202020204" charset="0"/>
            </a:rPr>
            <a:t>Trestbps</a:t>
          </a:r>
          <a:endParaRPr lang="en-US" sz="1400" b="1" kern="1200" dirty="0">
            <a:latin typeface="Neucha" panose="020B0604020202020204" charset="0"/>
          </a:endParaRPr>
        </a:p>
      </dsp:txBody>
      <dsp:txXfrm>
        <a:off x="3778415" y="1706312"/>
        <a:ext cx="712058" cy="712058"/>
      </dsp:txXfrm>
    </dsp:sp>
    <dsp:sp modelId="{61CF7647-85AD-47EE-8B97-7AF386DC48D1}">
      <dsp:nvSpPr>
        <dsp:cNvPr id="0" name=""/>
        <dsp:cNvSpPr/>
      </dsp:nvSpPr>
      <dsp:spPr>
        <a:xfrm>
          <a:off x="3422292" y="2337536"/>
          <a:ext cx="1007002" cy="1007002"/>
        </a:xfrm>
        <a:prstGeom prst="ellipse">
          <a:avLst/>
        </a:prstGeom>
        <a:solidFill>
          <a:schemeClr val="accent1">
            <a:shade val="80000"/>
            <a:alpha val="50000"/>
            <a:hueOff val="0"/>
            <a:satOff val="0"/>
            <a:lumOff val="11665"/>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Neucha" panose="020B0604020202020204" charset="0"/>
            </a:rPr>
            <a:t>Chol</a:t>
          </a:r>
        </a:p>
      </dsp:txBody>
      <dsp:txXfrm>
        <a:off x="3569764" y="2485008"/>
        <a:ext cx="712058" cy="712058"/>
      </dsp:txXfrm>
    </dsp:sp>
    <dsp:sp modelId="{AF6B2C5D-AD2F-4671-8E76-24C5EE3311BD}">
      <dsp:nvSpPr>
        <dsp:cNvPr id="0" name=""/>
        <dsp:cNvSpPr/>
      </dsp:nvSpPr>
      <dsp:spPr>
        <a:xfrm>
          <a:off x="2852248" y="2907580"/>
          <a:ext cx="1007002" cy="1007002"/>
        </a:xfrm>
        <a:prstGeom prst="ellipse">
          <a:avLst/>
        </a:prstGeom>
        <a:solidFill>
          <a:schemeClr val="accent1">
            <a:shade val="80000"/>
            <a:alpha val="50000"/>
            <a:hueOff val="0"/>
            <a:satOff val="0"/>
            <a:lumOff val="13998"/>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Neucha" panose="020B0604020202020204" charset="0"/>
            </a:rPr>
            <a:t>FBS</a:t>
          </a:r>
        </a:p>
      </dsp:txBody>
      <dsp:txXfrm>
        <a:off x="2999720" y="3055052"/>
        <a:ext cx="712058" cy="712058"/>
      </dsp:txXfrm>
    </dsp:sp>
    <dsp:sp modelId="{CADC4AED-5545-4C56-AC6C-F6BD7BD164CB}">
      <dsp:nvSpPr>
        <dsp:cNvPr id="0" name=""/>
        <dsp:cNvSpPr/>
      </dsp:nvSpPr>
      <dsp:spPr>
        <a:xfrm>
          <a:off x="2073552" y="3116231"/>
          <a:ext cx="1007002" cy="1007002"/>
        </a:xfrm>
        <a:prstGeom prst="ellipse">
          <a:avLst/>
        </a:prstGeom>
        <a:solidFill>
          <a:schemeClr val="accent1">
            <a:shade val="80000"/>
            <a:alpha val="50000"/>
            <a:hueOff val="0"/>
            <a:satOff val="0"/>
            <a:lumOff val="13998"/>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err="1">
              <a:latin typeface="Neucha" panose="020B0604020202020204" charset="0"/>
            </a:rPr>
            <a:t>Restecg</a:t>
          </a:r>
          <a:endParaRPr lang="en-US" sz="1400" b="1" kern="1200" dirty="0">
            <a:latin typeface="Neucha" panose="020B0604020202020204" charset="0"/>
          </a:endParaRPr>
        </a:p>
      </dsp:txBody>
      <dsp:txXfrm>
        <a:off x="2221024" y="3263703"/>
        <a:ext cx="712058" cy="712058"/>
      </dsp:txXfrm>
    </dsp:sp>
    <dsp:sp modelId="{E1ED19E9-A10D-4C78-A3B8-B19E442830C6}">
      <dsp:nvSpPr>
        <dsp:cNvPr id="0" name=""/>
        <dsp:cNvSpPr/>
      </dsp:nvSpPr>
      <dsp:spPr>
        <a:xfrm>
          <a:off x="1294856" y="2907580"/>
          <a:ext cx="1007002" cy="1007002"/>
        </a:xfrm>
        <a:prstGeom prst="ellipse">
          <a:avLst/>
        </a:prstGeom>
        <a:solidFill>
          <a:schemeClr val="accent1">
            <a:shade val="80000"/>
            <a:alpha val="50000"/>
            <a:hueOff val="0"/>
            <a:satOff val="0"/>
            <a:lumOff val="11665"/>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err="1">
              <a:latin typeface="Neucha" panose="020B0604020202020204" charset="0"/>
            </a:rPr>
            <a:t>Thalch</a:t>
          </a:r>
          <a:endParaRPr lang="en-US" sz="1400" b="1" kern="1200" dirty="0">
            <a:latin typeface="Neucha" panose="020B0604020202020204" charset="0"/>
          </a:endParaRPr>
        </a:p>
      </dsp:txBody>
      <dsp:txXfrm>
        <a:off x="1442328" y="3055052"/>
        <a:ext cx="712058" cy="712058"/>
      </dsp:txXfrm>
    </dsp:sp>
    <dsp:sp modelId="{80376D07-0C39-4FD9-99C1-82CABFD4F4C2}">
      <dsp:nvSpPr>
        <dsp:cNvPr id="0" name=""/>
        <dsp:cNvSpPr/>
      </dsp:nvSpPr>
      <dsp:spPr>
        <a:xfrm>
          <a:off x="724812" y="2337536"/>
          <a:ext cx="1007002" cy="1007002"/>
        </a:xfrm>
        <a:prstGeom prst="ellipse">
          <a:avLst/>
        </a:prstGeom>
        <a:solidFill>
          <a:schemeClr val="accent1">
            <a:shade val="80000"/>
            <a:alpha val="50000"/>
            <a:hueOff val="0"/>
            <a:satOff val="0"/>
            <a:lumOff val="9332"/>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err="1">
              <a:latin typeface="Neucha" panose="020B0604020202020204" charset="0"/>
            </a:rPr>
            <a:t>Exange</a:t>
          </a:r>
          <a:endParaRPr lang="en-US" sz="1400" b="1" kern="1200" dirty="0">
            <a:latin typeface="Neucha" panose="020B0604020202020204" charset="0"/>
          </a:endParaRPr>
        </a:p>
      </dsp:txBody>
      <dsp:txXfrm>
        <a:off x="872284" y="2485008"/>
        <a:ext cx="712058" cy="712058"/>
      </dsp:txXfrm>
    </dsp:sp>
    <dsp:sp modelId="{E461F54D-B62D-4D01-ADA2-B4F7E8C55203}">
      <dsp:nvSpPr>
        <dsp:cNvPr id="0" name=""/>
        <dsp:cNvSpPr/>
      </dsp:nvSpPr>
      <dsp:spPr>
        <a:xfrm>
          <a:off x="516161" y="1558840"/>
          <a:ext cx="1007002" cy="1007002"/>
        </a:xfrm>
        <a:prstGeom prst="ellipse">
          <a:avLst/>
        </a:prstGeom>
        <a:solidFill>
          <a:schemeClr val="accent1">
            <a:shade val="80000"/>
            <a:alpha val="50000"/>
            <a:hueOff val="0"/>
            <a:satOff val="0"/>
            <a:lumOff val="6999"/>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err="1">
              <a:latin typeface="Neucha" panose="020B0604020202020204" charset="0"/>
            </a:rPr>
            <a:t>Oldpeak</a:t>
          </a:r>
          <a:endParaRPr lang="en-US" sz="1400" b="1" kern="1200" dirty="0">
            <a:latin typeface="Neucha" panose="020B0604020202020204" charset="0"/>
          </a:endParaRPr>
        </a:p>
      </dsp:txBody>
      <dsp:txXfrm>
        <a:off x="663633" y="1706312"/>
        <a:ext cx="712058" cy="712058"/>
      </dsp:txXfrm>
    </dsp:sp>
    <dsp:sp modelId="{6B977113-3E45-4FD3-BDF4-4041843670FB}">
      <dsp:nvSpPr>
        <dsp:cNvPr id="0" name=""/>
        <dsp:cNvSpPr/>
      </dsp:nvSpPr>
      <dsp:spPr>
        <a:xfrm>
          <a:off x="724812" y="780144"/>
          <a:ext cx="1007002" cy="1007002"/>
        </a:xfrm>
        <a:prstGeom prst="ellipse">
          <a:avLst/>
        </a:prstGeom>
        <a:solidFill>
          <a:schemeClr val="accent1">
            <a:shade val="80000"/>
            <a:alpha val="50000"/>
            <a:hueOff val="0"/>
            <a:satOff val="0"/>
            <a:lumOff val="4666"/>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err="1">
              <a:latin typeface="Neucha" panose="020B0604020202020204" charset="0"/>
            </a:rPr>
            <a:t>Thal</a:t>
          </a:r>
          <a:endParaRPr lang="en-US" sz="1400" b="1" kern="1200" dirty="0">
            <a:latin typeface="Neucha" panose="020B0604020202020204" charset="0"/>
          </a:endParaRPr>
        </a:p>
      </dsp:txBody>
      <dsp:txXfrm>
        <a:off x="872284" y="927616"/>
        <a:ext cx="712058" cy="712058"/>
      </dsp:txXfrm>
    </dsp:sp>
    <dsp:sp modelId="{05304715-8EE4-4E67-8428-894F4409E2C8}">
      <dsp:nvSpPr>
        <dsp:cNvPr id="0" name=""/>
        <dsp:cNvSpPr/>
      </dsp:nvSpPr>
      <dsp:spPr>
        <a:xfrm>
          <a:off x="1294856" y="210100"/>
          <a:ext cx="1007002" cy="1007002"/>
        </a:xfrm>
        <a:prstGeom prst="ellipse">
          <a:avLst/>
        </a:prstGeom>
        <a:solidFill>
          <a:schemeClr val="accent1">
            <a:shade val="80000"/>
            <a:alpha val="50000"/>
            <a:hueOff val="0"/>
            <a:satOff val="0"/>
            <a:lumOff val="2333"/>
            <a:alphaOff val="0"/>
          </a:schemeClr>
        </a:soli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Neucha" panose="020B0604020202020204" charset="0"/>
            </a:rPr>
            <a:t>Class</a:t>
          </a:r>
        </a:p>
      </dsp:txBody>
      <dsp:txXfrm>
        <a:off x="1442328" y="357572"/>
        <a:ext cx="712058" cy="71205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4"/>
        <p:cNvGrpSpPr/>
        <p:nvPr/>
      </p:nvGrpSpPr>
      <p:grpSpPr>
        <a:xfrm>
          <a:off x="0" y="0"/>
          <a:ext cx="0" cy="0"/>
          <a:chOff x="0" y="0"/>
          <a:chExt cx="0" cy="0"/>
        </a:xfrm>
      </p:grpSpPr>
      <p:sp>
        <p:nvSpPr>
          <p:cNvPr id="1675" name="Google Shape;16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6" name="Google Shape;16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5"/>
        <p:cNvGrpSpPr/>
        <p:nvPr/>
      </p:nvGrpSpPr>
      <p:grpSpPr>
        <a:xfrm>
          <a:off x="0" y="0"/>
          <a:ext cx="0" cy="0"/>
          <a:chOff x="0" y="0"/>
          <a:chExt cx="0" cy="0"/>
        </a:xfrm>
      </p:grpSpPr>
      <p:sp>
        <p:nvSpPr>
          <p:cNvPr id="1956" name="Google Shape;1956;g8a90a90c82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7" name="Google Shape;1957;g8a90a90c82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4"/>
        <p:cNvGrpSpPr/>
        <p:nvPr/>
      </p:nvGrpSpPr>
      <p:grpSpPr>
        <a:xfrm>
          <a:off x="0" y="0"/>
          <a:ext cx="0" cy="0"/>
          <a:chOff x="0" y="0"/>
          <a:chExt cx="0" cy="0"/>
        </a:xfrm>
      </p:grpSpPr>
      <p:sp>
        <p:nvSpPr>
          <p:cNvPr id="1725" name="Google Shape;1725;g84d516db96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6" name="Google Shape;1726;g84d516db96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4"/>
        <p:cNvGrpSpPr/>
        <p:nvPr/>
      </p:nvGrpSpPr>
      <p:grpSpPr>
        <a:xfrm>
          <a:off x="0" y="0"/>
          <a:ext cx="0" cy="0"/>
          <a:chOff x="0" y="0"/>
          <a:chExt cx="0" cy="0"/>
        </a:xfrm>
      </p:grpSpPr>
      <p:sp>
        <p:nvSpPr>
          <p:cNvPr id="1725" name="Google Shape;1725;g84d516db96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6" name="Google Shape;1726;g84d516db96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4546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4"/>
        <p:cNvGrpSpPr/>
        <p:nvPr/>
      </p:nvGrpSpPr>
      <p:grpSpPr>
        <a:xfrm>
          <a:off x="0" y="0"/>
          <a:ext cx="0" cy="0"/>
          <a:chOff x="0" y="0"/>
          <a:chExt cx="0" cy="0"/>
        </a:xfrm>
      </p:grpSpPr>
      <p:sp>
        <p:nvSpPr>
          <p:cNvPr id="1725" name="Google Shape;1725;g84d516db96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6" name="Google Shape;1726;g84d516db96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4303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3"/>
        <p:cNvGrpSpPr/>
        <p:nvPr/>
      </p:nvGrpSpPr>
      <p:grpSpPr>
        <a:xfrm>
          <a:off x="0" y="0"/>
          <a:ext cx="0" cy="0"/>
          <a:chOff x="0" y="0"/>
          <a:chExt cx="0" cy="0"/>
        </a:xfrm>
      </p:grpSpPr>
      <p:sp>
        <p:nvSpPr>
          <p:cNvPr id="1784" name="Google Shape;1784;g84d516db96_0_1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5" name="Google Shape;1785;g84d516db96_0_1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7"/>
        <p:cNvGrpSpPr/>
        <p:nvPr/>
      </p:nvGrpSpPr>
      <p:grpSpPr>
        <a:xfrm>
          <a:off x="0" y="0"/>
          <a:ext cx="0" cy="0"/>
          <a:chOff x="0" y="0"/>
          <a:chExt cx="0" cy="0"/>
        </a:xfrm>
      </p:grpSpPr>
      <p:sp>
        <p:nvSpPr>
          <p:cNvPr id="1748" name="Google Shape;1748;g8a90a90c82_1_25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9" name="Google Shape;1749;g8a90a90c82_1_25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97275" y="2232950"/>
            <a:ext cx="6549300" cy="1287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8100"/>
              <a:buFont typeface="Neucha"/>
              <a:buNone/>
              <a:defRPr sz="7600" b="1"/>
            </a:lvl1pPr>
            <a:lvl2pPr lvl="1"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2pPr>
            <a:lvl3pPr lvl="2"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3pPr>
            <a:lvl4pPr lvl="3"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4pPr>
            <a:lvl5pPr lvl="4"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5pPr>
            <a:lvl6pPr lvl="5"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6pPr>
            <a:lvl7pPr lvl="6"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7pPr>
            <a:lvl8pPr lvl="7"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8pPr>
            <a:lvl9pPr lvl="8" algn="ctr">
              <a:spcBef>
                <a:spcPts val="0"/>
              </a:spcBef>
              <a:spcAft>
                <a:spcPts val="0"/>
              </a:spcAft>
              <a:buClr>
                <a:srgbClr val="374957"/>
              </a:buClr>
              <a:buSzPts val="5200"/>
              <a:buFont typeface="Neucha"/>
              <a:buNone/>
              <a:defRPr sz="5200" b="1">
                <a:solidFill>
                  <a:srgbClr val="374957"/>
                </a:solidFill>
                <a:latin typeface="Neucha"/>
                <a:ea typeface="Neucha"/>
                <a:cs typeface="Neucha"/>
                <a:sym typeface="Neucha"/>
              </a:defRPr>
            </a:lvl9pPr>
          </a:lstStyle>
          <a:p>
            <a:endParaRPr/>
          </a:p>
        </p:txBody>
      </p:sp>
      <p:grpSp>
        <p:nvGrpSpPr>
          <p:cNvPr id="10" name="Google Shape;10;p2"/>
          <p:cNvGrpSpPr/>
          <p:nvPr/>
        </p:nvGrpSpPr>
        <p:grpSpPr>
          <a:xfrm rot="3553717">
            <a:off x="-190479" y="3898355"/>
            <a:ext cx="1657053" cy="1186673"/>
            <a:chOff x="2656025" y="2684075"/>
            <a:chExt cx="464100" cy="332350"/>
          </a:xfrm>
        </p:grpSpPr>
        <p:sp>
          <p:nvSpPr>
            <p:cNvPr id="11" name="Google Shape;11;p2"/>
            <p:cNvSpPr/>
            <p:nvPr/>
          </p:nvSpPr>
          <p:spPr>
            <a:xfrm>
              <a:off x="2667050" y="2932225"/>
              <a:ext cx="22950" cy="34550"/>
            </a:xfrm>
            <a:custGeom>
              <a:avLst/>
              <a:gdLst/>
              <a:ahLst/>
              <a:cxnLst/>
              <a:rect l="l" t="t" r="r" b="b"/>
              <a:pathLst>
                <a:path w="918" h="1382" extrusionOk="0">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658650" y="2881150"/>
              <a:ext cx="27875" cy="35125"/>
            </a:xfrm>
            <a:custGeom>
              <a:avLst/>
              <a:gdLst/>
              <a:ahLst/>
              <a:cxnLst/>
              <a:rect l="l" t="t" r="r" b="b"/>
              <a:pathLst>
                <a:path w="1115" h="1405" extrusionOk="0">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683025" y="2713625"/>
              <a:ext cx="37750" cy="19525"/>
            </a:xfrm>
            <a:custGeom>
              <a:avLst/>
              <a:gdLst/>
              <a:ahLst/>
              <a:cxnLst/>
              <a:rect l="l" t="t" r="r" b="b"/>
              <a:pathLst>
                <a:path w="1510" h="781" extrusionOk="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667050" y="2740950"/>
              <a:ext cx="2650" cy="7000"/>
            </a:xfrm>
            <a:custGeom>
              <a:avLst/>
              <a:gdLst/>
              <a:ahLst/>
              <a:cxnLst/>
              <a:rect l="l" t="t" r="r" b="b"/>
              <a:pathLst>
                <a:path w="106" h="280" extrusionOk="0">
                  <a:moveTo>
                    <a:pt x="1" y="1"/>
                  </a:moveTo>
                  <a:cubicBezTo>
                    <a:pt x="12" y="105"/>
                    <a:pt x="47" y="198"/>
                    <a:pt x="105" y="28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660100" y="2687000"/>
              <a:ext cx="85050" cy="53975"/>
            </a:xfrm>
            <a:custGeom>
              <a:avLst/>
              <a:gdLst/>
              <a:ahLst/>
              <a:cxnLst/>
              <a:rect l="l" t="t" r="r" b="b"/>
              <a:pathLst>
                <a:path w="3402" h="2159" extrusionOk="0">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747450" y="2731375"/>
              <a:ext cx="364850" cy="273150"/>
            </a:xfrm>
            <a:custGeom>
              <a:avLst/>
              <a:gdLst/>
              <a:ahLst/>
              <a:cxnLst/>
              <a:rect l="l" t="t" r="r" b="b"/>
              <a:pathLst>
                <a:path w="14594" h="10926" extrusionOk="0">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56025" y="2684075"/>
              <a:ext cx="464100" cy="332350"/>
            </a:xfrm>
            <a:custGeom>
              <a:avLst/>
              <a:gdLst/>
              <a:ahLst/>
              <a:cxnLst/>
              <a:rect l="l" t="t" r="r" b="b"/>
              <a:pathLst>
                <a:path w="18564" h="13294" extrusionOk="0">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680700" y="2709625"/>
              <a:ext cx="45600" cy="42675"/>
            </a:xfrm>
            <a:custGeom>
              <a:avLst/>
              <a:gdLst/>
              <a:ahLst/>
              <a:cxnLst/>
              <a:rect l="l" t="t" r="r" b="b"/>
              <a:pathLst>
                <a:path w="1824" h="1707" extrusionOk="0">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rot="1425117">
            <a:off x="1636783" y="4272006"/>
            <a:ext cx="870560" cy="1160758"/>
            <a:chOff x="2957300" y="3608175"/>
            <a:chExt cx="231325" cy="310850"/>
          </a:xfrm>
        </p:grpSpPr>
        <p:sp>
          <p:nvSpPr>
            <p:cNvPr id="20" name="Google Shape;20;p2"/>
            <p:cNvSpPr/>
            <p:nvPr/>
          </p:nvSpPr>
          <p:spPr>
            <a:xfrm>
              <a:off x="3008075" y="3700175"/>
              <a:ext cx="38925" cy="54575"/>
            </a:xfrm>
            <a:custGeom>
              <a:avLst/>
              <a:gdLst/>
              <a:ahLst/>
              <a:cxnLst/>
              <a:rect l="l" t="t" r="r" b="b"/>
              <a:pathLst>
                <a:path w="1557" h="2183" extrusionOk="0">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959025" y="3631375"/>
              <a:ext cx="57775" cy="284175"/>
            </a:xfrm>
            <a:custGeom>
              <a:avLst/>
              <a:gdLst/>
              <a:ahLst/>
              <a:cxnLst/>
              <a:rect l="l" t="t" r="r" b="b"/>
              <a:pathLst>
                <a:path w="2311" h="11367" extrusionOk="0">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22600" y="3614550"/>
              <a:ext cx="73150" cy="36875"/>
            </a:xfrm>
            <a:custGeom>
              <a:avLst/>
              <a:gdLst/>
              <a:ahLst/>
              <a:cxnLst/>
              <a:rect l="l" t="t" r="r" b="b"/>
              <a:pathLst>
                <a:path w="2926" h="1475" extrusionOk="0">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004025" y="3644725"/>
              <a:ext cx="114075" cy="25000"/>
            </a:xfrm>
            <a:custGeom>
              <a:avLst/>
              <a:gdLst/>
              <a:ahLst/>
              <a:cxnLst/>
              <a:rect l="l" t="t" r="r" b="b"/>
              <a:pathLst>
                <a:path w="4563" h="1000" extrusionOk="0">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957300" y="3608175"/>
              <a:ext cx="231325" cy="310850"/>
            </a:xfrm>
            <a:custGeom>
              <a:avLst/>
              <a:gdLst/>
              <a:ahLst/>
              <a:cxnLst/>
              <a:rect l="l" t="t" r="r" b="b"/>
              <a:pathLst>
                <a:path w="9253" h="12434" extrusionOk="0">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005750" y="3695225"/>
              <a:ext cx="44725" cy="62725"/>
            </a:xfrm>
            <a:custGeom>
              <a:avLst/>
              <a:gdLst/>
              <a:ahLst/>
              <a:cxnLst/>
              <a:rect l="l" t="t" r="r" b="b"/>
              <a:pathLst>
                <a:path w="1789" h="2509" extrusionOk="0">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028975" y="3841800"/>
              <a:ext cx="104500" cy="10775"/>
            </a:xfrm>
            <a:custGeom>
              <a:avLst/>
              <a:gdLst/>
              <a:ahLst/>
              <a:cxnLst/>
              <a:rect l="l" t="t" r="r" b="b"/>
              <a:pathLst>
                <a:path w="4180" h="431" extrusionOk="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025775" y="3805825"/>
              <a:ext cx="108300" cy="13950"/>
            </a:xfrm>
            <a:custGeom>
              <a:avLst/>
              <a:gdLst/>
              <a:ahLst/>
              <a:cxnLst/>
              <a:rect l="l" t="t" r="r" b="b"/>
              <a:pathLst>
                <a:path w="4332" h="558" extrusionOk="0">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020275" y="3776800"/>
              <a:ext cx="113800" cy="15675"/>
            </a:xfrm>
            <a:custGeom>
              <a:avLst/>
              <a:gdLst/>
              <a:ahLst/>
              <a:cxnLst/>
              <a:rect l="l" t="t" r="r" b="b"/>
              <a:pathLst>
                <a:path w="4552" h="627" extrusionOk="0">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060025" y="3695825"/>
              <a:ext cx="58650" cy="12200"/>
            </a:xfrm>
            <a:custGeom>
              <a:avLst/>
              <a:gdLst/>
              <a:ahLst/>
              <a:cxnLst/>
              <a:rect l="l" t="t" r="r" b="b"/>
              <a:pathLst>
                <a:path w="2346" h="488" extrusionOk="0">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064675" y="3720200"/>
              <a:ext cx="56900" cy="13075"/>
            </a:xfrm>
            <a:custGeom>
              <a:avLst/>
              <a:gdLst/>
              <a:ahLst/>
              <a:cxnLst/>
              <a:rect l="l" t="t" r="r" b="b"/>
              <a:pathLst>
                <a:path w="2276" h="523" extrusionOk="0">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60600" y="3742250"/>
              <a:ext cx="43850" cy="10175"/>
            </a:xfrm>
            <a:custGeom>
              <a:avLst/>
              <a:gdLst/>
              <a:ahLst/>
              <a:cxnLst/>
              <a:rect l="l" t="t" r="r" b="b"/>
              <a:pathLst>
                <a:path w="1754" h="407" extrusionOk="0">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115750" y="3743425"/>
              <a:ext cx="4100" cy="4075"/>
            </a:xfrm>
            <a:custGeom>
              <a:avLst/>
              <a:gdLst/>
              <a:ahLst/>
              <a:cxnLst/>
              <a:rect l="l" t="t" r="r" b="b"/>
              <a:pathLst>
                <a:path w="164" h="163" extrusionOk="0">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rot="-2084963">
            <a:off x="6461954" y="-103695"/>
            <a:ext cx="1670611" cy="1197127"/>
            <a:chOff x="692625" y="2569725"/>
            <a:chExt cx="463800" cy="332350"/>
          </a:xfrm>
        </p:grpSpPr>
        <p:sp>
          <p:nvSpPr>
            <p:cNvPr id="34" name="Google Shape;34;p2"/>
            <p:cNvSpPr/>
            <p:nvPr/>
          </p:nvSpPr>
          <p:spPr>
            <a:xfrm>
              <a:off x="692625" y="2569725"/>
              <a:ext cx="463800" cy="332350"/>
            </a:xfrm>
            <a:custGeom>
              <a:avLst/>
              <a:gdLst/>
              <a:ahLst/>
              <a:cxnLst/>
              <a:rect l="l" t="t" r="r" b="b"/>
              <a:pathLst>
                <a:path w="18552" h="13294" extrusionOk="0">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086750" y="2833825"/>
              <a:ext cx="45300" cy="43000"/>
            </a:xfrm>
            <a:custGeom>
              <a:avLst/>
              <a:gdLst/>
              <a:ahLst/>
              <a:cxnLst/>
              <a:rect l="l" t="t" r="r" b="b"/>
              <a:pathLst>
                <a:path w="1812" h="1720" extrusionOk="0">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rot="-1062273">
            <a:off x="8878022" y="229689"/>
            <a:ext cx="384784" cy="1297441"/>
            <a:chOff x="954700" y="3672025"/>
            <a:chExt cx="106825" cy="360200"/>
          </a:xfrm>
        </p:grpSpPr>
        <p:sp>
          <p:nvSpPr>
            <p:cNvPr id="37" name="Google Shape;37;p2"/>
            <p:cNvSpPr/>
            <p:nvPr/>
          </p:nvSpPr>
          <p:spPr>
            <a:xfrm>
              <a:off x="954700" y="3672025"/>
              <a:ext cx="106825" cy="360200"/>
            </a:xfrm>
            <a:custGeom>
              <a:avLst/>
              <a:gdLst/>
              <a:ahLst/>
              <a:cxnLst/>
              <a:rect l="l" t="t" r="r" b="b"/>
              <a:pathLst>
                <a:path w="4273" h="14408" extrusionOk="0">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014200" y="3903325"/>
              <a:ext cx="13375" cy="6700"/>
            </a:xfrm>
            <a:custGeom>
              <a:avLst/>
              <a:gdLst/>
              <a:ahLst/>
              <a:cxnLst/>
              <a:rect l="l" t="t" r="r" b="b"/>
              <a:pathLst>
                <a:path w="535" h="268" extrusionOk="0">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13025" y="3887075"/>
              <a:ext cx="12800" cy="7575"/>
            </a:xfrm>
            <a:custGeom>
              <a:avLst/>
              <a:gdLst/>
              <a:ahLst/>
              <a:cxnLst/>
              <a:rect l="l" t="t" r="r" b="b"/>
              <a:pathLst>
                <a:path w="512" h="303" extrusionOk="0">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017675" y="3916400"/>
              <a:ext cx="8150" cy="6400"/>
            </a:xfrm>
            <a:custGeom>
              <a:avLst/>
              <a:gdLst/>
              <a:ahLst/>
              <a:cxnLst/>
              <a:rect l="l" t="t" r="r" b="b"/>
              <a:pathLst>
                <a:path w="326" h="256" extrusionOk="0">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019125" y="3938150"/>
              <a:ext cx="5825" cy="4375"/>
            </a:xfrm>
            <a:custGeom>
              <a:avLst/>
              <a:gdLst/>
              <a:ahLst/>
              <a:cxnLst/>
              <a:rect l="l" t="t" r="r" b="b"/>
              <a:pathLst>
                <a:path w="233" h="175" extrusionOk="0">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012150" y="3814800"/>
              <a:ext cx="17150" cy="6700"/>
            </a:xfrm>
            <a:custGeom>
              <a:avLst/>
              <a:gdLst/>
              <a:ahLst/>
              <a:cxnLst/>
              <a:rect l="l" t="t" r="r" b="b"/>
              <a:pathLst>
                <a:path w="686" h="268" extrusionOk="0">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014475" y="3828750"/>
              <a:ext cx="11650" cy="4650"/>
            </a:xfrm>
            <a:custGeom>
              <a:avLst/>
              <a:gdLst/>
              <a:ahLst/>
              <a:cxnLst/>
              <a:rect l="l" t="t" r="r" b="b"/>
              <a:pathLst>
                <a:path w="466" h="186" extrusionOk="0">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015650" y="3840650"/>
              <a:ext cx="10175" cy="5825"/>
            </a:xfrm>
            <a:custGeom>
              <a:avLst/>
              <a:gdLst/>
              <a:ahLst/>
              <a:cxnLst/>
              <a:rect l="l" t="t" r="r" b="b"/>
              <a:pathLst>
                <a:path w="407" h="233" extrusionOk="0">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015350" y="3854850"/>
              <a:ext cx="9025" cy="6425"/>
            </a:xfrm>
            <a:custGeom>
              <a:avLst/>
              <a:gdLst/>
              <a:ahLst/>
              <a:cxnLst/>
              <a:rect l="l" t="t" r="r" b="b"/>
              <a:pathLst>
                <a:path w="361" h="257" extrusionOk="0">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rot="1031363">
            <a:off x="8511594" y="1716289"/>
            <a:ext cx="781001" cy="756958"/>
            <a:chOff x="852825" y="3133350"/>
            <a:chExt cx="216825" cy="210150"/>
          </a:xfrm>
        </p:grpSpPr>
        <p:sp>
          <p:nvSpPr>
            <p:cNvPr id="47" name="Google Shape;47;p2"/>
            <p:cNvSpPr/>
            <p:nvPr/>
          </p:nvSpPr>
          <p:spPr>
            <a:xfrm>
              <a:off x="852825" y="3133350"/>
              <a:ext cx="216825" cy="210150"/>
            </a:xfrm>
            <a:custGeom>
              <a:avLst/>
              <a:gdLst/>
              <a:ahLst/>
              <a:cxnLst/>
              <a:rect l="l" t="t" r="r" b="b"/>
              <a:pathLst>
                <a:path w="8673" h="8406" extrusionOk="0">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18700" y="3216650"/>
              <a:ext cx="82450" cy="81275"/>
            </a:xfrm>
            <a:custGeom>
              <a:avLst/>
              <a:gdLst/>
              <a:ahLst/>
              <a:cxnLst/>
              <a:rect l="l" t="t" r="r" b="b"/>
              <a:pathLst>
                <a:path w="3298" h="3251" extrusionOk="0">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rot="-9086648">
            <a:off x="6442476" y="-673704"/>
            <a:ext cx="351283" cy="1120755"/>
            <a:chOff x="616875" y="3027700"/>
            <a:chExt cx="97525" cy="311150"/>
          </a:xfrm>
        </p:grpSpPr>
        <p:sp>
          <p:nvSpPr>
            <p:cNvPr id="50" name="Google Shape;50;p2"/>
            <p:cNvSpPr/>
            <p:nvPr/>
          </p:nvSpPr>
          <p:spPr>
            <a:xfrm>
              <a:off x="616875" y="3027700"/>
              <a:ext cx="97525" cy="311150"/>
            </a:xfrm>
            <a:custGeom>
              <a:avLst/>
              <a:gdLst/>
              <a:ahLst/>
              <a:cxnLst/>
              <a:rect l="l" t="t" r="r" b="b"/>
              <a:pathLst>
                <a:path w="3901" h="12446" extrusionOk="0">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41250" y="3121750"/>
              <a:ext cx="49075" cy="179100"/>
            </a:xfrm>
            <a:custGeom>
              <a:avLst/>
              <a:gdLst/>
              <a:ahLst/>
              <a:cxnLst/>
              <a:rect l="l" t="t" r="r" b="b"/>
              <a:pathLst>
                <a:path w="1963" h="7164" extrusionOk="0">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57775" y="3180375"/>
              <a:ext cx="18900" cy="38050"/>
            </a:xfrm>
            <a:custGeom>
              <a:avLst/>
              <a:gdLst/>
              <a:ahLst/>
              <a:cxnLst/>
              <a:rect l="l" t="t" r="r" b="b"/>
              <a:pathLst>
                <a:path w="756" h="1522" extrusionOk="0">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57500" y="3233775"/>
              <a:ext cx="14825" cy="11625"/>
            </a:xfrm>
            <a:custGeom>
              <a:avLst/>
              <a:gdLst/>
              <a:ahLst/>
              <a:cxnLst/>
              <a:rect l="l" t="t" r="r" b="b"/>
              <a:pathLst>
                <a:path w="593" h="465" extrusionOk="0">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55750" y="3160350"/>
              <a:ext cx="14550" cy="9300"/>
            </a:xfrm>
            <a:custGeom>
              <a:avLst/>
              <a:gdLst/>
              <a:ahLst/>
              <a:cxnLst/>
              <a:rect l="l" t="t" r="r" b="b"/>
              <a:pathLst>
                <a:path w="582" h="372" extrusionOk="0">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rot="1974894">
            <a:off x="7552184" y="872286"/>
            <a:ext cx="233139" cy="565604"/>
            <a:chOff x="1282375" y="3450000"/>
            <a:chExt cx="64725" cy="157025"/>
          </a:xfrm>
        </p:grpSpPr>
        <p:sp>
          <p:nvSpPr>
            <p:cNvPr id="56" name="Google Shape;56;p2"/>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2"/>
          <p:cNvGrpSpPr/>
          <p:nvPr/>
        </p:nvGrpSpPr>
        <p:grpSpPr>
          <a:xfrm rot="1302591">
            <a:off x="2690353" y="4653389"/>
            <a:ext cx="378569" cy="592888"/>
            <a:chOff x="683900" y="3612800"/>
            <a:chExt cx="105100" cy="164600"/>
          </a:xfrm>
        </p:grpSpPr>
        <p:sp>
          <p:nvSpPr>
            <p:cNvPr id="60" name="Google Shape;60;p2"/>
            <p:cNvSpPr/>
            <p:nvPr/>
          </p:nvSpPr>
          <p:spPr>
            <a:xfrm>
              <a:off x="683900" y="3612800"/>
              <a:ext cx="105100" cy="164600"/>
            </a:xfrm>
            <a:custGeom>
              <a:avLst/>
              <a:gdLst/>
              <a:ahLst/>
              <a:cxnLst/>
              <a:rect l="l" t="t" r="r" b="b"/>
              <a:pathLst>
                <a:path w="4204" h="6584" extrusionOk="0">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17875" y="3678100"/>
              <a:ext cx="53700" cy="69400"/>
            </a:xfrm>
            <a:custGeom>
              <a:avLst/>
              <a:gdLst/>
              <a:ahLst/>
              <a:cxnLst/>
              <a:rect l="l" t="t" r="r" b="b"/>
              <a:pathLst>
                <a:path w="2148" h="2776" extrusionOk="0">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rot="1974894">
            <a:off x="215209" y="2937336"/>
            <a:ext cx="233139" cy="565604"/>
            <a:chOff x="1282375" y="3450000"/>
            <a:chExt cx="64725" cy="157025"/>
          </a:xfrm>
        </p:grpSpPr>
        <p:sp>
          <p:nvSpPr>
            <p:cNvPr id="63" name="Google Shape;63;p2"/>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2"/>
          <p:cNvGrpSpPr/>
          <p:nvPr/>
        </p:nvGrpSpPr>
        <p:grpSpPr>
          <a:xfrm rot="-762759">
            <a:off x="1048283" y="3314521"/>
            <a:ext cx="590931" cy="1096303"/>
            <a:chOff x="2369275" y="3344925"/>
            <a:chExt cx="160525" cy="297800"/>
          </a:xfrm>
        </p:grpSpPr>
        <p:sp>
          <p:nvSpPr>
            <p:cNvPr id="67" name="Google Shape;67;p2"/>
            <p:cNvSpPr/>
            <p:nvPr/>
          </p:nvSpPr>
          <p:spPr>
            <a:xfrm>
              <a:off x="2369275" y="3344925"/>
              <a:ext cx="160525" cy="297800"/>
            </a:xfrm>
            <a:custGeom>
              <a:avLst/>
              <a:gdLst/>
              <a:ahLst/>
              <a:cxnLst/>
              <a:rect l="l" t="t" r="r" b="b"/>
              <a:pathLst>
                <a:path w="6421" h="11912"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413400" y="3521975"/>
              <a:ext cx="76650" cy="69100"/>
            </a:xfrm>
            <a:custGeom>
              <a:avLst/>
              <a:gdLst/>
              <a:ahLst/>
              <a:cxnLst/>
              <a:rect l="l" t="t" r="r" b="b"/>
              <a:pathLst>
                <a:path w="3066" h="2764" extrusionOk="0">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504825" y="3510075"/>
              <a:ext cx="7275" cy="60675"/>
            </a:xfrm>
            <a:custGeom>
              <a:avLst/>
              <a:gdLst/>
              <a:ahLst/>
              <a:cxnLst/>
              <a:rect l="l" t="t" r="r" b="b"/>
              <a:pathLst>
                <a:path w="291" h="2427" extrusionOk="0">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465050" y="3444475"/>
              <a:ext cx="18900" cy="10175"/>
            </a:xfrm>
            <a:custGeom>
              <a:avLst/>
              <a:gdLst/>
              <a:ahLst/>
              <a:cxnLst/>
              <a:rect l="l" t="t" r="r" b="b"/>
              <a:pathLst>
                <a:path w="756" h="407" extrusionOk="0">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500475" y="3454925"/>
              <a:ext cx="6700" cy="7000"/>
            </a:xfrm>
            <a:custGeom>
              <a:avLst/>
              <a:gdLst/>
              <a:ahLst/>
              <a:cxnLst/>
              <a:rect l="l" t="t" r="r" b="b"/>
              <a:pathLst>
                <a:path w="268" h="280" extrusionOk="0">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509750" y="3605850"/>
              <a:ext cx="6400" cy="8425"/>
            </a:xfrm>
            <a:custGeom>
              <a:avLst/>
              <a:gdLst/>
              <a:ahLst/>
              <a:cxnLst/>
              <a:rect l="l" t="t" r="r" b="b"/>
              <a:pathLst>
                <a:path w="256" h="337" extrusionOk="0">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438925" y="3366975"/>
              <a:ext cx="7575" cy="10475"/>
            </a:xfrm>
            <a:custGeom>
              <a:avLst/>
              <a:gdLst/>
              <a:ahLst/>
              <a:cxnLst/>
              <a:rect l="l" t="t" r="r" b="b"/>
              <a:pathLst>
                <a:path w="303" h="419" extrusionOk="0">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458100" y="3377725"/>
              <a:ext cx="6700" cy="8725"/>
            </a:xfrm>
            <a:custGeom>
              <a:avLst/>
              <a:gdLst/>
              <a:ahLst/>
              <a:cxnLst/>
              <a:rect l="l" t="t" r="r" b="b"/>
              <a:pathLst>
                <a:path w="268" h="349" extrusionOk="0">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451425" y="3360300"/>
              <a:ext cx="7275" cy="6700"/>
            </a:xfrm>
            <a:custGeom>
              <a:avLst/>
              <a:gdLst/>
              <a:ahLst/>
              <a:cxnLst/>
              <a:rect l="l" t="t" r="r" b="b"/>
              <a:pathLst>
                <a:path w="291" h="268" extrusionOk="0">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430800" y="3378600"/>
              <a:ext cx="8450" cy="5250"/>
            </a:xfrm>
            <a:custGeom>
              <a:avLst/>
              <a:gdLst/>
              <a:ahLst/>
              <a:cxnLst/>
              <a:rect l="l" t="t" r="r" b="b"/>
              <a:pathLst>
                <a:path w="338" h="210" extrusionOk="0">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449100" y="3380925"/>
              <a:ext cx="6125" cy="6700"/>
            </a:xfrm>
            <a:custGeom>
              <a:avLst/>
              <a:gdLst/>
              <a:ahLst/>
              <a:cxnLst/>
              <a:rect l="l" t="t" r="r" b="b"/>
              <a:pathLst>
                <a:path w="245" h="268" extrusionOk="0">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418900" y="33722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439525" y="3355075"/>
              <a:ext cx="4650" cy="5550"/>
            </a:xfrm>
            <a:custGeom>
              <a:avLst/>
              <a:gdLst/>
              <a:ahLst/>
              <a:cxnLst/>
              <a:rect l="l" t="t" r="r" b="b"/>
              <a:pathLst>
                <a:path w="186" h="222" extrusionOk="0">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428475" y="3363225"/>
              <a:ext cx="3800" cy="5825"/>
            </a:xfrm>
            <a:custGeom>
              <a:avLst/>
              <a:gdLst/>
              <a:ahLst/>
              <a:cxnLst/>
              <a:rect l="l" t="t" r="r" b="b"/>
              <a:pathLst>
                <a:path w="152" h="233" extrusionOk="0">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421800" y="3384700"/>
              <a:ext cx="4400" cy="4650"/>
            </a:xfrm>
            <a:custGeom>
              <a:avLst/>
              <a:gdLst/>
              <a:ahLst/>
              <a:cxnLst/>
              <a:rect l="l" t="t" r="r" b="b"/>
              <a:pathLst>
                <a:path w="176" h="186" extrusionOk="0">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2"/>
          <p:cNvSpPr txBox="1">
            <a:spLocks noGrp="1"/>
          </p:cNvSpPr>
          <p:nvPr>
            <p:ph type="subTitle" idx="1"/>
          </p:nvPr>
        </p:nvSpPr>
        <p:spPr>
          <a:xfrm>
            <a:off x="2104200" y="3320070"/>
            <a:ext cx="4935600" cy="576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800"/>
              <a:buNone/>
              <a:defRPr>
                <a:solidFill>
                  <a:schemeClr val="dk1"/>
                </a:solidFill>
              </a:defRPr>
            </a:lvl1pPr>
            <a:lvl2pPr lvl="1"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2pPr>
            <a:lvl3pPr lvl="2"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3pPr>
            <a:lvl4pPr lvl="3"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4pPr>
            <a:lvl5pPr lvl="4"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5pPr>
            <a:lvl6pPr lvl="5"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6pPr>
            <a:lvl7pPr lvl="6"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7pPr>
            <a:lvl8pPr lvl="7"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8pPr>
            <a:lvl9pPr lvl="8" algn="ctr">
              <a:lnSpc>
                <a:spcPct val="100000"/>
              </a:lnSpc>
              <a:spcBef>
                <a:spcPts val="0"/>
              </a:spcBef>
              <a:spcAft>
                <a:spcPts val="0"/>
              </a:spcAft>
              <a:buClr>
                <a:schemeClr val="lt1"/>
              </a:buClr>
              <a:buSzPts val="1800"/>
              <a:buFont typeface="Patrick Hand"/>
              <a:buNone/>
              <a:defRPr sz="1800" b="1">
                <a:solidFill>
                  <a:schemeClr val="lt1"/>
                </a:solidFill>
                <a:latin typeface="Patrick Hand"/>
                <a:ea typeface="Patrick Hand"/>
                <a:cs typeface="Patrick Hand"/>
                <a:sym typeface="Patrick Hand"/>
              </a:defRPr>
            </a:lvl9pPr>
          </a:lstStyle>
          <a:p>
            <a:endParaRPr/>
          </a:p>
        </p:txBody>
      </p:sp>
      <p:grpSp>
        <p:nvGrpSpPr>
          <p:cNvPr id="83" name="Google Shape;83;p2"/>
          <p:cNvGrpSpPr/>
          <p:nvPr/>
        </p:nvGrpSpPr>
        <p:grpSpPr>
          <a:xfrm rot="4092482">
            <a:off x="8037452" y="-173701"/>
            <a:ext cx="773115" cy="298133"/>
            <a:chOff x="1154075" y="3734125"/>
            <a:chExt cx="201750" cy="77800"/>
          </a:xfrm>
        </p:grpSpPr>
        <p:sp>
          <p:nvSpPr>
            <p:cNvPr id="84" name="Google Shape;84;p2"/>
            <p:cNvSpPr/>
            <p:nvPr/>
          </p:nvSpPr>
          <p:spPr>
            <a:xfrm>
              <a:off x="1218800" y="3752125"/>
              <a:ext cx="63875" cy="44425"/>
            </a:xfrm>
            <a:custGeom>
              <a:avLst/>
              <a:gdLst/>
              <a:ahLst/>
              <a:cxnLst/>
              <a:rect l="l" t="t" r="r" b="b"/>
              <a:pathLst>
                <a:path w="2555" h="1777" extrusionOk="0">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54075" y="3734125"/>
              <a:ext cx="201750" cy="77800"/>
            </a:xfrm>
            <a:custGeom>
              <a:avLst/>
              <a:gdLst/>
              <a:ahLst/>
              <a:cxnLst/>
              <a:rect l="l" t="t" r="r" b="b"/>
              <a:pathLst>
                <a:path w="8070" h="3112" extrusionOk="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260300" y="3765475"/>
              <a:ext cx="8450" cy="6400"/>
            </a:xfrm>
            <a:custGeom>
              <a:avLst/>
              <a:gdLst/>
              <a:ahLst/>
              <a:cxnLst/>
              <a:rect l="l" t="t" r="r" b="b"/>
              <a:pathLst>
                <a:path w="338" h="256" extrusionOk="0">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248125" y="3760250"/>
              <a:ext cx="9025" cy="6400"/>
            </a:xfrm>
            <a:custGeom>
              <a:avLst/>
              <a:gdLst/>
              <a:ahLst/>
              <a:cxnLst/>
              <a:rect l="l" t="t" r="r" b="b"/>
              <a:pathLst>
                <a:path w="361" h="256" extrusionOk="0">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237675" y="3776500"/>
              <a:ext cx="7275" cy="6125"/>
            </a:xfrm>
            <a:custGeom>
              <a:avLst/>
              <a:gdLst/>
              <a:ahLst/>
              <a:cxnLst/>
              <a:rect l="l" t="t" r="r" b="b"/>
              <a:pathLst>
                <a:path w="291" h="245" extrusionOk="0">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231000" y="3764600"/>
              <a:ext cx="7275" cy="5250"/>
            </a:xfrm>
            <a:custGeom>
              <a:avLst/>
              <a:gdLst/>
              <a:ahLst/>
              <a:cxnLst/>
              <a:rect l="l" t="t" r="r" b="b"/>
              <a:pathLst>
                <a:path w="291" h="210" extrusionOk="0">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248400" y="3769825"/>
              <a:ext cx="7875" cy="6700"/>
            </a:xfrm>
            <a:custGeom>
              <a:avLst/>
              <a:gdLst/>
              <a:ahLst/>
              <a:cxnLst/>
              <a:rect l="l" t="t" r="r" b="b"/>
              <a:pathLst>
                <a:path w="315" h="268" extrusionOk="0">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256250" y="3784325"/>
              <a:ext cx="4375" cy="5850"/>
            </a:xfrm>
            <a:custGeom>
              <a:avLst/>
              <a:gdLst/>
              <a:ahLst/>
              <a:cxnLst/>
              <a:rect l="l" t="t" r="r" b="b"/>
              <a:pathLst>
                <a:path w="175" h="234" extrusionOk="0">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415750">
            <a:off x="8122903" y="501184"/>
            <a:ext cx="602211" cy="1005088"/>
            <a:chOff x="1980950" y="3649100"/>
            <a:chExt cx="146600" cy="244675"/>
          </a:xfrm>
        </p:grpSpPr>
        <p:sp>
          <p:nvSpPr>
            <p:cNvPr id="93" name="Google Shape;93;p2"/>
            <p:cNvSpPr/>
            <p:nvPr/>
          </p:nvSpPr>
          <p:spPr>
            <a:xfrm>
              <a:off x="1983850" y="3650250"/>
              <a:ext cx="66500" cy="233650"/>
            </a:xfrm>
            <a:custGeom>
              <a:avLst/>
              <a:gdLst/>
              <a:ahLst/>
              <a:cxnLst/>
              <a:rect l="l" t="t" r="r" b="b"/>
              <a:pathLst>
                <a:path w="2660" h="9346" extrusionOk="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005050" y="3840050"/>
              <a:ext cx="97525" cy="27900"/>
            </a:xfrm>
            <a:custGeom>
              <a:avLst/>
              <a:gdLst/>
              <a:ahLst/>
              <a:cxnLst/>
              <a:rect l="l" t="t" r="r" b="b"/>
              <a:pathLst>
                <a:path w="3901" h="1116" extrusionOk="0">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980950" y="3649100"/>
              <a:ext cx="146600" cy="244675"/>
            </a:xfrm>
            <a:custGeom>
              <a:avLst/>
              <a:gdLst/>
              <a:ahLst/>
              <a:cxnLst/>
              <a:rect l="l" t="t" r="r" b="b"/>
              <a:pathLst>
                <a:path w="5864" h="9787" extrusionOk="0">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996325" y="3833375"/>
              <a:ext cx="112650" cy="40675"/>
            </a:xfrm>
            <a:custGeom>
              <a:avLst/>
              <a:gdLst/>
              <a:ahLst/>
              <a:cxnLst/>
              <a:rect l="l" t="t" r="r" b="b"/>
              <a:pathLst>
                <a:path w="4506" h="1627" extrusionOk="0">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056125" y="3778250"/>
              <a:ext cx="11350" cy="9025"/>
            </a:xfrm>
            <a:custGeom>
              <a:avLst/>
              <a:gdLst/>
              <a:ahLst/>
              <a:cxnLst/>
              <a:rect l="l" t="t" r="r" b="b"/>
              <a:pathLst>
                <a:path w="454" h="361" extrusionOk="0">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060175" y="3793625"/>
              <a:ext cx="10475" cy="6700"/>
            </a:xfrm>
            <a:custGeom>
              <a:avLst/>
              <a:gdLst/>
              <a:ahLst/>
              <a:cxnLst/>
              <a:rect l="l" t="t" r="r" b="b"/>
              <a:pathLst>
                <a:path w="419" h="268" extrusionOk="0">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057275" y="3744000"/>
              <a:ext cx="9325" cy="9600"/>
            </a:xfrm>
            <a:custGeom>
              <a:avLst/>
              <a:gdLst/>
              <a:ahLst/>
              <a:cxnLst/>
              <a:rect l="l" t="t" r="r" b="b"/>
              <a:pathLst>
                <a:path w="373" h="384" extrusionOk="0">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056125" y="3717575"/>
              <a:ext cx="11625" cy="5825"/>
            </a:xfrm>
            <a:custGeom>
              <a:avLst/>
              <a:gdLst/>
              <a:ahLst/>
              <a:cxnLst/>
              <a:rect l="l" t="t" r="r" b="b"/>
              <a:pathLst>
                <a:path w="465" h="233" extrusionOk="0">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056125" y="3703075"/>
              <a:ext cx="9025" cy="5825"/>
            </a:xfrm>
            <a:custGeom>
              <a:avLst/>
              <a:gdLst/>
              <a:ahLst/>
              <a:cxnLst/>
              <a:rect l="l" t="t" r="r" b="b"/>
              <a:pathLst>
                <a:path w="361" h="233" extrusionOk="0">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057275" y="3732100"/>
              <a:ext cx="8150" cy="6400"/>
            </a:xfrm>
            <a:custGeom>
              <a:avLst/>
              <a:gdLst/>
              <a:ahLst/>
              <a:cxnLst/>
              <a:rect l="l" t="t" r="r" b="b"/>
              <a:pathLst>
                <a:path w="326" h="256" extrusionOk="0">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060775" y="3804075"/>
              <a:ext cx="7550" cy="6125"/>
            </a:xfrm>
            <a:custGeom>
              <a:avLst/>
              <a:gdLst/>
              <a:ahLst/>
              <a:cxnLst/>
              <a:rect l="l" t="t" r="r" b="b"/>
              <a:pathLst>
                <a:path w="302" h="245" extrusionOk="0">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058150" y="3762575"/>
              <a:ext cx="5550" cy="6700"/>
            </a:xfrm>
            <a:custGeom>
              <a:avLst/>
              <a:gdLst/>
              <a:ahLst/>
              <a:cxnLst/>
              <a:rect l="l" t="t" r="r" b="b"/>
              <a:pathLst>
                <a:path w="222" h="268" extrusionOk="0">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065125" y="3819450"/>
              <a:ext cx="6100" cy="5250"/>
            </a:xfrm>
            <a:custGeom>
              <a:avLst/>
              <a:gdLst/>
              <a:ahLst/>
              <a:cxnLst/>
              <a:rect l="l" t="t" r="r" b="b"/>
              <a:pathLst>
                <a:path w="244" h="210" extrusionOk="0">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2"/>
          <p:cNvGrpSpPr/>
          <p:nvPr/>
        </p:nvGrpSpPr>
        <p:grpSpPr>
          <a:xfrm rot="897778">
            <a:off x="7790034" y="1701916"/>
            <a:ext cx="540259" cy="223794"/>
            <a:chOff x="2333000" y="3750375"/>
            <a:chExt cx="157050" cy="65050"/>
          </a:xfrm>
        </p:grpSpPr>
        <p:sp>
          <p:nvSpPr>
            <p:cNvPr id="107" name="Google Shape;107;p2"/>
            <p:cNvSpPr/>
            <p:nvPr/>
          </p:nvSpPr>
          <p:spPr>
            <a:xfrm>
              <a:off x="2337650" y="3767800"/>
              <a:ext cx="81875" cy="45300"/>
            </a:xfrm>
            <a:custGeom>
              <a:avLst/>
              <a:gdLst/>
              <a:ahLst/>
              <a:cxnLst/>
              <a:rect l="l" t="t" r="r" b="b"/>
              <a:pathLst>
                <a:path w="3275" h="1812" extrusionOk="0">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420950" y="3757625"/>
              <a:ext cx="60975" cy="47050"/>
            </a:xfrm>
            <a:custGeom>
              <a:avLst/>
              <a:gdLst/>
              <a:ahLst/>
              <a:cxnLst/>
              <a:rect l="l" t="t" r="r" b="b"/>
              <a:pathLst>
                <a:path w="2439" h="1882" extrusionOk="0">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333000" y="3750375"/>
              <a:ext cx="157050" cy="65050"/>
            </a:xfrm>
            <a:custGeom>
              <a:avLst/>
              <a:gdLst/>
              <a:ahLst/>
              <a:cxnLst/>
              <a:rect l="l" t="t" r="r" b="b"/>
              <a:pathLst>
                <a:path w="6282" h="2602" extrusionOk="0">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361150" y="3766925"/>
              <a:ext cx="45600" cy="9025"/>
            </a:xfrm>
            <a:custGeom>
              <a:avLst/>
              <a:gdLst/>
              <a:ahLst/>
              <a:cxnLst/>
              <a:rect l="l" t="t" r="r" b="b"/>
              <a:pathLst>
                <a:path w="1824" h="361" extrusionOk="0">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439225" y="3764600"/>
              <a:ext cx="30500" cy="6400"/>
            </a:xfrm>
            <a:custGeom>
              <a:avLst/>
              <a:gdLst/>
              <a:ahLst/>
              <a:cxnLst/>
              <a:rect l="l" t="t" r="r" b="b"/>
              <a:pathLst>
                <a:path w="1220" h="256" extrusionOk="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214"/>
        <p:cNvGrpSpPr/>
        <p:nvPr/>
      </p:nvGrpSpPr>
      <p:grpSpPr>
        <a:xfrm>
          <a:off x="0" y="0"/>
          <a:ext cx="0" cy="0"/>
          <a:chOff x="0" y="0"/>
          <a:chExt cx="0" cy="0"/>
        </a:xfrm>
      </p:grpSpPr>
      <p:sp>
        <p:nvSpPr>
          <p:cNvPr id="215" name="Google Shape;215;p4"/>
          <p:cNvSpPr txBox="1">
            <a:spLocks noGrp="1"/>
          </p:cNvSpPr>
          <p:nvPr>
            <p:ph type="subTitle" idx="1"/>
          </p:nvPr>
        </p:nvSpPr>
        <p:spPr>
          <a:xfrm>
            <a:off x="3017550" y="2996692"/>
            <a:ext cx="31089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Roboto Condensed"/>
              <a:buNone/>
              <a:defRPr>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800"/>
              <a:buFont typeface="Roboto Condensed"/>
              <a:buNone/>
              <a:defRPr sz="1800">
                <a:solidFill>
                  <a:schemeClr val="dk1"/>
                </a:solidFill>
                <a:latin typeface="Roboto Condensed"/>
                <a:ea typeface="Roboto Condensed"/>
                <a:cs typeface="Roboto Condensed"/>
                <a:sym typeface="Roboto Condensed"/>
              </a:defRPr>
            </a:lvl9pPr>
          </a:lstStyle>
          <a:p>
            <a:endParaRPr/>
          </a:p>
        </p:txBody>
      </p:sp>
      <p:sp>
        <p:nvSpPr>
          <p:cNvPr id="216" name="Google Shape;216;p4"/>
          <p:cNvSpPr txBox="1">
            <a:spLocks noGrp="1"/>
          </p:cNvSpPr>
          <p:nvPr>
            <p:ph type="ctrTitle"/>
          </p:nvPr>
        </p:nvSpPr>
        <p:spPr>
          <a:xfrm>
            <a:off x="2220750" y="2480250"/>
            <a:ext cx="4702500" cy="640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Font typeface="Neucha"/>
              <a:buNone/>
              <a:defRPr sz="4000" b="1">
                <a:latin typeface="Neucha"/>
                <a:ea typeface="Neucha"/>
                <a:cs typeface="Neucha"/>
                <a:sym typeface="Neucha"/>
              </a:defRPr>
            </a:lvl1pPr>
            <a:lvl2pPr lvl="1"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2pPr>
            <a:lvl3pPr lvl="2"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3pPr>
            <a:lvl4pPr lvl="3"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4pPr>
            <a:lvl5pPr lvl="4"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5pPr>
            <a:lvl6pPr lvl="5"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6pPr>
            <a:lvl7pPr lvl="6"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7pPr>
            <a:lvl8pPr lvl="7"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8pPr>
            <a:lvl9pPr lvl="8"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9pPr>
          </a:lstStyle>
          <a:p>
            <a:endParaRPr/>
          </a:p>
        </p:txBody>
      </p:sp>
      <p:grpSp>
        <p:nvGrpSpPr>
          <p:cNvPr id="217" name="Google Shape;217;p4"/>
          <p:cNvGrpSpPr/>
          <p:nvPr/>
        </p:nvGrpSpPr>
        <p:grpSpPr>
          <a:xfrm rot="-2700065">
            <a:off x="5167" y="1112073"/>
            <a:ext cx="598768" cy="1110833"/>
            <a:chOff x="2369275" y="3344925"/>
            <a:chExt cx="160525" cy="297800"/>
          </a:xfrm>
        </p:grpSpPr>
        <p:sp>
          <p:nvSpPr>
            <p:cNvPr id="218" name="Google Shape;218;p4"/>
            <p:cNvSpPr/>
            <p:nvPr/>
          </p:nvSpPr>
          <p:spPr>
            <a:xfrm>
              <a:off x="2369275" y="3344925"/>
              <a:ext cx="160525" cy="297800"/>
            </a:xfrm>
            <a:custGeom>
              <a:avLst/>
              <a:gdLst/>
              <a:ahLst/>
              <a:cxnLst/>
              <a:rect l="l" t="t" r="r" b="b"/>
              <a:pathLst>
                <a:path w="6421" h="11912"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2413400" y="3521975"/>
              <a:ext cx="76650" cy="69100"/>
            </a:xfrm>
            <a:custGeom>
              <a:avLst/>
              <a:gdLst/>
              <a:ahLst/>
              <a:cxnLst/>
              <a:rect l="l" t="t" r="r" b="b"/>
              <a:pathLst>
                <a:path w="3066" h="2764" extrusionOk="0">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2504825" y="3510075"/>
              <a:ext cx="7275" cy="60675"/>
            </a:xfrm>
            <a:custGeom>
              <a:avLst/>
              <a:gdLst/>
              <a:ahLst/>
              <a:cxnLst/>
              <a:rect l="l" t="t" r="r" b="b"/>
              <a:pathLst>
                <a:path w="291" h="2427" extrusionOk="0">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2465050" y="3444475"/>
              <a:ext cx="18900" cy="10175"/>
            </a:xfrm>
            <a:custGeom>
              <a:avLst/>
              <a:gdLst/>
              <a:ahLst/>
              <a:cxnLst/>
              <a:rect l="l" t="t" r="r" b="b"/>
              <a:pathLst>
                <a:path w="756" h="407" extrusionOk="0">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2500475" y="3454925"/>
              <a:ext cx="6700" cy="7000"/>
            </a:xfrm>
            <a:custGeom>
              <a:avLst/>
              <a:gdLst/>
              <a:ahLst/>
              <a:cxnLst/>
              <a:rect l="l" t="t" r="r" b="b"/>
              <a:pathLst>
                <a:path w="268" h="280" extrusionOk="0">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2509750" y="3605850"/>
              <a:ext cx="6400" cy="8425"/>
            </a:xfrm>
            <a:custGeom>
              <a:avLst/>
              <a:gdLst/>
              <a:ahLst/>
              <a:cxnLst/>
              <a:rect l="l" t="t" r="r" b="b"/>
              <a:pathLst>
                <a:path w="256" h="337" extrusionOk="0">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2438925" y="3366975"/>
              <a:ext cx="7575" cy="10475"/>
            </a:xfrm>
            <a:custGeom>
              <a:avLst/>
              <a:gdLst/>
              <a:ahLst/>
              <a:cxnLst/>
              <a:rect l="l" t="t" r="r" b="b"/>
              <a:pathLst>
                <a:path w="303" h="419" extrusionOk="0">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2458100" y="3377725"/>
              <a:ext cx="6700" cy="8725"/>
            </a:xfrm>
            <a:custGeom>
              <a:avLst/>
              <a:gdLst/>
              <a:ahLst/>
              <a:cxnLst/>
              <a:rect l="l" t="t" r="r" b="b"/>
              <a:pathLst>
                <a:path w="268" h="349" extrusionOk="0">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2451425" y="3360300"/>
              <a:ext cx="7275" cy="6700"/>
            </a:xfrm>
            <a:custGeom>
              <a:avLst/>
              <a:gdLst/>
              <a:ahLst/>
              <a:cxnLst/>
              <a:rect l="l" t="t" r="r" b="b"/>
              <a:pathLst>
                <a:path w="291" h="268" extrusionOk="0">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2430800" y="3378600"/>
              <a:ext cx="8450" cy="5250"/>
            </a:xfrm>
            <a:custGeom>
              <a:avLst/>
              <a:gdLst/>
              <a:ahLst/>
              <a:cxnLst/>
              <a:rect l="l" t="t" r="r" b="b"/>
              <a:pathLst>
                <a:path w="338" h="210" extrusionOk="0">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2449100" y="3380925"/>
              <a:ext cx="6125" cy="6700"/>
            </a:xfrm>
            <a:custGeom>
              <a:avLst/>
              <a:gdLst/>
              <a:ahLst/>
              <a:cxnLst/>
              <a:rect l="l" t="t" r="r" b="b"/>
              <a:pathLst>
                <a:path w="245" h="268" extrusionOk="0">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2418900" y="33722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2439525" y="3355075"/>
              <a:ext cx="4650" cy="5550"/>
            </a:xfrm>
            <a:custGeom>
              <a:avLst/>
              <a:gdLst/>
              <a:ahLst/>
              <a:cxnLst/>
              <a:rect l="l" t="t" r="r" b="b"/>
              <a:pathLst>
                <a:path w="186" h="222" extrusionOk="0">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2428475" y="3363225"/>
              <a:ext cx="3800" cy="5825"/>
            </a:xfrm>
            <a:custGeom>
              <a:avLst/>
              <a:gdLst/>
              <a:ahLst/>
              <a:cxnLst/>
              <a:rect l="l" t="t" r="r" b="b"/>
              <a:pathLst>
                <a:path w="152" h="233" extrusionOk="0">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2421800" y="3384700"/>
              <a:ext cx="4400" cy="4650"/>
            </a:xfrm>
            <a:custGeom>
              <a:avLst/>
              <a:gdLst/>
              <a:ahLst/>
              <a:cxnLst/>
              <a:rect l="l" t="t" r="r" b="b"/>
              <a:pathLst>
                <a:path w="176" h="186" extrusionOk="0">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4"/>
          <p:cNvSpPr/>
          <p:nvPr/>
        </p:nvSpPr>
        <p:spPr>
          <a:xfrm rot="1184892">
            <a:off x="888716" y="133998"/>
            <a:ext cx="890332" cy="812016"/>
          </a:xfrm>
          <a:custGeom>
            <a:avLst/>
            <a:gdLst/>
            <a:ahLst/>
            <a:cxnLst/>
            <a:rect l="l" t="t" r="r" b="b"/>
            <a:pathLst>
              <a:path w="9977" h="8624" extrusionOk="0">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290954" flipH="1">
            <a:off x="8792626" y="3491026"/>
            <a:ext cx="477421" cy="471651"/>
          </a:xfrm>
          <a:custGeom>
            <a:avLst/>
            <a:gdLst/>
            <a:ahLst/>
            <a:cxnLst/>
            <a:rect l="l" t="t" r="r" b="b"/>
            <a:pathLst>
              <a:path w="5120" h="5058" extrusionOk="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4"/>
          <p:cNvGrpSpPr/>
          <p:nvPr/>
        </p:nvGrpSpPr>
        <p:grpSpPr>
          <a:xfrm rot="4044333" flipH="1">
            <a:off x="7855938" y="4107598"/>
            <a:ext cx="1234481" cy="919854"/>
            <a:chOff x="1954550" y="2620525"/>
            <a:chExt cx="310850" cy="231625"/>
          </a:xfrm>
        </p:grpSpPr>
        <p:sp>
          <p:nvSpPr>
            <p:cNvPr id="236" name="Google Shape;236;p4"/>
            <p:cNvSpPr/>
            <p:nvPr/>
          </p:nvSpPr>
          <p:spPr>
            <a:xfrm>
              <a:off x="1954550" y="2620525"/>
              <a:ext cx="310850" cy="231625"/>
            </a:xfrm>
            <a:custGeom>
              <a:avLst/>
              <a:gdLst/>
              <a:ahLst/>
              <a:cxnLst/>
              <a:rect l="l" t="t" r="r" b="b"/>
              <a:pathLst>
                <a:path w="12434" h="9265" extrusionOk="0">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2115625" y="2668975"/>
              <a:ext cx="62700" cy="44450"/>
            </a:xfrm>
            <a:custGeom>
              <a:avLst/>
              <a:gdLst/>
              <a:ahLst/>
              <a:cxnLst/>
              <a:rect l="l" t="t" r="r" b="b"/>
              <a:pathLst>
                <a:path w="2508" h="1778" extrusionOk="0">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2021300" y="2692200"/>
              <a:ext cx="10750" cy="104500"/>
            </a:xfrm>
            <a:custGeom>
              <a:avLst/>
              <a:gdLst/>
              <a:ahLst/>
              <a:cxnLst/>
              <a:rect l="l" t="t" r="r" b="b"/>
              <a:pathLst>
                <a:path w="430" h="4180" extrusionOk="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2053800" y="2689300"/>
              <a:ext cx="13950" cy="108000"/>
            </a:xfrm>
            <a:custGeom>
              <a:avLst/>
              <a:gdLst/>
              <a:ahLst/>
              <a:cxnLst/>
              <a:rect l="l" t="t" r="r" b="b"/>
              <a:pathLst>
                <a:path w="558" h="4320" extrusionOk="0">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2081375" y="2683500"/>
              <a:ext cx="15700" cy="113500"/>
            </a:xfrm>
            <a:custGeom>
              <a:avLst/>
              <a:gdLst/>
              <a:ahLst/>
              <a:cxnLst/>
              <a:rect l="l" t="t" r="r" b="b"/>
              <a:pathLst>
                <a:path w="628" h="4540" extrusionOk="0">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2165550" y="2722975"/>
              <a:ext cx="12200" cy="58650"/>
            </a:xfrm>
            <a:custGeom>
              <a:avLst/>
              <a:gdLst/>
              <a:ahLst/>
              <a:cxnLst/>
              <a:rect l="l" t="t" r="r" b="b"/>
              <a:pathLst>
                <a:path w="488" h="2346" extrusionOk="0">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2140575" y="2727600"/>
              <a:ext cx="13100" cy="56925"/>
            </a:xfrm>
            <a:custGeom>
              <a:avLst/>
              <a:gdLst/>
              <a:ahLst/>
              <a:cxnLst/>
              <a:rect l="l" t="t" r="r" b="b"/>
              <a:pathLst>
                <a:path w="524" h="2277" extrusionOk="0">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2121125" y="2724125"/>
              <a:ext cx="9900" cy="43850"/>
            </a:xfrm>
            <a:custGeom>
              <a:avLst/>
              <a:gdLst/>
              <a:ahLst/>
              <a:cxnLst/>
              <a:rect l="l" t="t" r="r" b="b"/>
              <a:pathLst>
                <a:path w="396" h="1754" extrusionOk="0">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2126075" y="2779275"/>
              <a:ext cx="4075" cy="3800"/>
            </a:xfrm>
            <a:custGeom>
              <a:avLst/>
              <a:gdLst/>
              <a:ahLst/>
              <a:cxnLst/>
              <a:rect l="l" t="t" r="r" b="b"/>
              <a:pathLst>
                <a:path w="163" h="152" extrusionOk="0">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4"/>
          <p:cNvGrpSpPr/>
          <p:nvPr/>
        </p:nvGrpSpPr>
        <p:grpSpPr>
          <a:xfrm rot="1012302" flipH="1">
            <a:off x="8582303" y="2740849"/>
            <a:ext cx="417388" cy="653682"/>
            <a:chOff x="683900" y="3612800"/>
            <a:chExt cx="105100" cy="164600"/>
          </a:xfrm>
        </p:grpSpPr>
        <p:sp>
          <p:nvSpPr>
            <p:cNvPr id="246" name="Google Shape;246;p4"/>
            <p:cNvSpPr/>
            <p:nvPr/>
          </p:nvSpPr>
          <p:spPr>
            <a:xfrm>
              <a:off x="683900" y="3612800"/>
              <a:ext cx="105100" cy="164600"/>
            </a:xfrm>
            <a:custGeom>
              <a:avLst/>
              <a:gdLst/>
              <a:ahLst/>
              <a:cxnLst/>
              <a:rect l="l" t="t" r="r" b="b"/>
              <a:pathLst>
                <a:path w="4204" h="6584" extrusionOk="0">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717875" y="3678100"/>
              <a:ext cx="53700" cy="69400"/>
            </a:xfrm>
            <a:custGeom>
              <a:avLst/>
              <a:gdLst/>
              <a:ahLst/>
              <a:cxnLst/>
              <a:rect l="l" t="t" r="r" b="b"/>
              <a:pathLst>
                <a:path w="2148" h="2776" extrusionOk="0">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4"/>
          <p:cNvGrpSpPr/>
          <p:nvPr/>
        </p:nvGrpSpPr>
        <p:grpSpPr>
          <a:xfrm rot="-2203129" flipH="1">
            <a:off x="7526524" y="4432354"/>
            <a:ext cx="239083" cy="580024"/>
            <a:chOff x="1282375" y="3450000"/>
            <a:chExt cx="64725" cy="157025"/>
          </a:xfrm>
        </p:grpSpPr>
        <p:sp>
          <p:nvSpPr>
            <p:cNvPr id="249" name="Google Shape;249;p4"/>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4"/>
          <p:cNvGrpSpPr/>
          <p:nvPr/>
        </p:nvGrpSpPr>
        <p:grpSpPr>
          <a:xfrm rot="-2161832">
            <a:off x="146056" y="237764"/>
            <a:ext cx="546806" cy="912618"/>
            <a:chOff x="1980950" y="3649100"/>
            <a:chExt cx="146600" cy="244675"/>
          </a:xfrm>
        </p:grpSpPr>
        <p:sp>
          <p:nvSpPr>
            <p:cNvPr id="253" name="Google Shape;253;p4"/>
            <p:cNvSpPr/>
            <p:nvPr/>
          </p:nvSpPr>
          <p:spPr>
            <a:xfrm>
              <a:off x="1980950" y="3649100"/>
              <a:ext cx="146600" cy="244675"/>
            </a:xfrm>
            <a:custGeom>
              <a:avLst/>
              <a:gdLst/>
              <a:ahLst/>
              <a:cxnLst/>
              <a:rect l="l" t="t" r="r" b="b"/>
              <a:pathLst>
                <a:path w="5864" h="9787" extrusionOk="0">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2056125" y="3778250"/>
              <a:ext cx="11350" cy="9025"/>
            </a:xfrm>
            <a:custGeom>
              <a:avLst/>
              <a:gdLst/>
              <a:ahLst/>
              <a:cxnLst/>
              <a:rect l="l" t="t" r="r" b="b"/>
              <a:pathLst>
                <a:path w="454" h="361" extrusionOk="0">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2060175" y="3793625"/>
              <a:ext cx="10475" cy="6700"/>
            </a:xfrm>
            <a:custGeom>
              <a:avLst/>
              <a:gdLst/>
              <a:ahLst/>
              <a:cxnLst/>
              <a:rect l="l" t="t" r="r" b="b"/>
              <a:pathLst>
                <a:path w="419" h="268" extrusionOk="0">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2057275" y="3744000"/>
              <a:ext cx="9325" cy="9600"/>
            </a:xfrm>
            <a:custGeom>
              <a:avLst/>
              <a:gdLst/>
              <a:ahLst/>
              <a:cxnLst/>
              <a:rect l="l" t="t" r="r" b="b"/>
              <a:pathLst>
                <a:path w="373" h="384" extrusionOk="0">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2056125" y="3717575"/>
              <a:ext cx="11625" cy="5825"/>
            </a:xfrm>
            <a:custGeom>
              <a:avLst/>
              <a:gdLst/>
              <a:ahLst/>
              <a:cxnLst/>
              <a:rect l="l" t="t" r="r" b="b"/>
              <a:pathLst>
                <a:path w="465" h="233" extrusionOk="0">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2056125" y="3703075"/>
              <a:ext cx="9025" cy="5825"/>
            </a:xfrm>
            <a:custGeom>
              <a:avLst/>
              <a:gdLst/>
              <a:ahLst/>
              <a:cxnLst/>
              <a:rect l="l" t="t" r="r" b="b"/>
              <a:pathLst>
                <a:path w="361" h="233" extrusionOk="0">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2057275" y="3732100"/>
              <a:ext cx="8150" cy="6400"/>
            </a:xfrm>
            <a:custGeom>
              <a:avLst/>
              <a:gdLst/>
              <a:ahLst/>
              <a:cxnLst/>
              <a:rect l="l" t="t" r="r" b="b"/>
              <a:pathLst>
                <a:path w="326" h="256" extrusionOk="0">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2060775" y="3804075"/>
              <a:ext cx="7550" cy="6125"/>
            </a:xfrm>
            <a:custGeom>
              <a:avLst/>
              <a:gdLst/>
              <a:ahLst/>
              <a:cxnLst/>
              <a:rect l="l" t="t" r="r" b="b"/>
              <a:pathLst>
                <a:path w="302" h="245" extrusionOk="0">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2058150" y="3762575"/>
              <a:ext cx="5550" cy="6700"/>
            </a:xfrm>
            <a:custGeom>
              <a:avLst/>
              <a:gdLst/>
              <a:ahLst/>
              <a:cxnLst/>
              <a:rect l="l" t="t" r="r" b="b"/>
              <a:pathLst>
                <a:path w="222" h="268" extrusionOk="0">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2065125" y="3819450"/>
              <a:ext cx="6100" cy="5250"/>
            </a:xfrm>
            <a:custGeom>
              <a:avLst/>
              <a:gdLst/>
              <a:ahLst/>
              <a:cxnLst/>
              <a:rect l="l" t="t" r="r" b="b"/>
              <a:pathLst>
                <a:path w="244" h="210" extrusionOk="0">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1996325" y="3833375"/>
              <a:ext cx="112650" cy="40675"/>
            </a:xfrm>
            <a:custGeom>
              <a:avLst/>
              <a:gdLst/>
              <a:ahLst/>
              <a:cxnLst/>
              <a:rect l="l" t="t" r="r" b="b"/>
              <a:pathLst>
                <a:path w="4506" h="1627" extrusionOk="0">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4"/>
          <p:cNvSpPr txBox="1">
            <a:spLocks noGrp="1"/>
          </p:cNvSpPr>
          <p:nvPr>
            <p:ph type="title" idx="2" hasCustomPrompt="1"/>
          </p:nvPr>
        </p:nvSpPr>
        <p:spPr>
          <a:xfrm>
            <a:off x="3963000" y="1558320"/>
            <a:ext cx="1218000" cy="746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Font typeface="Neucha"/>
              <a:buNone/>
              <a:defRPr sz="4000" b="1">
                <a:latin typeface="Neucha"/>
                <a:ea typeface="Neucha"/>
                <a:cs typeface="Neucha"/>
                <a:sym typeface="Neucha"/>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265" name="Google Shape;265;p4"/>
          <p:cNvGrpSpPr/>
          <p:nvPr/>
        </p:nvGrpSpPr>
        <p:grpSpPr>
          <a:xfrm rot="1596373">
            <a:off x="7444241" y="2827696"/>
            <a:ext cx="881313" cy="1208878"/>
            <a:chOff x="4590425" y="3427675"/>
            <a:chExt cx="214500" cy="294225"/>
          </a:xfrm>
        </p:grpSpPr>
        <p:sp>
          <p:nvSpPr>
            <p:cNvPr id="266" name="Google Shape;266;p4"/>
            <p:cNvSpPr/>
            <p:nvPr/>
          </p:nvSpPr>
          <p:spPr>
            <a:xfrm>
              <a:off x="4677000" y="3443900"/>
              <a:ext cx="11850" cy="14200"/>
            </a:xfrm>
            <a:custGeom>
              <a:avLst/>
              <a:gdLst/>
              <a:ahLst/>
              <a:cxnLst/>
              <a:rect l="l" t="t" r="r" b="b"/>
              <a:pathLst>
                <a:path w="474" h="568" extrusionOk="0">
                  <a:moveTo>
                    <a:pt x="315" y="1"/>
                  </a:moveTo>
                  <a:cubicBezTo>
                    <a:pt x="290" y="1"/>
                    <a:pt x="264" y="8"/>
                    <a:pt x="241" y="24"/>
                  </a:cubicBezTo>
                  <a:cubicBezTo>
                    <a:pt x="125" y="116"/>
                    <a:pt x="43" y="302"/>
                    <a:pt x="8" y="430"/>
                  </a:cubicBezTo>
                  <a:cubicBezTo>
                    <a:pt x="0" y="505"/>
                    <a:pt x="57" y="567"/>
                    <a:pt x="120" y="567"/>
                  </a:cubicBezTo>
                  <a:cubicBezTo>
                    <a:pt x="145" y="567"/>
                    <a:pt x="171" y="558"/>
                    <a:pt x="194" y="534"/>
                  </a:cubicBezTo>
                  <a:cubicBezTo>
                    <a:pt x="252" y="476"/>
                    <a:pt x="299" y="383"/>
                    <a:pt x="357" y="314"/>
                  </a:cubicBezTo>
                  <a:cubicBezTo>
                    <a:pt x="392" y="267"/>
                    <a:pt x="415" y="209"/>
                    <a:pt x="438" y="151"/>
                  </a:cubicBezTo>
                  <a:cubicBezTo>
                    <a:pt x="474" y="80"/>
                    <a:pt x="399" y="1"/>
                    <a:pt x="3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4701575" y="3434675"/>
              <a:ext cx="23525" cy="23025"/>
            </a:xfrm>
            <a:custGeom>
              <a:avLst/>
              <a:gdLst/>
              <a:ahLst/>
              <a:cxnLst/>
              <a:rect l="l" t="t" r="r" b="b"/>
              <a:pathLst>
                <a:path w="941" h="921" extrusionOk="0">
                  <a:moveTo>
                    <a:pt x="741" y="0"/>
                  </a:moveTo>
                  <a:cubicBezTo>
                    <a:pt x="562" y="0"/>
                    <a:pt x="390" y="122"/>
                    <a:pt x="279" y="253"/>
                  </a:cubicBezTo>
                  <a:cubicBezTo>
                    <a:pt x="128" y="404"/>
                    <a:pt x="1" y="625"/>
                    <a:pt x="24" y="845"/>
                  </a:cubicBezTo>
                  <a:cubicBezTo>
                    <a:pt x="31" y="887"/>
                    <a:pt x="84" y="921"/>
                    <a:pt x="127" y="921"/>
                  </a:cubicBezTo>
                  <a:cubicBezTo>
                    <a:pt x="157" y="921"/>
                    <a:pt x="182" y="906"/>
                    <a:pt x="186" y="869"/>
                  </a:cubicBezTo>
                  <a:cubicBezTo>
                    <a:pt x="233" y="741"/>
                    <a:pt x="326" y="613"/>
                    <a:pt x="419" y="509"/>
                  </a:cubicBezTo>
                  <a:cubicBezTo>
                    <a:pt x="465" y="451"/>
                    <a:pt x="523" y="404"/>
                    <a:pt x="581" y="369"/>
                  </a:cubicBezTo>
                  <a:cubicBezTo>
                    <a:pt x="651" y="323"/>
                    <a:pt x="732" y="311"/>
                    <a:pt x="813" y="276"/>
                  </a:cubicBezTo>
                  <a:cubicBezTo>
                    <a:pt x="941" y="230"/>
                    <a:pt x="941" y="56"/>
                    <a:pt x="825" y="9"/>
                  </a:cubicBezTo>
                  <a:cubicBezTo>
                    <a:pt x="797" y="3"/>
                    <a:pt x="769" y="0"/>
                    <a:pt x="7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4626875" y="3465350"/>
              <a:ext cx="66600" cy="97750"/>
            </a:xfrm>
            <a:custGeom>
              <a:avLst/>
              <a:gdLst/>
              <a:ahLst/>
              <a:cxnLst/>
              <a:rect l="l" t="t" r="r" b="b"/>
              <a:pathLst>
                <a:path w="2664" h="3910" extrusionOk="0">
                  <a:moveTo>
                    <a:pt x="2523" y="1"/>
                  </a:moveTo>
                  <a:cubicBezTo>
                    <a:pt x="2496" y="1"/>
                    <a:pt x="2469" y="13"/>
                    <a:pt x="2455" y="36"/>
                  </a:cubicBezTo>
                  <a:cubicBezTo>
                    <a:pt x="1642" y="1197"/>
                    <a:pt x="736" y="2428"/>
                    <a:pt x="75" y="3670"/>
                  </a:cubicBezTo>
                  <a:cubicBezTo>
                    <a:pt x="1" y="3810"/>
                    <a:pt x="125" y="3909"/>
                    <a:pt x="250" y="3909"/>
                  </a:cubicBezTo>
                  <a:cubicBezTo>
                    <a:pt x="300" y="3909"/>
                    <a:pt x="351" y="3893"/>
                    <a:pt x="388" y="3856"/>
                  </a:cubicBezTo>
                  <a:cubicBezTo>
                    <a:pt x="922" y="3275"/>
                    <a:pt x="1328" y="2544"/>
                    <a:pt x="1735" y="1882"/>
                  </a:cubicBezTo>
                  <a:cubicBezTo>
                    <a:pt x="2071" y="1360"/>
                    <a:pt x="2664" y="733"/>
                    <a:pt x="2606" y="83"/>
                  </a:cubicBezTo>
                  <a:cubicBezTo>
                    <a:pt x="2606" y="27"/>
                    <a:pt x="2564" y="1"/>
                    <a:pt x="25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4609475" y="3552050"/>
              <a:ext cx="12025" cy="15800"/>
            </a:xfrm>
            <a:custGeom>
              <a:avLst/>
              <a:gdLst/>
              <a:ahLst/>
              <a:cxnLst/>
              <a:rect l="l" t="t" r="r" b="b"/>
              <a:pathLst>
                <a:path w="481" h="632" extrusionOk="0">
                  <a:moveTo>
                    <a:pt x="355" y="1"/>
                  </a:moveTo>
                  <a:cubicBezTo>
                    <a:pt x="341" y="1"/>
                    <a:pt x="328" y="7"/>
                    <a:pt x="318" y="16"/>
                  </a:cubicBezTo>
                  <a:cubicBezTo>
                    <a:pt x="190" y="167"/>
                    <a:pt x="28" y="283"/>
                    <a:pt x="16" y="504"/>
                  </a:cubicBezTo>
                  <a:cubicBezTo>
                    <a:pt x="1" y="580"/>
                    <a:pt x="71" y="631"/>
                    <a:pt x="143" y="631"/>
                  </a:cubicBezTo>
                  <a:cubicBezTo>
                    <a:pt x="181" y="631"/>
                    <a:pt x="220" y="617"/>
                    <a:pt x="248" y="585"/>
                  </a:cubicBezTo>
                  <a:cubicBezTo>
                    <a:pt x="376" y="446"/>
                    <a:pt x="480" y="237"/>
                    <a:pt x="399" y="39"/>
                  </a:cubicBezTo>
                  <a:cubicBezTo>
                    <a:pt x="392" y="12"/>
                    <a:pt x="374" y="1"/>
                    <a:pt x="3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4597375" y="3621450"/>
              <a:ext cx="79275" cy="18875"/>
            </a:xfrm>
            <a:custGeom>
              <a:avLst/>
              <a:gdLst/>
              <a:ahLst/>
              <a:cxnLst/>
              <a:rect l="l" t="t" r="r" b="b"/>
              <a:pathLst>
                <a:path w="3171" h="755" extrusionOk="0">
                  <a:moveTo>
                    <a:pt x="1046" y="0"/>
                  </a:moveTo>
                  <a:cubicBezTo>
                    <a:pt x="988" y="0"/>
                    <a:pt x="930" y="1"/>
                    <a:pt x="872" y="3"/>
                  </a:cubicBezTo>
                  <a:cubicBezTo>
                    <a:pt x="465" y="15"/>
                    <a:pt x="13" y="108"/>
                    <a:pt x="36" y="479"/>
                  </a:cubicBezTo>
                  <a:cubicBezTo>
                    <a:pt x="36" y="514"/>
                    <a:pt x="13" y="537"/>
                    <a:pt x="13" y="572"/>
                  </a:cubicBezTo>
                  <a:cubicBezTo>
                    <a:pt x="1" y="630"/>
                    <a:pt x="36" y="677"/>
                    <a:pt x="71" y="700"/>
                  </a:cubicBezTo>
                  <a:lnTo>
                    <a:pt x="71" y="711"/>
                  </a:lnTo>
                  <a:cubicBezTo>
                    <a:pt x="88" y="740"/>
                    <a:pt x="117" y="755"/>
                    <a:pt x="146" y="755"/>
                  </a:cubicBezTo>
                  <a:cubicBezTo>
                    <a:pt x="175" y="755"/>
                    <a:pt x="204" y="740"/>
                    <a:pt x="221" y="711"/>
                  </a:cubicBezTo>
                  <a:cubicBezTo>
                    <a:pt x="221" y="700"/>
                    <a:pt x="221" y="700"/>
                    <a:pt x="233" y="688"/>
                  </a:cubicBezTo>
                  <a:cubicBezTo>
                    <a:pt x="280" y="653"/>
                    <a:pt x="291" y="618"/>
                    <a:pt x="291" y="560"/>
                  </a:cubicBezTo>
                  <a:lnTo>
                    <a:pt x="291" y="537"/>
                  </a:lnTo>
                  <a:cubicBezTo>
                    <a:pt x="396" y="340"/>
                    <a:pt x="512" y="351"/>
                    <a:pt x="872" y="340"/>
                  </a:cubicBezTo>
                  <a:cubicBezTo>
                    <a:pt x="918" y="338"/>
                    <a:pt x="964" y="338"/>
                    <a:pt x="1010" y="338"/>
                  </a:cubicBezTo>
                  <a:cubicBezTo>
                    <a:pt x="1321" y="338"/>
                    <a:pt x="1625" y="371"/>
                    <a:pt x="1928" y="421"/>
                  </a:cubicBezTo>
                  <a:cubicBezTo>
                    <a:pt x="2125" y="454"/>
                    <a:pt x="2397" y="531"/>
                    <a:pt x="2644" y="531"/>
                  </a:cubicBezTo>
                  <a:cubicBezTo>
                    <a:pt x="2833" y="531"/>
                    <a:pt x="3008" y="486"/>
                    <a:pt x="3124" y="340"/>
                  </a:cubicBezTo>
                  <a:cubicBezTo>
                    <a:pt x="3170" y="293"/>
                    <a:pt x="3135" y="224"/>
                    <a:pt x="3077" y="212"/>
                  </a:cubicBezTo>
                  <a:cubicBezTo>
                    <a:pt x="2717" y="119"/>
                    <a:pt x="2288" y="131"/>
                    <a:pt x="1916" y="73"/>
                  </a:cubicBezTo>
                  <a:cubicBezTo>
                    <a:pt x="1626" y="24"/>
                    <a:pt x="1336" y="0"/>
                    <a:pt x="10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4704200" y="3504850"/>
              <a:ext cx="83900" cy="69175"/>
            </a:xfrm>
            <a:custGeom>
              <a:avLst/>
              <a:gdLst/>
              <a:ahLst/>
              <a:cxnLst/>
              <a:rect l="l" t="t" r="r" b="b"/>
              <a:pathLst>
                <a:path w="3356" h="2767" extrusionOk="0">
                  <a:moveTo>
                    <a:pt x="81" y="0"/>
                  </a:moveTo>
                  <a:cubicBezTo>
                    <a:pt x="0" y="0"/>
                    <a:pt x="0" y="105"/>
                    <a:pt x="70" y="140"/>
                  </a:cubicBezTo>
                  <a:cubicBezTo>
                    <a:pt x="882" y="430"/>
                    <a:pt x="1741" y="488"/>
                    <a:pt x="2334" y="1196"/>
                  </a:cubicBezTo>
                  <a:cubicBezTo>
                    <a:pt x="2728" y="1660"/>
                    <a:pt x="2856" y="2252"/>
                    <a:pt x="3216" y="2740"/>
                  </a:cubicBezTo>
                  <a:cubicBezTo>
                    <a:pt x="3231" y="2758"/>
                    <a:pt x="3250" y="2766"/>
                    <a:pt x="3270" y="2766"/>
                  </a:cubicBezTo>
                  <a:cubicBezTo>
                    <a:pt x="3312" y="2766"/>
                    <a:pt x="3355" y="2730"/>
                    <a:pt x="3355" y="2682"/>
                  </a:cubicBezTo>
                  <a:cubicBezTo>
                    <a:pt x="3158" y="952"/>
                    <a:pt x="1753" y="12"/>
                    <a:pt x="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4654575" y="3616750"/>
              <a:ext cx="113075" cy="59350"/>
            </a:xfrm>
            <a:custGeom>
              <a:avLst/>
              <a:gdLst/>
              <a:ahLst/>
              <a:cxnLst/>
              <a:rect l="l" t="t" r="r" b="b"/>
              <a:pathLst>
                <a:path w="4523" h="2374" extrusionOk="0">
                  <a:moveTo>
                    <a:pt x="4429" y="1"/>
                  </a:moveTo>
                  <a:cubicBezTo>
                    <a:pt x="4401" y="1"/>
                    <a:pt x="4374" y="16"/>
                    <a:pt x="4365" y="52"/>
                  </a:cubicBezTo>
                  <a:cubicBezTo>
                    <a:pt x="4017" y="899"/>
                    <a:pt x="3216" y="1828"/>
                    <a:pt x="2241" y="1979"/>
                  </a:cubicBezTo>
                  <a:cubicBezTo>
                    <a:pt x="2119" y="1998"/>
                    <a:pt x="1989" y="2008"/>
                    <a:pt x="1857" y="2008"/>
                  </a:cubicBezTo>
                  <a:cubicBezTo>
                    <a:pt x="1584" y="2008"/>
                    <a:pt x="1302" y="1965"/>
                    <a:pt x="1068" y="1863"/>
                  </a:cubicBezTo>
                  <a:cubicBezTo>
                    <a:pt x="766" y="1712"/>
                    <a:pt x="534" y="1457"/>
                    <a:pt x="209" y="1329"/>
                  </a:cubicBezTo>
                  <a:cubicBezTo>
                    <a:pt x="197" y="1324"/>
                    <a:pt x="184" y="1321"/>
                    <a:pt x="170" y="1321"/>
                  </a:cubicBezTo>
                  <a:cubicBezTo>
                    <a:pt x="91" y="1321"/>
                    <a:pt x="0" y="1401"/>
                    <a:pt x="70" y="1480"/>
                  </a:cubicBezTo>
                  <a:cubicBezTo>
                    <a:pt x="540" y="2106"/>
                    <a:pt x="1161" y="2373"/>
                    <a:pt x="1792" y="2373"/>
                  </a:cubicBezTo>
                  <a:cubicBezTo>
                    <a:pt x="2996" y="2373"/>
                    <a:pt x="4234" y="1398"/>
                    <a:pt x="4516" y="87"/>
                  </a:cubicBezTo>
                  <a:cubicBezTo>
                    <a:pt x="4523" y="37"/>
                    <a:pt x="4474" y="1"/>
                    <a:pt x="44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4660075" y="3675450"/>
              <a:ext cx="87975" cy="46450"/>
            </a:xfrm>
            <a:custGeom>
              <a:avLst/>
              <a:gdLst/>
              <a:ahLst/>
              <a:cxnLst/>
              <a:rect l="l" t="t" r="r" b="b"/>
              <a:pathLst>
                <a:path w="3519" h="1858" extrusionOk="0">
                  <a:moveTo>
                    <a:pt x="2811" y="0"/>
                  </a:moveTo>
                  <a:cubicBezTo>
                    <a:pt x="2762" y="0"/>
                    <a:pt x="2717" y="33"/>
                    <a:pt x="2717" y="95"/>
                  </a:cubicBezTo>
                  <a:cubicBezTo>
                    <a:pt x="2717" y="351"/>
                    <a:pt x="2880" y="606"/>
                    <a:pt x="2961" y="850"/>
                  </a:cubicBezTo>
                  <a:cubicBezTo>
                    <a:pt x="3054" y="1071"/>
                    <a:pt x="3112" y="1280"/>
                    <a:pt x="3181" y="1500"/>
                  </a:cubicBezTo>
                  <a:cubicBezTo>
                    <a:pt x="2940" y="1462"/>
                    <a:pt x="2695" y="1449"/>
                    <a:pt x="2452" y="1449"/>
                  </a:cubicBezTo>
                  <a:cubicBezTo>
                    <a:pt x="2181" y="1449"/>
                    <a:pt x="1912" y="1465"/>
                    <a:pt x="1649" y="1477"/>
                  </a:cubicBezTo>
                  <a:cubicBezTo>
                    <a:pt x="1413" y="1477"/>
                    <a:pt x="1143" y="1444"/>
                    <a:pt x="883" y="1444"/>
                  </a:cubicBezTo>
                  <a:cubicBezTo>
                    <a:pt x="734" y="1444"/>
                    <a:pt x="588" y="1455"/>
                    <a:pt x="453" y="1488"/>
                  </a:cubicBezTo>
                  <a:cubicBezTo>
                    <a:pt x="523" y="1372"/>
                    <a:pt x="581" y="1210"/>
                    <a:pt x="627" y="1094"/>
                  </a:cubicBezTo>
                  <a:cubicBezTo>
                    <a:pt x="720" y="862"/>
                    <a:pt x="755" y="618"/>
                    <a:pt x="848" y="386"/>
                  </a:cubicBezTo>
                  <a:cubicBezTo>
                    <a:pt x="879" y="301"/>
                    <a:pt x="803" y="247"/>
                    <a:pt x="731" y="247"/>
                  </a:cubicBezTo>
                  <a:cubicBezTo>
                    <a:pt x="694" y="247"/>
                    <a:pt x="659" y="261"/>
                    <a:pt x="639" y="293"/>
                  </a:cubicBezTo>
                  <a:cubicBezTo>
                    <a:pt x="511" y="525"/>
                    <a:pt x="442" y="780"/>
                    <a:pt x="326" y="1012"/>
                  </a:cubicBezTo>
                  <a:cubicBezTo>
                    <a:pt x="244" y="1210"/>
                    <a:pt x="0" y="1547"/>
                    <a:pt x="279" y="1732"/>
                  </a:cubicBezTo>
                  <a:cubicBezTo>
                    <a:pt x="442" y="1837"/>
                    <a:pt x="674" y="1837"/>
                    <a:pt x="860" y="1837"/>
                  </a:cubicBezTo>
                  <a:cubicBezTo>
                    <a:pt x="913" y="1839"/>
                    <a:pt x="966" y="1840"/>
                    <a:pt x="1019" y="1840"/>
                  </a:cubicBezTo>
                  <a:cubicBezTo>
                    <a:pt x="1229" y="1840"/>
                    <a:pt x="1435" y="1825"/>
                    <a:pt x="1649" y="1825"/>
                  </a:cubicBezTo>
                  <a:cubicBezTo>
                    <a:pt x="1934" y="1831"/>
                    <a:pt x="2239" y="1857"/>
                    <a:pt x="2544" y="1857"/>
                  </a:cubicBezTo>
                  <a:cubicBezTo>
                    <a:pt x="2811" y="1857"/>
                    <a:pt x="3078" y="1837"/>
                    <a:pt x="3332" y="1767"/>
                  </a:cubicBezTo>
                  <a:cubicBezTo>
                    <a:pt x="3518" y="1709"/>
                    <a:pt x="3460" y="1547"/>
                    <a:pt x="3414" y="1396"/>
                  </a:cubicBezTo>
                  <a:cubicBezTo>
                    <a:pt x="3367" y="1245"/>
                    <a:pt x="3321" y="1094"/>
                    <a:pt x="3286" y="931"/>
                  </a:cubicBezTo>
                  <a:cubicBezTo>
                    <a:pt x="3193" y="629"/>
                    <a:pt x="3077" y="328"/>
                    <a:pt x="2903" y="49"/>
                  </a:cubicBezTo>
                  <a:cubicBezTo>
                    <a:pt x="2879" y="16"/>
                    <a:pt x="2844" y="0"/>
                    <a:pt x="2811"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4622000" y="3461175"/>
              <a:ext cx="66100" cy="98375"/>
            </a:xfrm>
            <a:custGeom>
              <a:avLst/>
              <a:gdLst/>
              <a:ahLst/>
              <a:cxnLst/>
              <a:rect l="l" t="t" r="r" b="b"/>
              <a:pathLst>
                <a:path w="2644" h="3935" extrusionOk="0">
                  <a:moveTo>
                    <a:pt x="2474" y="1"/>
                  </a:moveTo>
                  <a:cubicBezTo>
                    <a:pt x="2452" y="1"/>
                    <a:pt x="2435" y="6"/>
                    <a:pt x="2429" y="18"/>
                  </a:cubicBezTo>
                  <a:cubicBezTo>
                    <a:pt x="2034" y="586"/>
                    <a:pt x="1732" y="1109"/>
                    <a:pt x="1407" y="1631"/>
                  </a:cubicBezTo>
                  <a:cubicBezTo>
                    <a:pt x="966" y="2351"/>
                    <a:pt x="455" y="2978"/>
                    <a:pt x="49" y="3732"/>
                  </a:cubicBezTo>
                  <a:cubicBezTo>
                    <a:pt x="0" y="3831"/>
                    <a:pt x="101" y="3935"/>
                    <a:pt x="193" y="3935"/>
                  </a:cubicBezTo>
                  <a:cubicBezTo>
                    <a:pt x="232" y="3935"/>
                    <a:pt x="269" y="3916"/>
                    <a:pt x="293" y="3872"/>
                  </a:cubicBezTo>
                  <a:cubicBezTo>
                    <a:pt x="746" y="3082"/>
                    <a:pt x="1291" y="2339"/>
                    <a:pt x="1791" y="1573"/>
                  </a:cubicBezTo>
                  <a:cubicBezTo>
                    <a:pt x="2034" y="1167"/>
                    <a:pt x="2499" y="470"/>
                    <a:pt x="2626" y="87"/>
                  </a:cubicBezTo>
                  <a:cubicBezTo>
                    <a:pt x="2644" y="44"/>
                    <a:pt x="2538" y="1"/>
                    <a:pt x="2474"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4653250" y="3478600"/>
              <a:ext cx="66275" cy="98475"/>
            </a:xfrm>
            <a:custGeom>
              <a:avLst/>
              <a:gdLst/>
              <a:ahLst/>
              <a:cxnLst/>
              <a:rect l="l" t="t" r="r" b="b"/>
              <a:pathLst>
                <a:path w="2651" h="3939" extrusionOk="0">
                  <a:moveTo>
                    <a:pt x="2488" y="0"/>
                  </a:moveTo>
                  <a:cubicBezTo>
                    <a:pt x="2467" y="0"/>
                    <a:pt x="2450" y="5"/>
                    <a:pt x="2444" y="17"/>
                  </a:cubicBezTo>
                  <a:cubicBezTo>
                    <a:pt x="2050" y="574"/>
                    <a:pt x="1748" y="1108"/>
                    <a:pt x="1423" y="1631"/>
                  </a:cubicBezTo>
                  <a:cubicBezTo>
                    <a:pt x="970" y="2351"/>
                    <a:pt x="471" y="2977"/>
                    <a:pt x="65" y="3732"/>
                  </a:cubicBezTo>
                  <a:cubicBezTo>
                    <a:pt x="1" y="3844"/>
                    <a:pt x="90" y="3939"/>
                    <a:pt x="186" y="3939"/>
                  </a:cubicBezTo>
                  <a:cubicBezTo>
                    <a:pt x="230" y="3939"/>
                    <a:pt x="276" y="3919"/>
                    <a:pt x="308" y="3871"/>
                  </a:cubicBezTo>
                  <a:cubicBezTo>
                    <a:pt x="761" y="3082"/>
                    <a:pt x="1307" y="2339"/>
                    <a:pt x="1806" y="1573"/>
                  </a:cubicBezTo>
                  <a:cubicBezTo>
                    <a:pt x="2050" y="1155"/>
                    <a:pt x="2514" y="470"/>
                    <a:pt x="2642" y="87"/>
                  </a:cubicBezTo>
                  <a:cubicBezTo>
                    <a:pt x="2650" y="43"/>
                    <a:pt x="2549" y="0"/>
                    <a:pt x="248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4648075" y="3513825"/>
              <a:ext cx="142725" cy="153950"/>
            </a:xfrm>
            <a:custGeom>
              <a:avLst/>
              <a:gdLst/>
              <a:ahLst/>
              <a:cxnLst/>
              <a:rect l="l" t="t" r="r" b="b"/>
              <a:pathLst>
                <a:path w="5709" h="6158" extrusionOk="0">
                  <a:moveTo>
                    <a:pt x="2299" y="0"/>
                  </a:moveTo>
                  <a:cubicBezTo>
                    <a:pt x="2153" y="0"/>
                    <a:pt x="2003" y="12"/>
                    <a:pt x="1850" y="36"/>
                  </a:cubicBezTo>
                  <a:cubicBezTo>
                    <a:pt x="1746" y="71"/>
                    <a:pt x="1746" y="245"/>
                    <a:pt x="1850" y="257"/>
                  </a:cubicBezTo>
                  <a:cubicBezTo>
                    <a:pt x="2756" y="454"/>
                    <a:pt x="3557" y="512"/>
                    <a:pt x="4195" y="1290"/>
                  </a:cubicBezTo>
                  <a:cubicBezTo>
                    <a:pt x="4753" y="1975"/>
                    <a:pt x="4938" y="2927"/>
                    <a:pt x="4718" y="3774"/>
                  </a:cubicBezTo>
                  <a:cubicBezTo>
                    <a:pt x="4462" y="4715"/>
                    <a:pt x="3812" y="5446"/>
                    <a:pt x="2860" y="5736"/>
                  </a:cubicBezTo>
                  <a:cubicBezTo>
                    <a:pt x="2601" y="5817"/>
                    <a:pt x="2295" y="5865"/>
                    <a:pt x="1984" y="5865"/>
                  </a:cubicBezTo>
                  <a:cubicBezTo>
                    <a:pt x="1307" y="5865"/>
                    <a:pt x="605" y="5637"/>
                    <a:pt x="295" y="5016"/>
                  </a:cubicBezTo>
                  <a:cubicBezTo>
                    <a:pt x="271" y="4964"/>
                    <a:pt x="228" y="4943"/>
                    <a:pt x="182" y="4943"/>
                  </a:cubicBezTo>
                  <a:cubicBezTo>
                    <a:pt x="96" y="4943"/>
                    <a:pt x="1" y="5022"/>
                    <a:pt x="16" y="5121"/>
                  </a:cubicBezTo>
                  <a:cubicBezTo>
                    <a:pt x="253" y="5862"/>
                    <a:pt x="1213" y="6157"/>
                    <a:pt x="1981" y="6157"/>
                  </a:cubicBezTo>
                  <a:cubicBezTo>
                    <a:pt x="2115" y="6157"/>
                    <a:pt x="2244" y="6148"/>
                    <a:pt x="2361" y="6131"/>
                  </a:cubicBezTo>
                  <a:cubicBezTo>
                    <a:pt x="3487" y="5980"/>
                    <a:pt x="4474" y="5365"/>
                    <a:pt x="4927" y="4297"/>
                  </a:cubicBezTo>
                  <a:cubicBezTo>
                    <a:pt x="5708" y="2387"/>
                    <a:pt x="4390" y="0"/>
                    <a:pt x="2299"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4625950" y="3495075"/>
              <a:ext cx="178975" cy="191775"/>
            </a:xfrm>
            <a:custGeom>
              <a:avLst/>
              <a:gdLst/>
              <a:ahLst/>
              <a:cxnLst/>
              <a:rect l="l" t="t" r="r" b="b"/>
              <a:pathLst>
                <a:path w="7159" h="7671" extrusionOk="0">
                  <a:moveTo>
                    <a:pt x="3482" y="1"/>
                  </a:moveTo>
                  <a:cubicBezTo>
                    <a:pt x="3307" y="1"/>
                    <a:pt x="3143" y="48"/>
                    <a:pt x="3014" y="182"/>
                  </a:cubicBezTo>
                  <a:cubicBezTo>
                    <a:pt x="2963" y="243"/>
                    <a:pt x="3001" y="365"/>
                    <a:pt x="3073" y="365"/>
                  </a:cubicBezTo>
                  <a:cubicBezTo>
                    <a:pt x="3083" y="365"/>
                    <a:pt x="3095" y="362"/>
                    <a:pt x="3107" y="356"/>
                  </a:cubicBezTo>
                  <a:cubicBezTo>
                    <a:pt x="3197" y="318"/>
                    <a:pt x="3300" y="301"/>
                    <a:pt x="3409" y="301"/>
                  </a:cubicBezTo>
                  <a:cubicBezTo>
                    <a:pt x="3793" y="301"/>
                    <a:pt x="4260" y="502"/>
                    <a:pt x="4558" y="647"/>
                  </a:cubicBezTo>
                  <a:cubicBezTo>
                    <a:pt x="5138" y="925"/>
                    <a:pt x="5626" y="1390"/>
                    <a:pt x="5986" y="1924"/>
                  </a:cubicBezTo>
                  <a:cubicBezTo>
                    <a:pt x="6694" y="2969"/>
                    <a:pt x="6741" y="4420"/>
                    <a:pt x="6160" y="5511"/>
                  </a:cubicBezTo>
                  <a:cubicBezTo>
                    <a:pt x="5579" y="6580"/>
                    <a:pt x="4031" y="7356"/>
                    <a:pt x="2651" y="7356"/>
                  </a:cubicBezTo>
                  <a:cubicBezTo>
                    <a:pt x="1604" y="7356"/>
                    <a:pt x="653" y="6909"/>
                    <a:pt x="297" y="5801"/>
                  </a:cubicBezTo>
                  <a:cubicBezTo>
                    <a:pt x="277" y="5729"/>
                    <a:pt x="214" y="5695"/>
                    <a:pt x="152" y="5695"/>
                  </a:cubicBezTo>
                  <a:cubicBezTo>
                    <a:pt x="76" y="5695"/>
                    <a:pt x="1" y="5746"/>
                    <a:pt x="7" y="5836"/>
                  </a:cubicBezTo>
                  <a:cubicBezTo>
                    <a:pt x="53" y="7088"/>
                    <a:pt x="1617" y="7671"/>
                    <a:pt x="2674" y="7671"/>
                  </a:cubicBezTo>
                  <a:cubicBezTo>
                    <a:pt x="2695" y="7671"/>
                    <a:pt x="2715" y="7671"/>
                    <a:pt x="2735" y="7670"/>
                  </a:cubicBezTo>
                  <a:cubicBezTo>
                    <a:pt x="4639" y="7624"/>
                    <a:pt x="5823" y="6869"/>
                    <a:pt x="6497" y="5592"/>
                  </a:cubicBezTo>
                  <a:cubicBezTo>
                    <a:pt x="7159" y="4315"/>
                    <a:pt x="6996" y="2702"/>
                    <a:pt x="6114" y="1541"/>
                  </a:cubicBezTo>
                  <a:cubicBezTo>
                    <a:pt x="5626" y="902"/>
                    <a:pt x="5022" y="461"/>
                    <a:pt x="4268" y="194"/>
                  </a:cubicBezTo>
                  <a:cubicBezTo>
                    <a:pt x="4037" y="110"/>
                    <a:pt x="3747" y="1"/>
                    <a:pt x="3482"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4590425" y="3619600"/>
              <a:ext cx="91150" cy="24000"/>
            </a:xfrm>
            <a:custGeom>
              <a:avLst/>
              <a:gdLst/>
              <a:ahLst/>
              <a:cxnLst/>
              <a:rect l="l" t="t" r="r" b="b"/>
              <a:pathLst>
                <a:path w="3646" h="960" extrusionOk="0">
                  <a:moveTo>
                    <a:pt x="349" y="251"/>
                  </a:moveTo>
                  <a:cubicBezTo>
                    <a:pt x="619" y="284"/>
                    <a:pt x="890" y="291"/>
                    <a:pt x="1159" y="291"/>
                  </a:cubicBezTo>
                  <a:cubicBezTo>
                    <a:pt x="1374" y="291"/>
                    <a:pt x="1588" y="286"/>
                    <a:pt x="1800" y="286"/>
                  </a:cubicBezTo>
                  <a:cubicBezTo>
                    <a:pt x="2055" y="286"/>
                    <a:pt x="2311" y="292"/>
                    <a:pt x="2563" y="292"/>
                  </a:cubicBezTo>
                  <a:cubicBezTo>
                    <a:pt x="2816" y="292"/>
                    <a:pt x="3065" y="286"/>
                    <a:pt x="3309" y="263"/>
                  </a:cubicBezTo>
                  <a:lnTo>
                    <a:pt x="3309" y="263"/>
                  </a:lnTo>
                  <a:cubicBezTo>
                    <a:pt x="3297" y="414"/>
                    <a:pt x="3309" y="600"/>
                    <a:pt x="3332" y="716"/>
                  </a:cubicBezTo>
                  <a:cubicBezTo>
                    <a:pt x="3110" y="689"/>
                    <a:pt x="2889" y="682"/>
                    <a:pt x="2668" y="682"/>
                  </a:cubicBezTo>
                  <a:cubicBezTo>
                    <a:pt x="2404" y="682"/>
                    <a:pt x="2141" y="692"/>
                    <a:pt x="1881" y="692"/>
                  </a:cubicBezTo>
                  <a:cubicBezTo>
                    <a:pt x="1581" y="692"/>
                    <a:pt x="1278" y="680"/>
                    <a:pt x="975" y="680"/>
                  </a:cubicBezTo>
                  <a:cubicBezTo>
                    <a:pt x="773" y="680"/>
                    <a:pt x="571" y="686"/>
                    <a:pt x="372" y="704"/>
                  </a:cubicBezTo>
                  <a:cubicBezTo>
                    <a:pt x="383" y="553"/>
                    <a:pt x="372" y="367"/>
                    <a:pt x="349" y="251"/>
                  </a:cubicBezTo>
                  <a:close/>
                  <a:moveTo>
                    <a:pt x="2581" y="0"/>
                  </a:moveTo>
                  <a:cubicBezTo>
                    <a:pt x="2316" y="0"/>
                    <a:pt x="2051" y="8"/>
                    <a:pt x="1788" y="8"/>
                  </a:cubicBezTo>
                  <a:cubicBezTo>
                    <a:pt x="1602" y="8"/>
                    <a:pt x="1427" y="2"/>
                    <a:pt x="1248" y="2"/>
                  </a:cubicBezTo>
                  <a:cubicBezTo>
                    <a:pt x="1159" y="2"/>
                    <a:pt x="1068" y="4"/>
                    <a:pt x="975" y="8"/>
                  </a:cubicBezTo>
                  <a:cubicBezTo>
                    <a:pt x="732" y="8"/>
                    <a:pt x="488" y="31"/>
                    <a:pt x="256" y="54"/>
                  </a:cubicBezTo>
                  <a:cubicBezTo>
                    <a:pt x="151" y="66"/>
                    <a:pt x="47" y="66"/>
                    <a:pt x="35" y="182"/>
                  </a:cubicBezTo>
                  <a:cubicBezTo>
                    <a:pt x="23" y="298"/>
                    <a:pt x="23" y="425"/>
                    <a:pt x="0" y="542"/>
                  </a:cubicBezTo>
                  <a:cubicBezTo>
                    <a:pt x="35" y="576"/>
                    <a:pt x="35" y="588"/>
                    <a:pt x="35" y="588"/>
                  </a:cubicBezTo>
                  <a:cubicBezTo>
                    <a:pt x="35" y="692"/>
                    <a:pt x="35" y="785"/>
                    <a:pt x="105" y="878"/>
                  </a:cubicBezTo>
                  <a:cubicBezTo>
                    <a:pt x="116" y="890"/>
                    <a:pt x="140" y="901"/>
                    <a:pt x="151" y="901"/>
                  </a:cubicBezTo>
                  <a:cubicBezTo>
                    <a:pt x="198" y="936"/>
                    <a:pt x="279" y="925"/>
                    <a:pt x="325" y="936"/>
                  </a:cubicBezTo>
                  <a:cubicBezTo>
                    <a:pt x="395" y="948"/>
                    <a:pt x="465" y="948"/>
                    <a:pt x="546" y="948"/>
                  </a:cubicBezTo>
                  <a:cubicBezTo>
                    <a:pt x="685" y="959"/>
                    <a:pt x="836" y="959"/>
                    <a:pt x="975" y="959"/>
                  </a:cubicBezTo>
                  <a:cubicBezTo>
                    <a:pt x="1266" y="959"/>
                    <a:pt x="1568" y="948"/>
                    <a:pt x="1858" y="948"/>
                  </a:cubicBezTo>
                  <a:cubicBezTo>
                    <a:pt x="2000" y="948"/>
                    <a:pt x="2144" y="949"/>
                    <a:pt x="2288" y="949"/>
                  </a:cubicBezTo>
                  <a:cubicBezTo>
                    <a:pt x="2647" y="949"/>
                    <a:pt x="3007" y="943"/>
                    <a:pt x="3355" y="901"/>
                  </a:cubicBezTo>
                  <a:cubicBezTo>
                    <a:pt x="3460" y="890"/>
                    <a:pt x="3576" y="901"/>
                    <a:pt x="3599" y="809"/>
                  </a:cubicBezTo>
                  <a:cubicBezTo>
                    <a:pt x="3634" y="669"/>
                    <a:pt x="3634" y="542"/>
                    <a:pt x="3634" y="402"/>
                  </a:cubicBezTo>
                  <a:cubicBezTo>
                    <a:pt x="3634" y="298"/>
                    <a:pt x="3646" y="170"/>
                    <a:pt x="3564" y="89"/>
                  </a:cubicBezTo>
                  <a:cubicBezTo>
                    <a:pt x="3541" y="77"/>
                    <a:pt x="3529" y="54"/>
                    <a:pt x="3506" y="54"/>
                  </a:cubicBezTo>
                  <a:cubicBezTo>
                    <a:pt x="3200" y="10"/>
                    <a:pt x="2890" y="0"/>
                    <a:pt x="2581"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4604350" y="3548450"/>
              <a:ext cx="65900" cy="51950"/>
            </a:xfrm>
            <a:custGeom>
              <a:avLst/>
              <a:gdLst/>
              <a:ahLst/>
              <a:cxnLst/>
              <a:rect l="l" t="t" r="r" b="b"/>
              <a:pathLst>
                <a:path w="2636" h="2078" extrusionOk="0">
                  <a:moveTo>
                    <a:pt x="476" y="195"/>
                  </a:moveTo>
                  <a:cubicBezTo>
                    <a:pt x="755" y="427"/>
                    <a:pt x="1092" y="613"/>
                    <a:pt x="1394" y="810"/>
                  </a:cubicBezTo>
                  <a:cubicBezTo>
                    <a:pt x="1707" y="1008"/>
                    <a:pt x="2032" y="1228"/>
                    <a:pt x="2369" y="1391"/>
                  </a:cubicBezTo>
                  <a:cubicBezTo>
                    <a:pt x="2276" y="1484"/>
                    <a:pt x="2206" y="1646"/>
                    <a:pt x="2148" y="1751"/>
                  </a:cubicBezTo>
                  <a:cubicBezTo>
                    <a:pt x="1870" y="1518"/>
                    <a:pt x="1533" y="1333"/>
                    <a:pt x="1231" y="1135"/>
                  </a:cubicBezTo>
                  <a:cubicBezTo>
                    <a:pt x="918" y="950"/>
                    <a:pt x="604" y="729"/>
                    <a:pt x="256" y="555"/>
                  </a:cubicBezTo>
                  <a:cubicBezTo>
                    <a:pt x="349" y="450"/>
                    <a:pt x="418" y="300"/>
                    <a:pt x="476" y="195"/>
                  </a:cubicBezTo>
                  <a:close/>
                  <a:moveTo>
                    <a:pt x="720" y="1124"/>
                  </a:moveTo>
                  <a:cubicBezTo>
                    <a:pt x="860" y="1193"/>
                    <a:pt x="976" y="1275"/>
                    <a:pt x="1103" y="1356"/>
                  </a:cubicBezTo>
                  <a:cubicBezTo>
                    <a:pt x="1243" y="1449"/>
                    <a:pt x="1382" y="1530"/>
                    <a:pt x="1521" y="1623"/>
                  </a:cubicBezTo>
                  <a:cubicBezTo>
                    <a:pt x="1475" y="1693"/>
                    <a:pt x="1440" y="1774"/>
                    <a:pt x="1394" y="1820"/>
                  </a:cubicBezTo>
                  <a:cubicBezTo>
                    <a:pt x="1208" y="1577"/>
                    <a:pt x="894" y="1449"/>
                    <a:pt x="639" y="1251"/>
                  </a:cubicBezTo>
                  <a:lnTo>
                    <a:pt x="720" y="1124"/>
                  </a:lnTo>
                  <a:close/>
                  <a:moveTo>
                    <a:pt x="405" y="0"/>
                  </a:moveTo>
                  <a:cubicBezTo>
                    <a:pt x="375" y="0"/>
                    <a:pt x="346" y="14"/>
                    <a:pt x="314" y="56"/>
                  </a:cubicBezTo>
                  <a:cubicBezTo>
                    <a:pt x="244" y="137"/>
                    <a:pt x="186" y="241"/>
                    <a:pt x="128" y="323"/>
                  </a:cubicBezTo>
                  <a:lnTo>
                    <a:pt x="117" y="346"/>
                  </a:lnTo>
                  <a:cubicBezTo>
                    <a:pt x="59" y="427"/>
                    <a:pt x="1" y="497"/>
                    <a:pt x="12" y="601"/>
                  </a:cubicBezTo>
                  <a:cubicBezTo>
                    <a:pt x="12" y="613"/>
                    <a:pt x="12" y="636"/>
                    <a:pt x="24" y="648"/>
                  </a:cubicBezTo>
                  <a:cubicBezTo>
                    <a:pt x="35" y="683"/>
                    <a:pt x="93" y="706"/>
                    <a:pt x="128" y="729"/>
                  </a:cubicBezTo>
                  <a:cubicBezTo>
                    <a:pt x="175" y="764"/>
                    <a:pt x="209" y="810"/>
                    <a:pt x="256" y="834"/>
                  </a:cubicBezTo>
                  <a:lnTo>
                    <a:pt x="523" y="1008"/>
                  </a:lnTo>
                  <a:cubicBezTo>
                    <a:pt x="476" y="1066"/>
                    <a:pt x="430" y="1135"/>
                    <a:pt x="372" y="1182"/>
                  </a:cubicBezTo>
                  <a:cubicBezTo>
                    <a:pt x="337" y="1228"/>
                    <a:pt x="337" y="1310"/>
                    <a:pt x="372" y="1356"/>
                  </a:cubicBezTo>
                  <a:cubicBezTo>
                    <a:pt x="662" y="1623"/>
                    <a:pt x="1011" y="1774"/>
                    <a:pt x="1289" y="2041"/>
                  </a:cubicBezTo>
                  <a:cubicBezTo>
                    <a:pt x="1313" y="2065"/>
                    <a:pt x="1342" y="2077"/>
                    <a:pt x="1370" y="2077"/>
                  </a:cubicBezTo>
                  <a:cubicBezTo>
                    <a:pt x="1409" y="2077"/>
                    <a:pt x="1448" y="2053"/>
                    <a:pt x="1475" y="2006"/>
                  </a:cubicBezTo>
                  <a:cubicBezTo>
                    <a:pt x="1545" y="1913"/>
                    <a:pt x="1661" y="1832"/>
                    <a:pt x="1742" y="1739"/>
                  </a:cubicBezTo>
                  <a:cubicBezTo>
                    <a:pt x="1858" y="1809"/>
                    <a:pt x="1974" y="1867"/>
                    <a:pt x="2102" y="1925"/>
                  </a:cubicBezTo>
                  <a:cubicBezTo>
                    <a:pt x="2147" y="1940"/>
                    <a:pt x="2187" y="1970"/>
                    <a:pt x="2229" y="1970"/>
                  </a:cubicBezTo>
                  <a:cubicBezTo>
                    <a:pt x="2252" y="1970"/>
                    <a:pt x="2275" y="1961"/>
                    <a:pt x="2299" y="1936"/>
                  </a:cubicBezTo>
                  <a:cubicBezTo>
                    <a:pt x="2392" y="1855"/>
                    <a:pt x="2450" y="1739"/>
                    <a:pt x="2520" y="1635"/>
                  </a:cubicBezTo>
                  <a:cubicBezTo>
                    <a:pt x="2578" y="1565"/>
                    <a:pt x="2636" y="1460"/>
                    <a:pt x="2624" y="1368"/>
                  </a:cubicBezTo>
                  <a:cubicBezTo>
                    <a:pt x="2624" y="1356"/>
                    <a:pt x="2624" y="1333"/>
                    <a:pt x="2613" y="1310"/>
                  </a:cubicBezTo>
                  <a:cubicBezTo>
                    <a:pt x="2288" y="1019"/>
                    <a:pt x="1893" y="834"/>
                    <a:pt x="1533" y="601"/>
                  </a:cubicBezTo>
                  <a:cubicBezTo>
                    <a:pt x="1359" y="497"/>
                    <a:pt x="1185" y="381"/>
                    <a:pt x="1011" y="288"/>
                  </a:cubicBezTo>
                  <a:cubicBezTo>
                    <a:pt x="860" y="183"/>
                    <a:pt x="697" y="114"/>
                    <a:pt x="523" y="33"/>
                  </a:cubicBezTo>
                  <a:cubicBezTo>
                    <a:pt x="478" y="20"/>
                    <a:pt x="441" y="0"/>
                    <a:pt x="405"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4671675" y="3427675"/>
              <a:ext cx="65925" cy="61975"/>
            </a:xfrm>
            <a:custGeom>
              <a:avLst/>
              <a:gdLst/>
              <a:ahLst/>
              <a:cxnLst/>
              <a:rect l="l" t="t" r="r" b="b"/>
              <a:pathLst>
                <a:path w="2637" h="2479" extrusionOk="0">
                  <a:moveTo>
                    <a:pt x="1847" y="278"/>
                  </a:moveTo>
                  <a:cubicBezTo>
                    <a:pt x="2079" y="278"/>
                    <a:pt x="2032" y="510"/>
                    <a:pt x="2021" y="673"/>
                  </a:cubicBezTo>
                  <a:cubicBezTo>
                    <a:pt x="1998" y="835"/>
                    <a:pt x="1951" y="998"/>
                    <a:pt x="1893" y="1137"/>
                  </a:cubicBezTo>
                  <a:cubicBezTo>
                    <a:pt x="1893" y="1183"/>
                    <a:pt x="1858" y="1241"/>
                    <a:pt x="1835" y="1299"/>
                  </a:cubicBezTo>
                  <a:cubicBezTo>
                    <a:pt x="1731" y="1241"/>
                    <a:pt x="1615" y="1172"/>
                    <a:pt x="1510" y="1114"/>
                  </a:cubicBezTo>
                  <a:cubicBezTo>
                    <a:pt x="1417" y="1056"/>
                    <a:pt x="1324" y="998"/>
                    <a:pt x="1220" y="916"/>
                  </a:cubicBezTo>
                  <a:cubicBezTo>
                    <a:pt x="1324" y="742"/>
                    <a:pt x="1417" y="568"/>
                    <a:pt x="1568" y="429"/>
                  </a:cubicBezTo>
                  <a:cubicBezTo>
                    <a:pt x="1649" y="359"/>
                    <a:pt x="1731" y="278"/>
                    <a:pt x="1847" y="278"/>
                  </a:cubicBezTo>
                  <a:close/>
                  <a:moveTo>
                    <a:pt x="488" y="707"/>
                  </a:moveTo>
                  <a:cubicBezTo>
                    <a:pt x="755" y="940"/>
                    <a:pt x="1092" y="1125"/>
                    <a:pt x="1394" y="1311"/>
                  </a:cubicBezTo>
                  <a:cubicBezTo>
                    <a:pt x="1719" y="1520"/>
                    <a:pt x="2032" y="1729"/>
                    <a:pt x="2369" y="1892"/>
                  </a:cubicBezTo>
                  <a:cubicBezTo>
                    <a:pt x="2288" y="1996"/>
                    <a:pt x="2207" y="2159"/>
                    <a:pt x="2149" y="2251"/>
                  </a:cubicBezTo>
                  <a:cubicBezTo>
                    <a:pt x="1882" y="2019"/>
                    <a:pt x="1545" y="1834"/>
                    <a:pt x="1243" y="1648"/>
                  </a:cubicBezTo>
                  <a:cubicBezTo>
                    <a:pt x="918" y="1439"/>
                    <a:pt x="605" y="1230"/>
                    <a:pt x="268" y="1067"/>
                  </a:cubicBezTo>
                  <a:cubicBezTo>
                    <a:pt x="349" y="963"/>
                    <a:pt x="430" y="800"/>
                    <a:pt x="488" y="707"/>
                  </a:cubicBezTo>
                  <a:close/>
                  <a:moveTo>
                    <a:pt x="1828" y="1"/>
                  </a:moveTo>
                  <a:cubicBezTo>
                    <a:pt x="1464" y="1"/>
                    <a:pt x="1114" y="450"/>
                    <a:pt x="976" y="754"/>
                  </a:cubicBezTo>
                  <a:cubicBezTo>
                    <a:pt x="837" y="673"/>
                    <a:pt x="674" y="603"/>
                    <a:pt x="512" y="522"/>
                  </a:cubicBezTo>
                  <a:cubicBezTo>
                    <a:pt x="474" y="509"/>
                    <a:pt x="439" y="489"/>
                    <a:pt x="404" y="489"/>
                  </a:cubicBezTo>
                  <a:cubicBezTo>
                    <a:pt x="375" y="489"/>
                    <a:pt x="346" y="503"/>
                    <a:pt x="314" y="545"/>
                  </a:cubicBezTo>
                  <a:cubicBezTo>
                    <a:pt x="233" y="626"/>
                    <a:pt x="175" y="731"/>
                    <a:pt x="117" y="812"/>
                  </a:cubicBezTo>
                  <a:lnTo>
                    <a:pt x="105" y="835"/>
                  </a:lnTo>
                  <a:cubicBezTo>
                    <a:pt x="47" y="916"/>
                    <a:pt x="1" y="998"/>
                    <a:pt x="24" y="1091"/>
                  </a:cubicBezTo>
                  <a:cubicBezTo>
                    <a:pt x="24" y="1114"/>
                    <a:pt x="24" y="1125"/>
                    <a:pt x="36" y="1137"/>
                  </a:cubicBezTo>
                  <a:cubicBezTo>
                    <a:pt x="47" y="1183"/>
                    <a:pt x="105" y="1195"/>
                    <a:pt x="140" y="1218"/>
                  </a:cubicBezTo>
                  <a:cubicBezTo>
                    <a:pt x="175" y="1253"/>
                    <a:pt x="221" y="1299"/>
                    <a:pt x="268" y="1323"/>
                  </a:cubicBezTo>
                  <a:cubicBezTo>
                    <a:pt x="349" y="1404"/>
                    <a:pt x="454" y="1450"/>
                    <a:pt x="546" y="1508"/>
                  </a:cubicBezTo>
                  <a:lnTo>
                    <a:pt x="1104" y="1857"/>
                  </a:lnTo>
                  <a:cubicBezTo>
                    <a:pt x="1429" y="2066"/>
                    <a:pt x="1742" y="2263"/>
                    <a:pt x="2091" y="2426"/>
                  </a:cubicBezTo>
                  <a:cubicBezTo>
                    <a:pt x="2142" y="2447"/>
                    <a:pt x="2183" y="2478"/>
                    <a:pt x="2225" y="2478"/>
                  </a:cubicBezTo>
                  <a:cubicBezTo>
                    <a:pt x="2249" y="2478"/>
                    <a:pt x="2274" y="2467"/>
                    <a:pt x="2299" y="2437"/>
                  </a:cubicBezTo>
                  <a:cubicBezTo>
                    <a:pt x="2381" y="2356"/>
                    <a:pt x="2439" y="2240"/>
                    <a:pt x="2520" y="2135"/>
                  </a:cubicBezTo>
                  <a:cubicBezTo>
                    <a:pt x="2578" y="2066"/>
                    <a:pt x="2636" y="1961"/>
                    <a:pt x="2613" y="1880"/>
                  </a:cubicBezTo>
                  <a:cubicBezTo>
                    <a:pt x="2613" y="1857"/>
                    <a:pt x="2613" y="1834"/>
                    <a:pt x="2601" y="1822"/>
                  </a:cubicBezTo>
                  <a:cubicBezTo>
                    <a:pt x="2427" y="1671"/>
                    <a:pt x="2241" y="1543"/>
                    <a:pt x="2056" y="1427"/>
                  </a:cubicBezTo>
                  <a:cubicBezTo>
                    <a:pt x="2172" y="1276"/>
                    <a:pt x="2241" y="1021"/>
                    <a:pt x="2265" y="847"/>
                  </a:cubicBezTo>
                  <a:cubicBezTo>
                    <a:pt x="2311" y="615"/>
                    <a:pt x="2323" y="278"/>
                    <a:pt x="2114" y="104"/>
                  </a:cubicBezTo>
                  <a:cubicBezTo>
                    <a:pt x="2020" y="31"/>
                    <a:pt x="1923" y="1"/>
                    <a:pt x="1828"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4"/>
          <p:cNvGrpSpPr/>
          <p:nvPr/>
        </p:nvGrpSpPr>
        <p:grpSpPr>
          <a:xfrm rot="1386162">
            <a:off x="1966823" y="164215"/>
            <a:ext cx="315166" cy="1059724"/>
            <a:chOff x="2370150" y="2891000"/>
            <a:chExt cx="107125" cy="360200"/>
          </a:xfrm>
        </p:grpSpPr>
        <p:sp>
          <p:nvSpPr>
            <p:cNvPr id="282" name="Google Shape;282;p4"/>
            <p:cNvSpPr/>
            <p:nvPr/>
          </p:nvSpPr>
          <p:spPr>
            <a:xfrm>
              <a:off x="2434000" y="2966475"/>
              <a:ext cx="18600" cy="98125"/>
            </a:xfrm>
            <a:custGeom>
              <a:avLst/>
              <a:gdLst/>
              <a:ahLst/>
              <a:cxnLst/>
              <a:rect l="l" t="t" r="r" b="b"/>
              <a:pathLst>
                <a:path w="744" h="3925" extrusionOk="0">
                  <a:moveTo>
                    <a:pt x="744" y="3924"/>
                  </a:moveTo>
                  <a:lnTo>
                    <a:pt x="1" y="3541"/>
                  </a:lnTo>
                  <a:lnTo>
                    <a:pt x="198" y="0"/>
                  </a:lnTo>
                  <a:lnTo>
                    <a:pt x="744" y="82"/>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2438350" y="2947600"/>
              <a:ext cx="36025" cy="25275"/>
            </a:xfrm>
            <a:custGeom>
              <a:avLst/>
              <a:gdLst/>
              <a:ahLst/>
              <a:cxnLst/>
              <a:rect l="l" t="t" r="r" b="b"/>
              <a:pathLst>
                <a:path w="1441" h="1011" extrusionOk="0">
                  <a:moveTo>
                    <a:pt x="186" y="1"/>
                  </a:moveTo>
                  <a:cubicBezTo>
                    <a:pt x="117" y="291"/>
                    <a:pt x="1" y="848"/>
                    <a:pt x="1" y="848"/>
                  </a:cubicBezTo>
                  <a:cubicBezTo>
                    <a:pt x="1" y="848"/>
                    <a:pt x="546" y="871"/>
                    <a:pt x="744" y="918"/>
                  </a:cubicBezTo>
                  <a:cubicBezTo>
                    <a:pt x="953" y="964"/>
                    <a:pt x="1185" y="1011"/>
                    <a:pt x="1371" y="895"/>
                  </a:cubicBezTo>
                  <a:cubicBezTo>
                    <a:pt x="1394" y="628"/>
                    <a:pt x="1405" y="384"/>
                    <a:pt x="1440" y="128"/>
                  </a:cubicBezTo>
                  <a:cubicBezTo>
                    <a:pt x="1162" y="82"/>
                    <a:pt x="465" y="24"/>
                    <a:pt x="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2391625" y="3055000"/>
              <a:ext cx="57775" cy="74900"/>
            </a:xfrm>
            <a:custGeom>
              <a:avLst/>
              <a:gdLst/>
              <a:ahLst/>
              <a:cxnLst/>
              <a:rect l="l" t="t" r="r" b="b"/>
              <a:pathLst>
                <a:path w="2311" h="2996" extrusionOk="0">
                  <a:moveTo>
                    <a:pt x="2264" y="2856"/>
                  </a:moveTo>
                  <a:cubicBezTo>
                    <a:pt x="2241" y="2868"/>
                    <a:pt x="2195" y="2868"/>
                    <a:pt x="2148" y="2879"/>
                  </a:cubicBezTo>
                  <a:cubicBezTo>
                    <a:pt x="1951" y="2972"/>
                    <a:pt x="1742" y="2995"/>
                    <a:pt x="1521" y="2902"/>
                  </a:cubicBezTo>
                  <a:cubicBezTo>
                    <a:pt x="1463" y="2868"/>
                    <a:pt x="1382" y="2879"/>
                    <a:pt x="1312" y="2868"/>
                  </a:cubicBezTo>
                  <a:lnTo>
                    <a:pt x="813" y="2868"/>
                  </a:lnTo>
                  <a:cubicBezTo>
                    <a:pt x="755" y="2868"/>
                    <a:pt x="686" y="2868"/>
                    <a:pt x="628" y="2856"/>
                  </a:cubicBezTo>
                  <a:cubicBezTo>
                    <a:pt x="465" y="2821"/>
                    <a:pt x="302" y="2786"/>
                    <a:pt x="128" y="2751"/>
                  </a:cubicBezTo>
                  <a:cubicBezTo>
                    <a:pt x="70" y="2635"/>
                    <a:pt x="1" y="2508"/>
                    <a:pt x="12" y="2334"/>
                  </a:cubicBezTo>
                  <a:cubicBezTo>
                    <a:pt x="35" y="1591"/>
                    <a:pt x="35" y="871"/>
                    <a:pt x="35" y="128"/>
                  </a:cubicBezTo>
                  <a:cubicBezTo>
                    <a:pt x="35" y="93"/>
                    <a:pt x="47" y="70"/>
                    <a:pt x="47" y="23"/>
                  </a:cubicBezTo>
                  <a:cubicBezTo>
                    <a:pt x="105" y="12"/>
                    <a:pt x="163" y="0"/>
                    <a:pt x="210" y="0"/>
                  </a:cubicBezTo>
                  <a:lnTo>
                    <a:pt x="2044" y="0"/>
                  </a:lnTo>
                  <a:cubicBezTo>
                    <a:pt x="2102" y="0"/>
                    <a:pt x="2160" y="23"/>
                    <a:pt x="2218" y="23"/>
                  </a:cubicBezTo>
                  <a:cubicBezTo>
                    <a:pt x="2299" y="255"/>
                    <a:pt x="2311" y="2612"/>
                    <a:pt x="2264" y="2856"/>
                  </a:cubicBezTo>
                  <a:close/>
                  <a:moveTo>
                    <a:pt x="790" y="1869"/>
                  </a:moveTo>
                  <a:cubicBezTo>
                    <a:pt x="674" y="1869"/>
                    <a:pt x="581" y="1869"/>
                    <a:pt x="511" y="1881"/>
                  </a:cubicBezTo>
                  <a:cubicBezTo>
                    <a:pt x="477" y="1892"/>
                    <a:pt x="442" y="1939"/>
                    <a:pt x="419" y="1985"/>
                  </a:cubicBezTo>
                  <a:cubicBezTo>
                    <a:pt x="419" y="2008"/>
                    <a:pt x="453" y="2066"/>
                    <a:pt x="477" y="2066"/>
                  </a:cubicBezTo>
                  <a:cubicBezTo>
                    <a:pt x="662" y="2113"/>
                    <a:pt x="860" y="2113"/>
                    <a:pt x="1045" y="2055"/>
                  </a:cubicBezTo>
                  <a:cubicBezTo>
                    <a:pt x="1080" y="2043"/>
                    <a:pt x="1103" y="1997"/>
                    <a:pt x="1103" y="1974"/>
                  </a:cubicBezTo>
                  <a:cubicBezTo>
                    <a:pt x="1103" y="1939"/>
                    <a:pt x="1057" y="1881"/>
                    <a:pt x="1045" y="1881"/>
                  </a:cubicBezTo>
                  <a:cubicBezTo>
                    <a:pt x="964" y="1881"/>
                    <a:pt x="860" y="1881"/>
                    <a:pt x="790" y="1869"/>
                  </a:cubicBezTo>
                  <a:close/>
                  <a:moveTo>
                    <a:pt x="802" y="1393"/>
                  </a:moveTo>
                  <a:cubicBezTo>
                    <a:pt x="755" y="1393"/>
                    <a:pt x="709" y="1393"/>
                    <a:pt x="651" y="1405"/>
                  </a:cubicBezTo>
                  <a:cubicBezTo>
                    <a:pt x="593" y="1416"/>
                    <a:pt x="558" y="1451"/>
                    <a:pt x="569" y="1509"/>
                  </a:cubicBezTo>
                  <a:cubicBezTo>
                    <a:pt x="569" y="1532"/>
                    <a:pt x="604" y="1579"/>
                    <a:pt x="651" y="1579"/>
                  </a:cubicBezTo>
                  <a:cubicBezTo>
                    <a:pt x="744" y="1591"/>
                    <a:pt x="825" y="1579"/>
                    <a:pt x="918" y="1579"/>
                  </a:cubicBezTo>
                  <a:cubicBezTo>
                    <a:pt x="953" y="1579"/>
                    <a:pt x="1022" y="1544"/>
                    <a:pt x="999" y="1486"/>
                  </a:cubicBezTo>
                  <a:cubicBezTo>
                    <a:pt x="999" y="1463"/>
                    <a:pt x="941" y="1428"/>
                    <a:pt x="918" y="1416"/>
                  </a:cubicBezTo>
                  <a:cubicBezTo>
                    <a:pt x="883" y="1393"/>
                    <a:pt x="848" y="1393"/>
                    <a:pt x="802" y="1393"/>
                  </a:cubicBezTo>
                  <a:close/>
                  <a:moveTo>
                    <a:pt x="976" y="1045"/>
                  </a:moveTo>
                  <a:cubicBezTo>
                    <a:pt x="929" y="987"/>
                    <a:pt x="918" y="929"/>
                    <a:pt x="871" y="906"/>
                  </a:cubicBezTo>
                  <a:cubicBezTo>
                    <a:pt x="825" y="882"/>
                    <a:pt x="755" y="882"/>
                    <a:pt x="697" y="882"/>
                  </a:cubicBezTo>
                  <a:cubicBezTo>
                    <a:pt x="639" y="882"/>
                    <a:pt x="593" y="906"/>
                    <a:pt x="581" y="964"/>
                  </a:cubicBezTo>
                  <a:cubicBezTo>
                    <a:pt x="569" y="1022"/>
                    <a:pt x="604" y="1068"/>
                    <a:pt x="651" y="1080"/>
                  </a:cubicBezTo>
                  <a:cubicBezTo>
                    <a:pt x="755" y="1080"/>
                    <a:pt x="860" y="1103"/>
                    <a:pt x="976" y="1045"/>
                  </a:cubicBezTo>
                  <a:close/>
                  <a:moveTo>
                    <a:pt x="802" y="255"/>
                  </a:moveTo>
                  <a:cubicBezTo>
                    <a:pt x="755" y="290"/>
                    <a:pt x="697" y="314"/>
                    <a:pt x="674" y="348"/>
                  </a:cubicBezTo>
                  <a:cubicBezTo>
                    <a:pt x="639" y="383"/>
                    <a:pt x="697" y="488"/>
                    <a:pt x="767" y="499"/>
                  </a:cubicBezTo>
                  <a:cubicBezTo>
                    <a:pt x="825" y="522"/>
                    <a:pt x="883" y="499"/>
                    <a:pt x="941" y="488"/>
                  </a:cubicBezTo>
                  <a:cubicBezTo>
                    <a:pt x="976" y="476"/>
                    <a:pt x="999" y="430"/>
                    <a:pt x="999" y="383"/>
                  </a:cubicBezTo>
                  <a:cubicBezTo>
                    <a:pt x="999" y="360"/>
                    <a:pt x="987" y="302"/>
                    <a:pt x="964" y="290"/>
                  </a:cubicBezTo>
                  <a:cubicBezTo>
                    <a:pt x="918" y="290"/>
                    <a:pt x="871" y="290"/>
                    <a:pt x="802" y="25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2405550" y="3132200"/>
              <a:ext cx="29050" cy="18600"/>
            </a:xfrm>
            <a:custGeom>
              <a:avLst/>
              <a:gdLst/>
              <a:ahLst/>
              <a:cxnLst/>
              <a:rect l="l" t="t" r="r" b="b"/>
              <a:pathLst>
                <a:path w="1162" h="744" extrusionOk="0">
                  <a:moveTo>
                    <a:pt x="12" y="511"/>
                  </a:moveTo>
                  <a:cubicBezTo>
                    <a:pt x="1" y="348"/>
                    <a:pt x="1" y="186"/>
                    <a:pt x="24" y="23"/>
                  </a:cubicBezTo>
                  <a:cubicBezTo>
                    <a:pt x="361" y="58"/>
                    <a:pt x="674" y="0"/>
                    <a:pt x="988" y="70"/>
                  </a:cubicBezTo>
                  <a:cubicBezTo>
                    <a:pt x="1162" y="360"/>
                    <a:pt x="1162" y="372"/>
                    <a:pt x="1104" y="697"/>
                  </a:cubicBezTo>
                  <a:cubicBezTo>
                    <a:pt x="999" y="720"/>
                    <a:pt x="872" y="743"/>
                    <a:pt x="779" y="697"/>
                  </a:cubicBezTo>
                  <a:cubicBezTo>
                    <a:pt x="628" y="627"/>
                    <a:pt x="488" y="627"/>
                    <a:pt x="326" y="627"/>
                  </a:cubicBezTo>
                  <a:cubicBezTo>
                    <a:pt x="210" y="639"/>
                    <a:pt x="117" y="604"/>
                    <a:pt x="12" y="51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370150" y="2891000"/>
              <a:ext cx="107125" cy="360200"/>
            </a:xfrm>
            <a:custGeom>
              <a:avLst/>
              <a:gdLst/>
              <a:ahLst/>
              <a:cxnLst/>
              <a:rect l="l" t="t" r="r" b="b"/>
              <a:pathLst>
                <a:path w="4285" h="14408" extrusionOk="0">
                  <a:moveTo>
                    <a:pt x="2009" y="14408"/>
                  </a:moveTo>
                  <a:cubicBezTo>
                    <a:pt x="1893" y="14315"/>
                    <a:pt x="1904" y="14222"/>
                    <a:pt x="1904" y="14118"/>
                  </a:cubicBezTo>
                  <a:cubicBezTo>
                    <a:pt x="1904" y="13758"/>
                    <a:pt x="1893" y="13409"/>
                    <a:pt x="1893" y="13038"/>
                  </a:cubicBezTo>
                  <a:cubicBezTo>
                    <a:pt x="1893" y="12330"/>
                    <a:pt x="1893" y="11610"/>
                    <a:pt x="1870" y="10890"/>
                  </a:cubicBezTo>
                  <a:cubicBezTo>
                    <a:pt x="1870" y="10774"/>
                    <a:pt x="1893" y="10681"/>
                    <a:pt x="1835" y="10542"/>
                  </a:cubicBezTo>
                  <a:cubicBezTo>
                    <a:pt x="1649" y="10542"/>
                    <a:pt x="1463" y="10519"/>
                    <a:pt x="1289" y="10461"/>
                  </a:cubicBezTo>
                  <a:cubicBezTo>
                    <a:pt x="1173" y="10414"/>
                    <a:pt x="1138" y="10345"/>
                    <a:pt x="1115" y="10240"/>
                  </a:cubicBezTo>
                  <a:lnTo>
                    <a:pt x="1115" y="9938"/>
                  </a:lnTo>
                  <a:cubicBezTo>
                    <a:pt x="1115" y="9834"/>
                    <a:pt x="1103" y="9729"/>
                    <a:pt x="1103" y="9636"/>
                  </a:cubicBezTo>
                  <a:cubicBezTo>
                    <a:pt x="1045" y="9613"/>
                    <a:pt x="987" y="9613"/>
                    <a:pt x="941" y="9602"/>
                  </a:cubicBezTo>
                  <a:cubicBezTo>
                    <a:pt x="848" y="9578"/>
                    <a:pt x="767" y="9520"/>
                    <a:pt x="744" y="9428"/>
                  </a:cubicBezTo>
                  <a:cubicBezTo>
                    <a:pt x="685" y="9265"/>
                    <a:pt x="616" y="9114"/>
                    <a:pt x="616" y="8940"/>
                  </a:cubicBezTo>
                  <a:cubicBezTo>
                    <a:pt x="616" y="7802"/>
                    <a:pt x="616" y="6676"/>
                    <a:pt x="593" y="5527"/>
                  </a:cubicBezTo>
                  <a:cubicBezTo>
                    <a:pt x="593" y="5411"/>
                    <a:pt x="627" y="5283"/>
                    <a:pt x="639" y="5167"/>
                  </a:cubicBezTo>
                  <a:cubicBezTo>
                    <a:pt x="639" y="5132"/>
                    <a:pt x="674" y="5109"/>
                    <a:pt x="674" y="5074"/>
                  </a:cubicBezTo>
                  <a:cubicBezTo>
                    <a:pt x="651" y="4772"/>
                    <a:pt x="744" y="4470"/>
                    <a:pt x="709" y="4157"/>
                  </a:cubicBezTo>
                  <a:cubicBezTo>
                    <a:pt x="697" y="3971"/>
                    <a:pt x="697" y="3797"/>
                    <a:pt x="697" y="3611"/>
                  </a:cubicBezTo>
                  <a:cubicBezTo>
                    <a:pt x="697" y="3507"/>
                    <a:pt x="685" y="3402"/>
                    <a:pt x="685" y="3286"/>
                  </a:cubicBezTo>
                  <a:cubicBezTo>
                    <a:pt x="465" y="3309"/>
                    <a:pt x="291" y="3228"/>
                    <a:pt x="151" y="3101"/>
                  </a:cubicBezTo>
                  <a:cubicBezTo>
                    <a:pt x="105" y="3054"/>
                    <a:pt x="59" y="3019"/>
                    <a:pt x="47" y="2961"/>
                  </a:cubicBezTo>
                  <a:cubicBezTo>
                    <a:pt x="1" y="2706"/>
                    <a:pt x="59" y="2462"/>
                    <a:pt x="163" y="2241"/>
                  </a:cubicBezTo>
                  <a:cubicBezTo>
                    <a:pt x="209" y="2160"/>
                    <a:pt x="279" y="2102"/>
                    <a:pt x="384" y="2102"/>
                  </a:cubicBezTo>
                  <a:cubicBezTo>
                    <a:pt x="674" y="2102"/>
                    <a:pt x="976" y="2102"/>
                    <a:pt x="1266" y="2114"/>
                  </a:cubicBezTo>
                  <a:cubicBezTo>
                    <a:pt x="1336" y="2114"/>
                    <a:pt x="1405" y="2160"/>
                    <a:pt x="1510" y="2183"/>
                  </a:cubicBezTo>
                  <a:cubicBezTo>
                    <a:pt x="1603" y="1951"/>
                    <a:pt x="1545" y="1742"/>
                    <a:pt x="1556" y="1510"/>
                  </a:cubicBezTo>
                  <a:cubicBezTo>
                    <a:pt x="1568" y="1289"/>
                    <a:pt x="1556" y="1057"/>
                    <a:pt x="1556" y="825"/>
                  </a:cubicBezTo>
                  <a:cubicBezTo>
                    <a:pt x="1487" y="825"/>
                    <a:pt x="1440" y="837"/>
                    <a:pt x="1382" y="837"/>
                  </a:cubicBezTo>
                  <a:cubicBezTo>
                    <a:pt x="1336" y="837"/>
                    <a:pt x="1289" y="848"/>
                    <a:pt x="1266" y="825"/>
                  </a:cubicBezTo>
                  <a:cubicBezTo>
                    <a:pt x="1092" y="709"/>
                    <a:pt x="906" y="651"/>
                    <a:pt x="767" y="477"/>
                  </a:cubicBezTo>
                  <a:cubicBezTo>
                    <a:pt x="685" y="361"/>
                    <a:pt x="697" y="233"/>
                    <a:pt x="744" y="94"/>
                  </a:cubicBezTo>
                  <a:cubicBezTo>
                    <a:pt x="755" y="36"/>
                    <a:pt x="813" y="1"/>
                    <a:pt x="871" y="1"/>
                  </a:cubicBezTo>
                  <a:lnTo>
                    <a:pt x="1092" y="1"/>
                  </a:lnTo>
                  <a:lnTo>
                    <a:pt x="2740" y="1"/>
                  </a:lnTo>
                  <a:cubicBezTo>
                    <a:pt x="2903" y="1"/>
                    <a:pt x="3054" y="12"/>
                    <a:pt x="3181" y="94"/>
                  </a:cubicBezTo>
                  <a:cubicBezTo>
                    <a:pt x="3251" y="140"/>
                    <a:pt x="3321" y="152"/>
                    <a:pt x="3414" y="187"/>
                  </a:cubicBezTo>
                  <a:cubicBezTo>
                    <a:pt x="3495" y="210"/>
                    <a:pt x="3553" y="268"/>
                    <a:pt x="3588" y="361"/>
                  </a:cubicBezTo>
                  <a:cubicBezTo>
                    <a:pt x="3634" y="465"/>
                    <a:pt x="3588" y="581"/>
                    <a:pt x="3472" y="605"/>
                  </a:cubicBezTo>
                  <a:cubicBezTo>
                    <a:pt x="3298" y="651"/>
                    <a:pt x="3147" y="721"/>
                    <a:pt x="2996" y="814"/>
                  </a:cubicBezTo>
                  <a:cubicBezTo>
                    <a:pt x="2938" y="837"/>
                    <a:pt x="2856" y="848"/>
                    <a:pt x="2787" y="872"/>
                  </a:cubicBezTo>
                  <a:cubicBezTo>
                    <a:pt x="2729" y="883"/>
                    <a:pt x="2671" y="906"/>
                    <a:pt x="2624" y="930"/>
                  </a:cubicBezTo>
                  <a:cubicBezTo>
                    <a:pt x="2589" y="1162"/>
                    <a:pt x="2566" y="1951"/>
                    <a:pt x="2613" y="2207"/>
                  </a:cubicBezTo>
                  <a:cubicBezTo>
                    <a:pt x="2671" y="2207"/>
                    <a:pt x="2729" y="2218"/>
                    <a:pt x="2787" y="2218"/>
                  </a:cubicBezTo>
                  <a:cubicBezTo>
                    <a:pt x="2996" y="2218"/>
                    <a:pt x="3193" y="2230"/>
                    <a:pt x="3402" y="2218"/>
                  </a:cubicBezTo>
                  <a:cubicBezTo>
                    <a:pt x="3646" y="2207"/>
                    <a:pt x="3878" y="2265"/>
                    <a:pt x="4122" y="2299"/>
                  </a:cubicBezTo>
                  <a:cubicBezTo>
                    <a:pt x="4226" y="2323"/>
                    <a:pt x="4273" y="2381"/>
                    <a:pt x="4273" y="2462"/>
                  </a:cubicBezTo>
                  <a:cubicBezTo>
                    <a:pt x="4273" y="2683"/>
                    <a:pt x="4284" y="2915"/>
                    <a:pt x="4273" y="3135"/>
                  </a:cubicBezTo>
                  <a:cubicBezTo>
                    <a:pt x="4273" y="3286"/>
                    <a:pt x="4168" y="3368"/>
                    <a:pt x="4006" y="3379"/>
                  </a:cubicBezTo>
                  <a:lnTo>
                    <a:pt x="3704" y="3379"/>
                  </a:lnTo>
                  <a:cubicBezTo>
                    <a:pt x="3634" y="3379"/>
                    <a:pt x="3576" y="3391"/>
                    <a:pt x="3483" y="3391"/>
                  </a:cubicBezTo>
                  <a:cubicBezTo>
                    <a:pt x="3483" y="3484"/>
                    <a:pt x="3472" y="3553"/>
                    <a:pt x="3472" y="3611"/>
                  </a:cubicBezTo>
                  <a:lnTo>
                    <a:pt x="3472" y="6363"/>
                  </a:lnTo>
                  <a:cubicBezTo>
                    <a:pt x="3472" y="7349"/>
                    <a:pt x="3460" y="8325"/>
                    <a:pt x="3460" y="9311"/>
                  </a:cubicBezTo>
                  <a:cubicBezTo>
                    <a:pt x="3460" y="9381"/>
                    <a:pt x="3460" y="9462"/>
                    <a:pt x="3437" y="9532"/>
                  </a:cubicBezTo>
                  <a:cubicBezTo>
                    <a:pt x="3425" y="9660"/>
                    <a:pt x="3379" y="9718"/>
                    <a:pt x="3251" y="9718"/>
                  </a:cubicBezTo>
                  <a:cubicBezTo>
                    <a:pt x="3123" y="9718"/>
                    <a:pt x="2996" y="9729"/>
                    <a:pt x="2880" y="9834"/>
                  </a:cubicBezTo>
                  <a:lnTo>
                    <a:pt x="2880" y="10252"/>
                  </a:lnTo>
                  <a:cubicBezTo>
                    <a:pt x="2880" y="10588"/>
                    <a:pt x="2798" y="10646"/>
                    <a:pt x="2485" y="10658"/>
                  </a:cubicBezTo>
                  <a:cubicBezTo>
                    <a:pt x="2427" y="10658"/>
                    <a:pt x="2369" y="10658"/>
                    <a:pt x="2299" y="10681"/>
                  </a:cubicBezTo>
                  <a:cubicBezTo>
                    <a:pt x="2276" y="10681"/>
                    <a:pt x="2253" y="10693"/>
                    <a:pt x="2218" y="10705"/>
                  </a:cubicBezTo>
                  <a:cubicBezTo>
                    <a:pt x="2206" y="10751"/>
                    <a:pt x="2195" y="10809"/>
                    <a:pt x="2195" y="10867"/>
                  </a:cubicBezTo>
                  <a:cubicBezTo>
                    <a:pt x="2195" y="11529"/>
                    <a:pt x="2183" y="12202"/>
                    <a:pt x="2195" y="12852"/>
                  </a:cubicBezTo>
                  <a:cubicBezTo>
                    <a:pt x="2195" y="13154"/>
                    <a:pt x="2218" y="13468"/>
                    <a:pt x="2241" y="13769"/>
                  </a:cubicBezTo>
                  <a:cubicBezTo>
                    <a:pt x="2241" y="13943"/>
                    <a:pt x="2218" y="14118"/>
                    <a:pt x="2206" y="14292"/>
                  </a:cubicBezTo>
                  <a:cubicBezTo>
                    <a:pt x="2183" y="14350"/>
                    <a:pt x="2113" y="14396"/>
                    <a:pt x="2009" y="14408"/>
                  </a:cubicBezTo>
                  <a:close/>
                  <a:moveTo>
                    <a:pt x="3112" y="3217"/>
                  </a:moveTo>
                  <a:lnTo>
                    <a:pt x="2787" y="3217"/>
                  </a:lnTo>
                  <a:lnTo>
                    <a:pt x="1742" y="3217"/>
                  </a:lnTo>
                  <a:cubicBezTo>
                    <a:pt x="1661" y="3217"/>
                    <a:pt x="1568" y="3217"/>
                    <a:pt x="1510" y="3193"/>
                  </a:cubicBezTo>
                  <a:cubicBezTo>
                    <a:pt x="1347" y="3077"/>
                    <a:pt x="1196" y="3112"/>
                    <a:pt x="1022" y="3159"/>
                  </a:cubicBezTo>
                  <a:cubicBezTo>
                    <a:pt x="1022" y="3217"/>
                    <a:pt x="999" y="3275"/>
                    <a:pt x="999" y="3321"/>
                  </a:cubicBezTo>
                  <a:cubicBezTo>
                    <a:pt x="987" y="3925"/>
                    <a:pt x="976" y="4552"/>
                    <a:pt x="964" y="5167"/>
                  </a:cubicBezTo>
                  <a:cubicBezTo>
                    <a:pt x="964" y="5306"/>
                    <a:pt x="929" y="5469"/>
                    <a:pt x="918" y="5608"/>
                  </a:cubicBezTo>
                  <a:cubicBezTo>
                    <a:pt x="906" y="5829"/>
                    <a:pt x="883" y="6061"/>
                    <a:pt x="952" y="6281"/>
                  </a:cubicBezTo>
                  <a:cubicBezTo>
                    <a:pt x="1103" y="6339"/>
                    <a:pt x="1278" y="6305"/>
                    <a:pt x="1440" y="6305"/>
                  </a:cubicBezTo>
                  <a:cubicBezTo>
                    <a:pt x="1475" y="6305"/>
                    <a:pt x="1510" y="6281"/>
                    <a:pt x="1545" y="6247"/>
                  </a:cubicBezTo>
                  <a:cubicBezTo>
                    <a:pt x="1684" y="6154"/>
                    <a:pt x="1707" y="6131"/>
                    <a:pt x="1800" y="6223"/>
                  </a:cubicBezTo>
                  <a:cubicBezTo>
                    <a:pt x="1904" y="6305"/>
                    <a:pt x="2009" y="6328"/>
                    <a:pt x="2113" y="6328"/>
                  </a:cubicBezTo>
                  <a:lnTo>
                    <a:pt x="2961" y="6328"/>
                  </a:lnTo>
                  <a:cubicBezTo>
                    <a:pt x="3019" y="6328"/>
                    <a:pt x="3077" y="6305"/>
                    <a:pt x="3135" y="6305"/>
                  </a:cubicBezTo>
                  <a:cubicBezTo>
                    <a:pt x="3158" y="6038"/>
                    <a:pt x="3158" y="3507"/>
                    <a:pt x="3112" y="3217"/>
                  </a:cubicBezTo>
                  <a:close/>
                  <a:moveTo>
                    <a:pt x="3123" y="9416"/>
                  </a:moveTo>
                  <a:cubicBezTo>
                    <a:pt x="3170" y="9172"/>
                    <a:pt x="3158" y="6815"/>
                    <a:pt x="3112" y="6583"/>
                  </a:cubicBezTo>
                  <a:cubicBezTo>
                    <a:pt x="3054" y="6572"/>
                    <a:pt x="2996" y="6560"/>
                    <a:pt x="2938" y="6560"/>
                  </a:cubicBezTo>
                  <a:lnTo>
                    <a:pt x="1092" y="6560"/>
                  </a:lnTo>
                  <a:cubicBezTo>
                    <a:pt x="1034" y="6560"/>
                    <a:pt x="976" y="6583"/>
                    <a:pt x="929" y="6583"/>
                  </a:cubicBezTo>
                  <a:cubicBezTo>
                    <a:pt x="918" y="6630"/>
                    <a:pt x="918" y="6653"/>
                    <a:pt x="918" y="6688"/>
                  </a:cubicBezTo>
                  <a:cubicBezTo>
                    <a:pt x="918" y="7431"/>
                    <a:pt x="906" y="8151"/>
                    <a:pt x="906" y="8894"/>
                  </a:cubicBezTo>
                  <a:cubicBezTo>
                    <a:pt x="906" y="9056"/>
                    <a:pt x="964" y="9184"/>
                    <a:pt x="1022" y="9311"/>
                  </a:cubicBezTo>
                  <a:cubicBezTo>
                    <a:pt x="1196" y="9358"/>
                    <a:pt x="1347" y="9381"/>
                    <a:pt x="1510" y="9416"/>
                  </a:cubicBezTo>
                  <a:cubicBezTo>
                    <a:pt x="1568" y="9428"/>
                    <a:pt x="1626" y="9428"/>
                    <a:pt x="1695" y="9428"/>
                  </a:cubicBezTo>
                  <a:lnTo>
                    <a:pt x="2195" y="9428"/>
                  </a:lnTo>
                  <a:cubicBezTo>
                    <a:pt x="2264" y="9428"/>
                    <a:pt x="2334" y="9428"/>
                    <a:pt x="2415" y="9451"/>
                  </a:cubicBezTo>
                  <a:cubicBezTo>
                    <a:pt x="2624" y="9555"/>
                    <a:pt x="2822" y="9532"/>
                    <a:pt x="3031" y="9439"/>
                  </a:cubicBezTo>
                  <a:cubicBezTo>
                    <a:pt x="3054" y="9428"/>
                    <a:pt x="3100" y="9428"/>
                    <a:pt x="3123" y="9416"/>
                  </a:cubicBezTo>
                  <a:close/>
                  <a:moveTo>
                    <a:pt x="4006" y="2566"/>
                  </a:moveTo>
                  <a:cubicBezTo>
                    <a:pt x="3808" y="2450"/>
                    <a:pt x="3611" y="2416"/>
                    <a:pt x="3425" y="2439"/>
                  </a:cubicBezTo>
                  <a:lnTo>
                    <a:pt x="1603" y="2439"/>
                  </a:lnTo>
                  <a:cubicBezTo>
                    <a:pt x="1510" y="2439"/>
                    <a:pt x="1417" y="2439"/>
                    <a:pt x="1324" y="2416"/>
                  </a:cubicBezTo>
                  <a:cubicBezTo>
                    <a:pt x="1034" y="2346"/>
                    <a:pt x="778" y="2346"/>
                    <a:pt x="442" y="2392"/>
                  </a:cubicBezTo>
                  <a:cubicBezTo>
                    <a:pt x="337" y="2532"/>
                    <a:pt x="256" y="2694"/>
                    <a:pt x="326" y="2903"/>
                  </a:cubicBezTo>
                  <a:cubicBezTo>
                    <a:pt x="407" y="2984"/>
                    <a:pt x="511" y="3054"/>
                    <a:pt x="639" y="3031"/>
                  </a:cubicBezTo>
                  <a:cubicBezTo>
                    <a:pt x="802" y="2857"/>
                    <a:pt x="802" y="2857"/>
                    <a:pt x="1034" y="2857"/>
                  </a:cubicBezTo>
                  <a:cubicBezTo>
                    <a:pt x="1161" y="2857"/>
                    <a:pt x="1301" y="2857"/>
                    <a:pt x="1428" y="2868"/>
                  </a:cubicBezTo>
                  <a:cubicBezTo>
                    <a:pt x="1730" y="2880"/>
                    <a:pt x="2032" y="2915"/>
                    <a:pt x="2346" y="2926"/>
                  </a:cubicBezTo>
                  <a:cubicBezTo>
                    <a:pt x="2601" y="2938"/>
                    <a:pt x="2880" y="2926"/>
                    <a:pt x="3135" y="2926"/>
                  </a:cubicBezTo>
                  <a:cubicBezTo>
                    <a:pt x="3274" y="2926"/>
                    <a:pt x="3390" y="2926"/>
                    <a:pt x="3460" y="3054"/>
                  </a:cubicBezTo>
                  <a:cubicBezTo>
                    <a:pt x="3472" y="3089"/>
                    <a:pt x="3518" y="3112"/>
                    <a:pt x="3565" y="3112"/>
                  </a:cubicBezTo>
                  <a:cubicBezTo>
                    <a:pt x="3704" y="3112"/>
                    <a:pt x="3866" y="3159"/>
                    <a:pt x="4006" y="3089"/>
                  </a:cubicBezTo>
                  <a:cubicBezTo>
                    <a:pt x="4006" y="3019"/>
                    <a:pt x="4029" y="2938"/>
                    <a:pt x="4029" y="2868"/>
                  </a:cubicBezTo>
                  <a:cubicBezTo>
                    <a:pt x="4006" y="2752"/>
                    <a:pt x="4006" y="2671"/>
                    <a:pt x="4006" y="2566"/>
                  </a:cubicBezTo>
                  <a:close/>
                  <a:moveTo>
                    <a:pt x="1428" y="10159"/>
                  </a:moveTo>
                  <a:cubicBezTo>
                    <a:pt x="1533" y="10240"/>
                    <a:pt x="1626" y="10275"/>
                    <a:pt x="1742" y="10275"/>
                  </a:cubicBezTo>
                  <a:cubicBezTo>
                    <a:pt x="1893" y="10275"/>
                    <a:pt x="2055" y="10275"/>
                    <a:pt x="2195" y="10345"/>
                  </a:cubicBezTo>
                  <a:cubicBezTo>
                    <a:pt x="2288" y="10391"/>
                    <a:pt x="2415" y="10368"/>
                    <a:pt x="2520" y="10345"/>
                  </a:cubicBezTo>
                  <a:cubicBezTo>
                    <a:pt x="2578" y="10020"/>
                    <a:pt x="2578" y="10008"/>
                    <a:pt x="2404" y="9718"/>
                  </a:cubicBezTo>
                  <a:cubicBezTo>
                    <a:pt x="2090" y="9636"/>
                    <a:pt x="1777" y="9695"/>
                    <a:pt x="1440" y="9671"/>
                  </a:cubicBezTo>
                  <a:cubicBezTo>
                    <a:pt x="1417" y="9845"/>
                    <a:pt x="1428" y="9996"/>
                    <a:pt x="1428" y="10159"/>
                  </a:cubicBezTo>
                  <a:close/>
                  <a:moveTo>
                    <a:pt x="2322" y="2149"/>
                  </a:moveTo>
                  <a:lnTo>
                    <a:pt x="2322" y="1359"/>
                  </a:lnTo>
                  <a:cubicBezTo>
                    <a:pt x="2322" y="1162"/>
                    <a:pt x="2299" y="953"/>
                    <a:pt x="2195" y="767"/>
                  </a:cubicBezTo>
                  <a:cubicBezTo>
                    <a:pt x="2079" y="755"/>
                    <a:pt x="1962" y="721"/>
                    <a:pt x="1835" y="790"/>
                  </a:cubicBezTo>
                  <a:lnTo>
                    <a:pt x="1835" y="1464"/>
                  </a:lnTo>
                  <a:cubicBezTo>
                    <a:pt x="1846" y="1696"/>
                    <a:pt x="1788" y="1928"/>
                    <a:pt x="1881" y="2160"/>
                  </a:cubicBezTo>
                  <a:cubicBezTo>
                    <a:pt x="2021" y="2172"/>
                    <a:pt x="2171" y="2183"/>
                    <a:pt x="2322" y="2149"/>
                  </a:cubicBezTo>
                  <a:close/>
                  <a:moveTo>
                    <a:pt x="3123" y="361"/>
                  </a:moveTo>
                  <a:cubicBezTo>
                    <a:pt x="3042" y="256"/>
                    <a:pt x="2926" y="233"/>
                    <a:pt x="2787" y="233"/>
                  </a:cubicBezTo>
                  <a:lnTo>
                    <a:pt x="1161" y="233"/>
                  </a:lnTo>
                  <a:cubicBezTo>
                    <a:pt x="1127" y="233"/>
                    <a:pt x="1080" y="245"/>
                    <a:pt x="1022" y="256"/>
                  </a:cubicBezTo>
                  <a:cubicBezTo>
                    <a:pt x="1138" y="384"/>
                    <a:pt x="1220" y="442"/>
                    <a:pt x="1510" y="558"/>
                  </a:cubicBezTo>
                  <a:cubicBezTo>
                    <a:pt x="1730" y="442"/>
                    <a:pt x="1730" y="442"/>
                    <a:pt x="1974" y="442"/>
                  </a:cubicBezTo>
                  <a:lnTo>
                    <a:pt x="2195" y="442"/>
                  </a:lnTo>
                  <a:cubicBezTo>
                    <a:pt x="2404" y="442"/>
                    <a:pt x="2404" y="442"/>
                    <a:pt x="2578" y="593"/>
                  </a:cubicBezTo>
                  <a:cubicBezTo>
                    <a:pt x="2764" y="581"/>
                    <a:pt x="2961" y="535"/>
                    <a:pt x="3123" y="36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404100" y="3012900"/>
              <a:ext cx="13375" cy="6425"/>
            </a:xfrm>
            <a:custGeom>
              <a:avLst/>
              <a:gdLst/>
              <a:ahLst/>
              <a:cxnLst/>
              <a:rect l="l" t="t" r="r" b="b"/>
              <a:pathLst>
                <a:path w="535" h="257" extrusionOk="0">
                  <a:moveTo>
                    <a:pt x="303" y="1"/>
                  </a:moveTo>
                  <a:cubicBezTo>
                    <a:pt x="349" y="12"/>
                    <a:pt x="419" y="24"/>
                    <a:pt x="488" y="36"/>
                  </a:cubicBezTo>
                  <a:cubicBezTo>
                    <a:pt x="523" y="36"/>
                    <a:pt x="535" y="82"/>
                    <a:pt x="535" y="117"/>
                  </a:cubicBezTo>
                  <a:cubicBezTo>
                    <a:pt x="535" y="140"/>
                    <a:pt x="512" y="175"/>
                    <a:pt x="488" y="186"/>
                  </a:cubicBezTo>
                  <a:cubicBezTo>
                    <a:pt x="349" y="256"/>
                    <a:pt x="198" y="256"/>
                    <a:pt x="59" y="186"/>
                  </a:cubicBezTo>
                  <a:cubicBezTo>
                    <a:pt x="24" y="175"/>
                    <a:pt x="1" y="117"/>
                    <a:pt x="12" y="82"/>
                  </a:cubicBezTo>
                  <a:cubicBezTo>
                    <a:pt x="12" y="59"/>
                    <a:pt x="59" y="24"/>
                    <a:pt x="94" y="12"/>
                  </a:cubicBezTo>
                  <a:cubicBezTo>
                    <a:pt x="152" y="1"/>
                    <a:pt x="210" y="12"/>
                    <a:pt x="303"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405850" y="3028300"/>
              <a:ext cx="12800" cy="7850"/>
            </a:xfrm>
            <a:custGeom>
              <a:avLst/>
              <a:gdLst/>
              <a:ahLst/>
              <a:cxnLst/>
              <a:rect l="l" t="t" r="r" b="b"/>
              <a:pathLst>
                <a:path w="512" h="314" extrusionOk="0">
                  <a:moveTo>
                    <a:pt x="302" y="313"/>
                  </a:moveTo>
                  <a:cubicBezTo>
                    <a:pt x="198" y="313"/>
                    <a:pt x="117" y="232"/>
                    <a:pt x="47" y="163"/>
                  </a:cubicBezTo>
                  <a:cubicBezTo>
                    <a:pt x="0" y="116"/>
                    <a:pt x="24" y="35"/>
                    <a:pt x="82" y="23"/>
                  </a:cubicBezTo>
                  <a:cubicBezTo>
                    <a:pt x="128" y="0"/>
                    <a:pt x="175" y="0"/>
                    <a:pt x="198" y="0"/>
                  </a:cubicBezTo>
                  <a:cubicBezTo>
                    <a:pt x="279" y="35"/>
                    <a:pt x="349" y="58"/>
                    <a:pt x="418" y="104"/>
                  </a:cubicBezTo>
                  <a:cubicBezTo>
                    <a:pt x="465" y="139"/>
                    <a:pt x="511" y="174"/>
                    <a:pt x="476" y="232"/>
                  </a:cubicBezTo>
                  <a:cubicBezTo>
                    <a:pt x="465" y="267"/>
                    <a:pt x="407" y="279"/>
                    <a:pt x="360" y="302"/>
                  </a:cubicBezTo>
                  <a:cubicBezTo>
                    <a:pt x="349" y="313"/>
                    <a:pt x="326" y="290"/>
                    <a:pt x="302" y="31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406150" y="3000125"/>
              <a:ext cx="7850" cy="6425"/>
            </a:xfrm>
            <a:custGeom>
              <a:avLst/>
              <a:gdLst/>
              <a:ahLst/>
              <a:cxnLst/>
              <a:rect l="l" t="t" r="r" b="b"/>
              <a:pathLst>
                <a:path w="314" h="257" extrusionOk="0">
                  <a:moveTo>
                    <a:pt x="314" y="117"/>
                  </a:moveTo>
                  <a:cubicBezTo>
                    <a:pt x="163" y="245"/>
                    <a:pt x="81" y="256"/>
                    <a:pt x="23" y="187"/>
                  </a:cubicBezTo>
                  <a:cubicBezTo>
                    <a:pt x="0" y="163"/>
                    <a:pt x="0" y="82"/>
                    <a:pt x="12" y="59"/>
                  </a:cubicBezTo>
                  <a:cubicBezTo>
                    <a:pt x="12" y="24"/>
                    <a:pt x="81" y="1"/>
                    <a:pt x="116" y="13"/>
                  </a:cubicBezTo>
                  <a:cubicBezTo>
                    <a:pt x="174" y="24"/>
                    <a:pt x="232" y="71"/>
                    <a:pt x="314" y="11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406725" y="2980100"/>
              <a:ext cx="6125" cy="4400"/>
            </a:xfrm>
            <a:custGeom>
              <a:avLst/>
              <a:gdLst/>
              <a:ahLst/>
              <a:cxnLst/>
              <a:rect l="l" t="t" r="r" b="b"/>
              <a:pathLst>
                <a:path w="245" h="176" extrusionOk="0">
                  <a:moveTo>
                    <a:pt x="35" y="36"/>
                  </a:moveTo>
                  <a:cubicBezTo>
                    <a:pt x="70" y="36"/>
                    <a:pt x="105" y="1"/>
                    <a:pt x="151" y="12"/>
                  </a:cubicBezTo>
                  <a:cubicBezTo>
                    <a:pt x="198" y="12"/>
                    <a:pt x="244" y="105"/>
                    <a:pt x="198" y="129"/>
                  </a:cubicBezTo>
                  <a:cubicBezTo>
                    <a:pt x="163" y="163"/>
                    <a:pt x="116" y="175"/>
                    <a:pt x="93" y="163"/>
                  </a:cubicBezTo>
                  <a:cubicBezTo>
                    <a:pt x="35" y="163"/>
                    <a:pt x="0" y="105"/>
                    <a:pt x="35" y="36"/>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402075" y="3101725"/>
              <a:ext cx="17150" cy="6400"/>
            </a:xfrm>
            <a:custGeom>
              <a:avLst/>
              <a:gdLst/>
              <a:ahLst/>
              <a:cxnLst/>
              <a:rect l="l" t="t" r="r" b="b"/>
              <a:pathLst>
                <a:path w="686" h="256" extrusionOk="0">
                  <a:moveTo>
                    <a:pt x="372" y="0"/>
                  </a:moveTo>
                  <a:cubicBezTo>
                    <a:pt x="430" y="0"/>
                    <a:pt x="523" y="12"/>
                    <a:pt x="627" y="23"/>
                  </a:cubicBezTo>
                  <a:cubicBezTo>
                    <a:pt x="662" y="23"/>
                    <a:pt x="685" y="81"/>
                    <a:pt x="685" y="116"/>
                  </a:cubicBezTo>
                  <a:cubicBezTo>
                    <a:pt x="685" y="139"/>
                    <a:pt x="651" y="197"/>
                    <a:pt x="627" y="197"/>
                  </a:cubicBezTo>
                  <a:cubicBezTo>
                    <a:pt x="442" y="256"/>
                    <a:pt x="244" y="244"/>
                    <a:pt x="59" y="221"/>
                  </a:cubicBezTo>
                  <a:cubicBezTo>
                    <a:pt x="35" y="221"/>
                    <a:pt x="1" y="139"/>
                    <a:pt x="1" y="128"/>
                  </a:cubicBezTo>
                  <a:cubicBezTo>
                    <a:pt x="24" y="81"/>
                    <a:pt x="47" y="23"/>
                    <a:pt x="93" y="23"/>
                  </a:cubicBezTo>
                  <a:cubicBezTo>
                    <a:pt x="175" y="0"/>
                    <a:pt x="256" y="12"/>
                    <a:pt x="372"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405850" y="3089825"/>
              <a:ext cx="11625" cy="4650"/>
            </a:xfrm>
            <a:custGeom>
              <a:avLst/>
              <a:gdLst/>
              <a:ahLst/>
              <a:cxnLst/>
              <a:rect l="l" t="t" r="r" b="b"/>
              <a:pathLst>
                <a:path w="465" h="186" extrusionOk="0">
                  <a:moveTo>
                    <a:pt x="233" y="0"/>
                  </a:moveTo>
                  <a:cubicBezTo>
                    <a:pt x="279" y="0"/>
                    <a:pt x="314" y="0"/>
                    <a:pt x="360" y="12"/>
                  </a:cubicBezTo>
                  <a:cubicBezTo>
                    <a:pt x="395" y="23"/>
                    <a:pt x="453" y="58"/>
                    <a:pt x="453" y="81"/>
                  </a:cubicBezTo>
                  <a:cubicBezTo>
                    <a:pt x="465" y="139"/>
                    <a:pt x="407" y="174"/>
                    <a:pt x="360" y="174"/>
                  </a:cubicBezTo>
                  <a:cubicBezTo>
                    <a:pt x="279" y="186"/>
                    <a:pt x="186" y="186"/>
                    <a:pt x="105" y="174"/>
                  </a:cubicBezTo>
                  <a:cubicBezTo>
                    <a:pt x="70" y="174"/>
                    <a:pt x="24" y="128"/>
                    <a:pt x="12" y="93"/>
                  </a:cubicBezTo>
                  <a:cubicBezTo>
                    <a:pt x="0" y="35"/>
                    <a:pt x="47" y="12"/>
                    <a:pt x="105"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2405850" y="3076475"/>
              <a:ext cx="10175" cy="6100"/>
            </a:xfrm>
            <a:custGeom>
              <a:avLst/>
              <a:gdLst/>
              <a:ahLst/>
              <a:cxnLst/>
              <a:rect l="l" t="t" r="r" b="b"/>
              <a:pathLst>
                <a:path w="407" h="244" extrusionOk="0">
                  <a:moveTo>
                    <a:pt x="407" y="186"/>
                  </a:moveTo>
                  <a:cubicBezTo>
                    <a:pt x="291" y="244"/>
                    <a:pt x="186" y="221"/>
                    <a:pt x="82" y="209"/>
                  </a:cubicBezTo>
                  <a:cubicBezTo>
                    <a:pt x="24" y="197"/>
                    <a:pt x="0" y="151"/>
                    <a:pt x="12" y="93"/>
                  </a:cubicBezTo>
                  <a:cubicBezTo>
                    <a:pt x="24" y="35"/>
                    <a:pt x="70" y="0"/>
                    <a:pt x="128" y="0"/>
                  </a:cubicBezTo>
                  <a:cubicBezTo>
                    <a:pt x="186" y="0"/>
                    <a:pt x="256" y="0"/>
                    <a:pt x="302" y="35"/>
                  </a:cubicBezTo>
                  <a:cubicBezTo>
                    <a:pt x="349" y="70"/>
                    <a:pt x="372" y="128"/>
                    <a:pt x="407" y="186"/>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2407600" y="3061375"/>
              <a:ext cx="9025" cy="6700"/>
            </a:xfrm>
            <a:custGeom>
              <a:avLst/>
              <a:gdLst/>
              <a:ahLst/>
              <a:cxnLst/>
              <a:rect l="l" t="t" r="r" b="b"/>
              <a:pathLst>
                <a:path w="361" h="268" extrusionOk="0">
                  <a:moveTo>
                    <a:pt x="163" y="0"/>
                  </a:moveTo>
                  <a:cubicBezTo>
                    <a:pt x="232" y="12"/>
                    <a:pt x="279" y="12"/>
                    <a:pt x="325" y="47"/>
                  </a:cubicBezTo>
                  <a:cubicBezTo>
                    <a:pt x="348" y="59"/>
                    <a:pt x="360" y="117"/>
                    <a:pt x="360" y="151"/>
                  </a:cubicBezTo>
                  <a:cubicBezTo>
                    <a:pt x="360" y="175"/>
                    <a:pt x="337" y="233"/>
                    <a:pt x="302" y="244"/>
                  </a:cubicBezTo>
                  <a:cubicBezTo>
                    <a:pt x="244" y="267"/>
                    <a:pt x="186" y="267"/>
                    <a:pt x="128" y="267"/>
                  </a:cubicBezTo>
                  <a:cubicBezTo>
                    <a:pt x="70" y="244"/>
                    <a:pt x="0" y="151"/>
                    <a:pt x="23" y="105"/>
                  </a:cubicBezTo>
                  <a:cubicBezTo>
                    <a:pt x="58" y="59"/>
                    <a:pt x="116" y="35"/>
                    <a:pt x="163"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2434000" y="3055000"/>
              <a:ext cx="15700" cy="74300"/>
            </a:xfrm>
            <a:custGeom>
              <a:avLst/>
              <a:gdLst/>
              <a:ahLst/>
              <a:cxnLst/>
              <a:rect l="l" t="t" r="r" b="b"/>
              <a:pathLst>
                <a:path w="628" h="2972" extrusionOk="0">
                  <a:moveTo>
                    <a:pt x="395" y="0"/>
                  </a:moveTo>
                  <a:lnTo>
                    <a:pt x="1" y="0"/>
                  </a:lnTo>
                  <a:lnTo>
                    <a:pt x="163" y="2972"/>
                  </a:lnTo>
                  <a:cubicBezTo>
                    <a:pt x="268" y="2972"/>
                    <a:pt x="360" y="2926"/>
                    <a:pt x="465" y="2879"/>
                  </a:cubicBezTo>
                  <a:cubicBezTo>
                    <a:pt x="511" y="2868"/>
                    <a:pt x="546" y="2856"/>
                    <a:pt x="581" y="2856"/>
                  </a:cubicBezTo>
                  <a:cubicBezTo>
                    <a:pt x="627" y="2612"/>
                    <a:pt x="616" y="255"/>
                    <a:pt x="569" y="23"/>
                  </a:cubicBezTo>
                  <a:cubicBezTo>
                    <a:pt x="511" y="23"/>
                    <a:pt x="453" y="0"/>
                    <a:pt x="3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4"/>
          <p:cNvGrpSpPr/>
          <p:nvPr/>
        </p:nvGrpSpPr>
        <p:grpSpPr>
          <a:xfrm rot="-1269491">
            <a:off x="930130" y="962295"/>
            <a:ext cx="815232" cy="791196"/>
            <a:chOff x="1428925" y="2779850"/>
            <a:chExt cx="216825" cy="210450"/>
          </a:xfrm>
        </p:grpSpPr>
        <p:sp>
          <p:nvSpPr>
            <p:cNvPr id="297" name="Google Shape;297;p4"/>
            <p:cNvSpPr/>
            <p:nvPr/>
          </p:nvSpPr>
          <p:spPr>
            <a:xfrm>
              <a:off x="1434150" y="2835000"/>
              <a:ext cx="200300" cy="149200"/>
            </a:xfrm>
            <a:custGeom>
              <a:avLst/>
              <a:gdLst/>
              <a:ahLst/>
              <a:cxnLst/>
              <a:rect l="l" t="t" r="r" b="b"/>
              <a:pathLst>
                <a:path w="8012" h="5968" extrusionOk="0">
                  <a:moveTo>
                    <a:pt x="860" y="0"/>
                  </a:moveTo>
                  <a:cubicBezTo>
                    <a:pt x="430" y="1451"/>
                    <a:pt x="372" y="2949"/>
                    <a:pt x="802" y="4365"/>
                  </a:cubicBezTo>
                  <a:cubicBezTo>
                    <a:pt x="918" y="4737"/>
                    <a:pt x="1243" y="4946"/>
                    <a:pt x="1614" y="5027"/>
                  </a:cubicBezTo>
                  <a:cubicBezTo>
                    <a:pt x="3356" y="5341"/>
                    <a:pt x="6119" y="5503"/>
                    <a:pt x="8011" y="5143"/>
                  </a:cubicBezTo>
                  <a:cubicBezTo>
                    <a:pt x="7837" y="5967"/>
                    <a:pt x="3008" y="5793"/>
                    <a:pt x="720" y="5329"/>
                  </a:cubicBezTo>
                  <a:cubicBezTo>
                    <a:pt x="407" y="4760"/>
                    <a:pt x="36" y="3924"/>
                    <a:pt x="36" y="3286"/>
                  </a:cubicBezTo>
                  <a:cubicBezTo>
                    <a:pt x="36" y="2496"/>
                    <a:pt x="1" y="1672"/>
                    <a:pt x="24" y="883"/>
                  </a:cubicBezTo>
                  <a:cubicBezTo>
                    <a:pt x="163" y="650"/>
                    <a:pt x="279" y="383"/>
                    <a:pt x="430" y="151"/>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1501500" y="2868375"/>
              <a:ext cx="68500" cy="70550"/>
            </a:xfrm>
            <a:custGeom>
              <a:avLst/>
              <a:gdLst/>
              <a:ahLst/>
              <a:cxnLst/>
              <a:rect l="l" t="t" r="r" b="b"/>
              <a:pathLst>
                <a:path w="2740" h="2822" extrusionOk="0">
                  <a:moveTo>
                    <a:pt x="894" y="1869"/>
                  </a:moveTo>
                  <a:cubicBezTo>
                    <a:pt x="604" y="1893"/>
                    <a:pt x="360" y="1916"/>
                    <a:pt x="93" y="1858"/>
                  </a:cubicBezTo>
                  <a:cubicBezTo>
                    <a:pt x="0" y="1660"/>
                    <a:pt x="12" y="1440"/>
                    <a:pt x="12" y="1219"/>
                  </a:cubicBezTo>
                  <a:cubicBezTo>
                    <a:pt x="279" y="1173"/>
                    <a:pt x="557" y="1161"/>
                    <a:pt x="836" y="1208"/>
                  </a:cubicBezTo>
                  <a:cubicBezTo>
                    <a:pt x="929" y="1138"/>
                    <a:pt x="940" y="1022"/>
                    <a:pt x="940" y="894"/>
                  </a:cubicBezTo>
                  <a:lnTo>
                    <a:pt x="940" y="407"/>
                  </a:lnTo>
                  <a:lnTo>
                    <a:pt x="940" y="93"/>
                  </a:lnTo>
                  <a:cubicBezTo>
                    <a:pt x="1138" y="0"/>
                    <a:pt x="1347" y="35"/>
                    <a:pt x="1544" y="58"/>
                  </a:cubicBezTo>
                  <a:cubicBezTo>
                    <a:pt x="1591" y="58"/>
                    <a:pt x="1649" y="128"/>
                    <a:pt x="1660" y="186"/>
                  </a:cubicBezTo>
                  <a:cubicBezTo>
                    <a:pt x="1707" y="349"/>
                    <a:pt x="1753" y="523"/>
                    <a:pt x="1776" y="697"/>
                  </a:cubicBezTo>
                  <a:cubicBezTo>
                    <a:pt x="1799" y="755"/>
                    <a:pt x="1799" y="813"/>
                    <a:pt x="1799" y="883"/>
                  </a:cubicBezTo>
                  <a:cubicBezTo>
                    <a:pt x="1823" y="1034"/>
                    <a:pt x="1881" y="1080"/>
                    <a:pt x="2032" y="1092"/>
                  </a:cubicBezTo>
                  <a:lnTo>
                    <a:pt x="2519" y="1092"/>
                  </a:lnTo>
                  <a:cubicBezTo>
                    <a:pt x="2693" y="1092"/>
                    <a:pt x="2717" y="1150"/>
                    <a:pt x="2740" y="1324"/>
                  </a:cubicBezTo>
                  <a:lnTo>
                    <a:pt x="2740" y="1695"/>
                  </a:lnTo>
                  <a:cubicBezTo>
                    <a:pt x="2670" y="1719"/>
                    <a:pt x="2612" y="1730"/>
                    <a:pt x="2542" y="1730"/>
                  </a:cubicBezTo>
                  <a:cubicBezTo>
                    <a:pt x="2392" y="1719"/>
                    <a:pt x="2241" y="1684"/>
                    <a:pt x="2101" y="1672"/>
                  </a:cubicBezTo>
                  <a:cubicBezTo>
                    <a:pt x="1985" y="1660"/>
                    <a:pt x="1927" y="1719"/>
                    <a:pt x="1927" y="1835"/>
                  </a:cubicBezTo>
                  <a:lnTo>
                    <a:pt x="1927" y="2473"/>
                  </a:lnTo>
                  <a:cubicBezTo>
                    <a:pt x="1927" y="2566"/>
                    <a:pt x="1939" y="2670"/>
                    <a:pt x="1881" y="2775"/>
                  </a:cubicBezTo>
                  <a:cubicBezTo>
                    <a:pt x="1649" y="2821"/>
                    <a:pt x="1416" y="2798"/>
                    <a:pt x="1184" y="2705"/>
                  </a:cubicBezTo>
                  <a:cubicBezTo>
                    <a:pt x="1126" y="2427"/>
                    <a:pt x="1045" y="2136"/>
                    <a:pt x="894" y="186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1428925" y="2779850"/>
              <a:ext cx="216825" cy="210450"/>
            </a:xfrm>
            <a:custGeom>
              <a:avLst/>
              <a:gdLst/>
              <a:ahLst/>
              <a:cxnLst/>
              <a:rect l="l" t="t" r="r" b="b"/>
              <a:pathLst>
                <a:path w="8673" h="8418" extrusionOk="0">
                  <a:moveTo>
                    <a:pt x="3228" y="7988"/>
                  </a:moveTo>
                  <a:cubicBezTo>
                    <a:pt x="3042" y="8301"/>
                    <a:pt x="3042" y="8301"/>
                    <a:pt x="2671" y="8301"/>
                  </a:cubicBezTo>
                  <a:lnTo>
                    <a:pt x="2032" y="8301"/>
                  </a:lnTo>
                  <a:cubicBezTo>
                    <a:pt x="1951" y="8301"/>
                    <a:pt x="1881" y="8301"/>
                    <a:pt x="1812" y="8290"/>
                  </a:cubicBezTo>
                  <a:cubicBezTo>
                    <a:pt x="1649" y="8255"/>
                    <a:pt x="1487" y="8139"/>
                    <a:pt x="1487" y="7964"/>
                  </a:cubicBezTo>
                  <a:cubicBezTo>
                    <a:pt x="1487" y="7918"/>
                    <a:pt x="1475" y="7883"/>
                    <a:pt x="1475" y="7837"/>
                  </a:cubicBezTo>
                  <a:cubicBezTo>
                    <a:pt x="1313" y="7814"/>
                    <a:pt x="1173" y="7779"/>
                    <a:pt x="1022" y="7755"/>
                  </a:cubicBezTo>
                  <a:cubicBezTo>
                    <a:pt x="790" y="7709"/>
                    <a:pt x="639" y="7581"/>
                    <a:pt x="558" y="7338"/>
                  </a:cubicBezTo>
                  <a:cubicBezTo>
                    <a:pt x="384" y="6792"/>
                    <a:pt x="210" y="6223"/>
                    <a:pt x="70" y="5677"/>
                  </a:cubicBezTo>
                  <a:cubicBezTo>
                    <a:pt x="24" y="5503"/>
                    <a:pt x="12" y="5306"/>
                    <a:pt x="12" y="5120"/>
                  </a:cubicBezTo>
                  <a:cubicBezTo>
                    <a:pt x="1" y="4586"/>
                    <a:pt x="1" y="4064"/>
                    <a:pt x="1" y="3530"/>
                  </a:cubicBezTo>
                  <a:cubicBezTo>
                    <a:pt x="1" y="3158"/>
                    <a:pt x="117" y="2833"/>
                    <a:pt x="314" y="2508"/>
                  </a:cubicBezTo>
                  <a:cubicBezTo>
                    <a:pt x="442" y="2288"/>
                    <a:pt x="674" y="2195"/>
                    <a:pt x="906" y="2113"/>
                  </a:cubicBezTo>
                  <a:cubicBezTo>
                    <a:pt x="1046" y="2079"/>
                    <a:pt x="1173" y="2044"/>
                    <a:pt x="1301" y="2032"/>
                  </a:cubicBezTo>
                  <a:cubicBezTo>
                    <a:pt x="1475" y="1997"/>
                    <a:pt x="1649" y="1986"/>
                    <a:pt x="1823" y="1986"/>
                  </a:cubicBezTo>
                  <a:cubicBezTo>
                    <a:pt x="1974" y="1974"/>
                    <a:pt x="2114" y="1997"/>
                    <a:pt x="2276" y="1974"/>
                  </a:cubicBezTo>
                  <a:lnTo>
                    <a:pt x="2276" y="1812"/>
                  </a:lnTo>
                  <a:cubicBezTo>
                    <a:pt x="2241" y="1440"/>
                    <a:pt x="2288" y="1057"/>
                    <a:pt x="2439" y="697"/>
                  </a:cubicBezTo>
                  <a:cubicBezTo>
                    <a:pt x="2555" y="395"/>
                    <a:pt x="2764" y="221"/>
                    <a:pt x="3077" y="128"/>
                  </a:cubicBezTo>
                  <a:cubicBezTo>
                    <a:pt x="3147" y="117"/>
                    <a:pt x="3217" y="82"/>
                    <a:pt x="3275" y="82"/>
                  </a:cubicBezTo>
                  <a:cubicBezTo>
                    <a:pt x="3727" y="59"/>
                    <a:pt x="4180" y="12"/>
                    <a:pt x="4621" y="1"/>
                  </a:cubicBezTo>
                  <a:cubicBezTo>
                    <a:pt x="4842" y="1"/>
                    <a:pt x="5074" y="47"/>
                    <a:pt x="5295" y="70"/>
                  </a:cubicBezTo>
                  <a:cubicBezTo>
                    <a:pt x="5353" y="82"/>
                    <a:pt x="5411" y="105"/>
                    <a:pt x="5469" y="128"/>
                  </a:cubicBezTo>
                  <a:cubicBezTo>
                    <a:pt x="5712" y="233"/>
                    <a:pt x="5875" y="418"/>
                    <a:pt x="5887" y="685"/>
                  </a:cubicBezTo>
                  <a:cubicBezTo>
                    <a:pt x="5898" y="1069"/>
                    <a:pt x="6003" y="1463"/>
                    <a:pt x="5921" y="1870"/>
                  </a:cubicBezTo>
                  <a:cubicBezTo>
                    <a:pt x="6049" y="1939"/>
                    <a:pt x="6165" y="1916"/>
                    <a:pt x="6293" y="1916"/>
                  </a:cubicBezTo>
                  <a:cubicBezTo>
                    <a:pt x="6734" y="1916"/>
                    <a:pt x="7152" y="1939"/>
                    <a:pt x="7570" y="2032"/>
                  </a:cubicBezTo>
                  <a:cubicBezTo>
                    <a:pt x="7686" y="2055"/>
                    <a:pt x="7814" y="2090"/>
                    <a:pt x="7918" y="2137"/>
                  </a:cubicBezTo>
                  <a:cubicBezTo>
                    <a:pt x="8127" y="2218"/>
                    <a:pt x="8267" y="2369"/>
                    <a:pt x="8359" y="2578"/>
                  </a:cubicBezTo>
                  <a:cubicBezTo>
                    <a:pt x="8452" y="2868"/>
                    <a:pt x="8499" y="3181"/>
                    <a:pt x="8534" y="3483"/>
                  </a:cubicBezTo>
                  <a:cubicBezTo>
                    <a:pt x="8568" y="4087"/>
                    <a:pt x="8626" y="4702"/>
                    <a:pt x="8673" y="5306"/>
                  </a:cubicBezTo>
                  <a:lnTo>
                    <a:pt x="8673" y="5527"/>
                  </a:lnTo>
                  <a:cubicBezTo>
                    <a:pt x="8650" y="5828"/>
                    <a:pt x="8626" y="6142"/>
                    <a:pt x="8592" y="6444"/>
                  </a:cubicBezTo>
                  <a:cubicBezTo>
                    <a:pt x="8557" y="6722"/>
                    <a:pt x="8510" y="6989"/>
                    <a:pt x="8441" y="7256"/>
                  </a:cubicBezTo>
                  <a:cubicBezTo>
                    <a:pt x="8359" y="7570"/>
                    <a:pt x="8127" y="7744"/>
                    <a:pt x="7814" y="7802"/>
                  </a:cubicBezTo>
                  <a:cubicBezTo>
                    <a:pt x="7674" y="7837"/>
                    <a:pt x="7547" y="7848"/>
                    <a:pt x="7384" y="7883"/>
                  </a:cubicBezTo>
                  <a:cubicBezTo>
                    <a:pt x="7384" y="7999"/>
                    <a:pt x="7384" y="8115"/>
                    <a:pt x="7373" y="8231"/>
                  </a:cubicBezTo>
                  <a:cubicBezTo>
                    <a:pt x="7349" y="8359"/>
                    <a:pt x="7315" y="8417"/>
                    <a:pt x="7175" y="8417"/>
                  </a:cubicBezTo>
                  <a:lnTo>
                    <a:pt x="6746" y="8417"/>
                  </a:lnTo>
                  <a:lnTo>
                    <a:pt x="6188" y="8417"/>
                  </a:lnTo>
                  <a:cubicBezTo>
                    <a:pt x="5991" y="8417"/>
                    <a:pt x="5933" y="8359"/>
                    <a:pt x="5875" y="8150"/>
                  </a:cubicBezTo>
                  <a:cubicBezTo>
                    <a:pt x="5863" y="8115"/>
                    <a:pt x="5840" y="8057"/>
                    <a:pt x="5817" y="8011"/>
                  </a:cubicBezTo>
                  <a:cubicBezTo>
                    <a:pt x="5527" y="7953"/>
                    <a:pt x="5248" y="7999"/>
                    <a:pt x="4958" y="7964"/>
                  </a:cubicBezTo>
                  <a:cubicBezTo>
                    <a:pt x="4668" y="7953"/>
                    <a:pt x="4366" y="7953"/>
                    <a:pt x="4076" y="7953"/>
                  </a:cubicBezTo>
                  <a:cubicBezTo>
                    <a:pt x="3785" y="7988"/>
                    <a:pt x="3507" y="7964"/>
                    <a:pt x="3228" y="7988"/>
                  </a:cubicBezTo>
                  <a:close/>
                  <a:moveTo>
                    <a:pt x="4424" y="2218"/>
                  </a:moveTo>
                  <a:cubicBezTo>
                    <a:pt x="4424" y="2241"/>
                    <a:pt x="4424" y="2241"/>
                    <a:pt x="4424" y="2218"/>
                  </a:cubicBezTo>
                  <a:cubicBezTo>
                    <a:pt x="3983" y="2241"/>
                    <a:pt x="3542" y="2241"/>
                    <a:pt x="3100" y="2241"/>
                  </a:cubicBezTo>
                  <a:cubicBezTo>
                    <a:pt x="2741" y="2241"/>
                    <a:pt x="2392" y="2218"/>
                    <a:pt x="2032" y="2241"/>
                  </a:cubicBezTo>
                  <a:cubicBezTo>
                    <a:pt x="1823" y="2241"/>
                    <a:pt x="1626" y="2264"/>
                    <a:pt x="1417" y="2311"/>
                  </a:cubicBezTo>
                  <a:cubicBezTo>
                    <a:pt x="1289" y="2334"/>
                    <a:pt x="1173" y="2392"/>
                    <a:pt x="1046" y="2415"/>
                  </a:cubicBezTo>
                  <a:cubicBezTo>
                    <a:pt x="802" y="2438"/>
                    <a:pt x="616" y="2566"/>
                    <a:pt x="512" y="2787"/>
                  </a:cubicBezTo>
                  <a:cubicBezTo>
                    <a:pt x="395" y="3019"/>
                    <a:pt x="326" y="3251"/>
                    <a:pt x="326" y="3530"/>
                  </a:cubicBezTo>
                  <a:cubicBezTo>
                    <a:pt x="349" y="4075"/>
                    <a:pt x="349" y="4633"/>
                    <a:pt x="349" y="5178"/>
                  </a:cubicBezTo>
                  <a:cubicBezTo>
                    <a:pt x="349" y="5318"/>
                    <a:pt x="349" y="5457"/>
                    <a:pt x="384" y="5573"/>
                  </a:cubicBezTo>
                  <a:lnTo>
                    <a:pt x="871" y="7187"/>
                  </a:lnTo>
                  <a:cubicBezTo>
                    <a:pt x="906" y="7314"/>
                    <a:pt x="999" y="7384"/>
                    <a:pt x="1127" y="7419"/>
                  </a:cubicBezTo>
                  <a:lnTo>
                    <a:pt x="1347" y="7465"/>
                  </a:lnTo>
                  <a:cubicBezTo>
                    <a:pt x="1568" y="7488"/>
                    <a:pt x="1777" y="7488"/>
                    <a:pt x="1986" y="7535"/>
                  </a:cubicBezTo>
                  <a:cubicBezTo>
                    <a:pt x="2508" y="7616"/>
                    <a:pt x="3042" y="7663"/>
                    <a:pt x="3565" y="7639"/>
                  </a:cubicBezTo>
                  <a:lnTo>
                    <a:pt x="4273" y="7639"/>
                  </a:lnTo>
                  <a:cubicBezTo>
                    <a:pt x="4668" y="7651"/>
                    <a:pt x="5062" y="7651"/>
                    <a:pt x="5434" y="7663"/>
                  </a:cubicBezTo>
                  <a:cubicBezTo>
                    <a:pt x="6177" y="7697"/>
                    <a:pt x="6931" y="7697"/>
                    <a:pt x="7674" y="7558"/>
                  </a:cubicBezTo>
                  <a:cubicBezTo>
                    <a:pt x="7965" y="7523"/>
                    <a:pt x="8139" y="7372"/>
                    <a:pt x="8208" y="7082"/>
                  </a:cubicBezTo>
                  <a:cubicBezTo>
                    <a:pt x="8220" y="7036"/>
                    <a:pt x="8232" y="6978"/>
                    <a:pt x="8232" y="6943"/>
                  </a:cubicBezTo>
                  <a:cubicBezTo>
                    <a:pt x="8278" y="6595"/>
                    <a:pt x="8313" y="6246"/>
                    <a:pt x="8348" y="5910"/>
                  </a:cubicBezTo>
                  <a:cubicBezTo>
                    <a:pt x="8383" y="5619"/>
                    <a:pt x="8371" y="5341"/>
                    <a:pt x="8325" y="5051"/>
                  </a:cubicBezTo>
                  <a:cubicBezTo>
                    <a:pt x="8278" y="4795"/>
                    <a:pt x="8255" y="4528"/>
                    <a:pt x="8220" y="4273"/>
                  </a:cubicBezTo>
                  <a:cubicBezTo>
                    <a:pt x="8197" y="3890"/>
                    <a:pt x="8174" y="3518"/>
                    <a:pt x="8162" y="3135"/>
                  </a:cubicBezTo>
                  <a:cubicBezTo>
                    <a:pt x="8162" y="2972"/>
                    <a:pt x="8104" y="2833"/>
                    <a:pt x="8058" y="2682"/>
                  </a:cubicBezTo>
                  <a:cubicBezTo>
                    <a:pt x="8023" y="2543"/>
                    <a:pt x="7918" y="2473"/>
                    <a:pt x="7802" y="2415"/>
                  </a:cubicBezTo>
                  <a:cubicBezTo>
                    <a:pt x="7732" y="2380"/>
                    <a:pt x="7640" y="2357"/>
                    <a:pt x="7570" y="2334"/>
                  </a:cubicBezTo>
                  <a:cubicBezTo>
                    <a:pt x="7175" y="2241"/>
                    <a:pt x="6781" y="2218"/>
                    <a:pt x="6374" y="2218"/>
                  </a:cubicBezTo>
                  <a:close/>
                  <a:moveTo>
                    <a:pt x="2868" y="1962"/>
                  </a:moveTo>
                  <a:cubicBezTo>
                    <a:pt x="2868" y="1870"/>
                    <a:pt x="2857" y="1812"/>
                    <a:pt x="2857" y="1777"/>
                  </a:cubicBezTo>
                  <a:cubicBezTo>
                    <a:pt x="2857" y="1614"/>
                    <a:pt x="2857" y="1440"/>
                    <a:pt x="2868" y="1278"/>
                  </a:cubicBezTo>
                  <a:cubicBezTo>
                    <a:pt x="2903" y="1092"/>
                    <a:pt x="2996" y="964"/>
                    <a:pt x="3205" y="929"/>
                  </a:cubicBezTo>
                  <a:cubicBezTo>
                    <a:pt x="3286" y="918"/>
                    <a:pt x="3379" y="883"/>
                    <a:pt x="3484" y="883"/>
                  </a:cubicBezTo>
                  <a:cubicBezTo>
                    <a:pt x="3843" y="883"/>
                    <a:pt x="4192" y="871"/>
                    <a:pt x="4552" y="883"/>
                  </a:cubicBezTo>
                  <a:cubicBezTo>
                    <a:pt x="4830" y="883"/>
                    <a:pt x="5039" y="1022"/>
                    <a:pt x="5109" y="1347"/>
                  </a:cubicBezTo>
                  <a:cubicBezTo>
                    <a:pt x="5132" y="1545"/>
                    <a:pt x="5178" y="1730"/>
                    <a:pt x="5225" y="1928"/>
                  </a:cubicBezTo>
                  <a:cubicBezTo>
                    <a:pt x="5364" y="1951"/>
                    <a:pt x="5480" y="1962"/>
                    <a:pt x="5631" y="1916"/>
                  </a:cubicBezTo>
                  <a:lnTo>
                    <a:pt x="5631" y="1370"/>
                  </a:lnTo>
                  <a:cubicBezTo>
                    <a:pt x="5608" y="1173"/>
                    <a:pt x="5596" y="976"/>
                    <a:pt x="5585" y="790"/>
                  </a:cubicBezTo>
                  <a:cubicBezTo>
                    <a:pt x="5573" y="581"/>
                    <a:pt x="5469" y="465"/>
                    <a:pt x="5283" y="407"/>
                  </a:cubicBezTo>
                  <a:cubicBezTo>
                    <a:pt x="5178" y="372"/>
                    <a:pt x="5074" y="349"/>
                    <a:pt x="4969" y="337"/>
                  </a:cubicBezTo>
                  <a:cubicBezTo>
                    <a:pt x="4366" y="244"/>
                    <a:pt x="3751" y="314"/>
                    <a:pt x="3147" y="407"/>
                  </a:cubicBezTo>
                  <a:cubicBezTo>
                    <a:pt x="2915" y="430"/>
                    <a:pt x="2752" y="593"/>
                    <a:pt x="2648" y="813"/>
                  </a:cubicBezTo>
                  <a:cubicBezTo>
                    <a:pt x="2532" y="1057"/>
                    <a:pt x="2543" y="1324"/>
                    <a:pt x="2520" y="1579"/>
                  </a:cubicBezTo>
                  <a:cubicBezTo>
                    <a:pt x="2508" y="1684"/>
                    <a:pt x="2508" y="1788"/>
                    <a:pt x="2508" y="1893"/>
                  </a:cubicBezTo>
                  <a:cubicBezTo>
                    <a:pt x="2508" y="1904"/>
                    <a:pt x="2520" y="1916"/>
                    <a:pt x="2532" y="1962"/>
                  </a:cubicBezTo>
                  <a:close/>
                  <a:moveTo>
                    <a:pt x="3135" y="1951"/>
                  </a:moveTo>
                  <a:cubicBezTo>
                    <a:pt x="3193" y="1962"/>
                    <a:pt x="3217" y="1974"/>
                    <a:pt x="3251" y="1974"/>
                  </a:cubicBezTo>
                  <a:lnTo>
                    <a:pt x="4795" y="1974"/>
                  </a:lnTo>
                  <a:cubicBezTo>
                    <a:pt x="4830" y="1974"/>
                    <a:pt x="4877" y="1951"/>
                    <a:pt x="4911" y="1928"/>
                  </a:cubicBezTo>
                  <a:cubicBezTo>
                    <a:pt x="4877" y="1730"/>
                    <a:pt x="4842" y="1545"/>
                    <a:pt x="4795" y="1347"/>
                  </a:cubicBezTo>
                  <a:cubicBezTo>
                    <a:pt x="4784" y="1254"/>
                    <a:pt x="4714" y="1196"/>
                    <a:pt x="4610" y="1173"/>
                  </a:cubicBezTo>
                  <a:cubicBezTo>
                    <a:pt x="4528" y="1161"/>
                    <a:pt x="4447" y="1161"/>
                    <a:pt x="4366" y="1161"/>
                  </a:cubicBezTo>
                  <a:lnTo>
                    <a:pt x="3542" y="1161"/>
                  </a:lnTo>
                  <a:cubicBezTo>
                    <a:pt x="3460" y="1161"/>
                    <a:pt x="3391" y="1161"/>
                    <a:pt x="3321" y="1173"/>
                  </a:cubicBezTo>
                  <a:cubicBezTo>
                    <a:pt x="3170" y="1196"/>
                    <a:pt x="3112" y="1254"/>
                    <a:pt x="3100" y="1394"/>
                  </a:cubicBezTo>
                  <a:cubicBezTo>
                    <a:pt x="3112" y="1568"/>
                    <a:pt x="3135" y="1742"/>
                    <a:pt x="3135" y="1951"/>
                  </a:cubicBezTo>
                  <a:close/>
                  <a:moveTo>
                    <a:pt x="7094" y="8022"/>
                  </a:moveTo>
                  <a:cubicBezTo>
                    <a:pt x="6699" y="7988"/>
                    <a:pt x="6281" y="7988"/>
                    <a:pt x="6096" y="8057"/>
                  </a:cubicBezTo>
                  <a:cubicBezTo>
                    <a:pt x="6096" y="8139"/>
                    <a:pt x="6154" y="8185"/>
                    <a:pt x="6223" y="8185"/>
                  </a:cubicBezTo>
                  <a:lnTo>
                    <a:pt x="7024" y="8185"/>
                  </a:lnTo>
                  <a:cubicBezTo>
                    <a:pt x="7106" y="8173"/>
                    <a:pt x="7117" y="8115"/>
                    <a:pt x="7094" y="8022"/>
                  </a:cubicBezTo>
                  <a:close/>
                  <a:moveTo>
                    <a:pt x="2810" y="8022"/>
                  </a:moveTo>
                  <a:cubicBezTo>
                    <a:pt x="2799" y="7964"/>
                    <a:pt x="2752" y="7964"/>
                    <a:pt x="2729" y="7953"/>
                  </a:cubicBezTo>
                  <a:cubicBezTo>
                    <a:pt x="2474" y="7930"/>
                    <a:pt x="2218" y="7895"/>
                    <a:pt x="1974" y="7872"/>
                  </a:cubicBezTo>
                  <a:cubicBezTo>
                    <a:pt x="1928" y="7872"/>
                    <a:pt x="1870" y="7848"/>
                    <a:pt x="1823" y="7872"/>
                  </a:cubicBezTo>
                  <a:cubicBezTo>
                    <a:pt x="1800" y="7872"/>
                    <a:pt x="1765" y="7895"/>
                    <a:pt x="1765" y="7918"/>
                  </a:cubicBezTo>
                  <a:cubicBezTo>
                    <a:pt x="1765" y="7953"/>
                    <a:pt x="1777" y="7999"/>
                    <a:pt x="1800" y="7999"/>
                  </a:cubicBezTo>
                  <a:cubicBezTo>
                    <a:pt x="1858" y="8022"/>
                    <a:pt x="1928" y="8057"/>
                    <a:pt x="1998" y="8057"/>
                  </a:cubicBezTo>
                  <a:lnTo>
                    <a:pt x="2752" y="8057"/>
                  </a:lnTo>
                  <a:cubicBezTo>
                    <a:pt x="2764" y="8057"/>
                    <a:pt x="2799" y="8046"/>
                    <a:pt x="2810" y="8022"/>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1494525" y="2863725"/>
              <a:ext cx="82150" cy="81300"/>
            </a:xfrm>
            <a:custGeom>
              <a:avLst/>
              <a:gdLst/>
              <a:ahLst/>
              <a:cxnLst/>
              <a:rect l="l" t="t" r="r" b="b"/>
              <a:pathLst>
                <a:path w="3286" h="3252" extrusionOk="0">
                  <a:moveTo>
                    <a:pt x="2485" y="2148"/>
                  </a:moveTo>
                  <a:cubicBezTo>
                    <a:pt x="2462" y="2230"/>
                    <a:pt x="2462" y="2322"/>
                    <a:pt x="2462" y="2392"/>
                  </a:cubicBezTo>
                  <a:lnTo>
                    <a:pt x="2462" y="2973"/>
                  </a:lnTo>
                  <a:cubicBezTo>
                    <a:pt x="2462" y="3147"/>
                    <a:pt x="2392" y="3216"/>
                    <a:pt x="2229" y="3240"/>
                  </a:cubicBezTo>
                  <a:cubicBezTo>
                    <a:pt x="1974" y="3251"/>
                    <a:pt x="1707" y="3251"/>
                    <a:pt x="1452" y="3182"/>
                  </a:cubicBezTo>
                  <a:cubicBezTo>
                    <a:pt x="1289" y="3135"/>
                    <a:pt x="1208" y="3042"/>
                    <a:pt x="1185" y="2891"/>
                  </a:cubicBezTo>
                  <a:cubicBezTo>
                    <a:pt x="1185" y="2729"/>
                    <a:pt x="1138" y="2578"/>
                    <a:pt x="1068" y="2450"/>
                  </a:cubicBezTo>
                  <a:cubicBezTo>
                    <a:pt x="1057" y="2427"/>
                    <a:pt x="1045" y="2392"/>
                    <a:pt x="1010" y="2346"/>
                  </a:cubicBezTo>
                  <a:lnTo>
                    <a:pt x="662" y="2346"/>
                  </a:lnTo>
                  <a:lnTo>
                    <a:pt x="453" y="2346"/>
                  </a:lnTo>
                  <a:cubicBezTo>
                    <a:pt x="209" y="2322"/>
                    <a:pt x="117" y="2253"/>
                    <a:pt x="70" y="2021"/>
                  </a:cubicBezTo>
                  <a:cubicBezTo>
                    <a:pt x="47" y="1800"/>
                    <a:pt x="24" y="1591"/>
                    <a:pt x="12" y="1382"/>
                  </a:cubicBezTo>
                  <a:cubicBezTo>
                    <a:pt x="0" y="1173"/>
                    <a:pt x="58" y="1127"/>
                    <a:pt x="279" y="1127"/>
                  </a:cubicBezTo>
                  <a:lnTo>
                    <a:pt x="976" y="1127"/>
                  </a:lnTo>
                  <a:cubicBezTo>
                    <a:pt x="987" y="1069"/>
                    <a:pt x="999" y="999"/>
                    <a:pt x="999" y="929"/>
                  </a:cubicBezTo>
                  <a:lnTo>
                    <a:pt x="999" y="291"/>
                  </a:lnTo>
                  <a:cubicBezTo>
                    <a:pt x="999" y="82"/>
                    <a:pt x="1045" y="24"/>
                    <a:pt x="1243" y="12"/>
                  </a:cubicBezTo>
                  <a:cubicBezTo>
                    <a:pt x="1440" y="1"/>
                    <a:pt x="1637" y="12"/>
                    <a:pt x="1823" y="12"/>
                  </a:cubicBezTo>
                  <a:cubicBezTo>
                    <a:pt x="2020" y="12"/>
                    <a:pt x="2148" y="105"/>
                    <a:pt x="2195" y="279"/>
                  </a:cubicBezTo>
                  <a:cubicBezTo>
                    <a:pt x="2241" y="465"/>
                    <a:pt x="2287" y="651"/>
                    <a:pt x="2334" y="836"/>
                  </a:cubicBezTo>
                  <a:cubicBezTo>
                    <a:pt x="2345" y="895"/>
                    <a:pt x="2369" y="953"/>
                    <a:pt x="2369" y="1011"/>
                  </a:cubicBezTo>
                  <a:cubicBezTo>
                    <a:pt x="2520" y="1057"/>
                    <a:pt x="2682" y="1034"/>
                    <a:pt x="2821" y="1045"/>
                  </a:cubicBezTo>
                  <a:cubicBezTo>
                    <a:pt x="2914" y="1057"/>
                    <a:pt x="3019" y="1069"/>
                    <a:pt x="3088" y="1103"/>
                  </a:cubicBezTo>
                  <a:cubicBezTo>
                    <a:pt x="3216" y="1162"/>
                    <a:pt x="3286" y="1278"/>
                    <a:pt x="3286" y="1417"/>
                  </a:cubicBezTo>
                  <a:lnTo>
                    <a:pt x="3286" y="1974"/>
                  </a:lnTo>
                  <a:cubicBezTo>
                    <a:pt x="3286" y="2148"/>
                    <a:pt x="3239" y="2195"/>
                    <a:pt x="3077" y="2206"/>
                  </a:cubicBezTo>
                  <a:cubicBezTo>
                    <a:pt x="2961" y="2206"/>
                    <a:pt x="2821" y="2195"/>
                    <a:pt x="2705" y="2195"/>
                  </a:cubicBezTo>
                  <a:cubicBezTo>
                    <a:pt x="2636" y="2160"/>
                    <a:pt x="2566" y="2148"/>
                    <a:pt x="2485" y="2148"/>
                  </a:cubicBezTo>
                  <a:close/>
                  <a:moveTo>
                    <a:pt x="1173" y="2055"/>
                  </a:moveTo>
                  <a:cubicBezTo>
                    <a:pt x="1324" y="2334"/>
                    <a:pt x="1405" y="2613"/>
                    <a:pt x="1463" y="2903"/>
                  </a:cubicBezTo>
                  <a:cubicBezTo>
                    <a:pt x="1695" y="3007"/>
                    <a:pt x="1928" y="3019"/>
                    <a:pt x="2160" y="2973"/>
                  </a:cubicBezTo>
                  <a:cubicBezTo>
                    <a:pt x="2218" y="2868"/>
                    <a:pt x="2195" y="2775"/>
                    <a:pt x="2206" y="2671"/>
                  </a:cubicBezTo>
                  <a:lnTo>
                    <a:pt x="2206" y="2032"/>
                  </a:lnTo>
                  <a:cubicBezTo>
                    <a:pt x="2206" y="1916"/>
                    <a:pt x="2276" y="1858"/>
                    <a:pt x="2380" y="1870"/>
                  </a:cubicBezTo>
                  <a:cubicBezTo>
                    <a:pt x="2543" y="1881"/>
                    <a:pt x="2682" y="1916"/>
                    <a:pt x="2833" y="1928"/>
                  </a:cubicBezTo>
                  <a:cubicBezTo>
                    <a:pt x="2891" y="1928"/>
                    <a:pt x="2949" y="1916"/>
                    <a:pt x="3019" y="1905"/>
                  </a:cubicBezTo>
                  <a:lnTo>
                    <a:pt x="3019" y="1521"/>
                  </a:lnTo>
                  <a:cubicBezTo>
                    <a:pt x="3019" y="1347"/>
                    <a:pt x="2972" y="1301"/>
                    <a:pt x="2798" y="1289"/>
                  </a:cubicBezTo>
                  <a:lnTo>
                    <a:pt x="2311" y="1289"/>
                  </a:lnTo>
                  <a:cubicBezTo>
                    <a:pt x="2160" y="1289"/>
                    <a:pt x="2102" y="1231"/>
                    <a:pt x="2078" y="1080"/>
                  </a:cubicBezTo>
                  <a:cubicBezTo>
                    <a:pt x="2055" y="1034"/>
                    <a:pt x="2055" y="964"/>
                    <a:pt x="2055" y="895"/>
                  </a:cubicBezTo>
                  <a:cubicBezTo>
                    <a:pt x="2020" y="720"/>
                    <a:pt x="1986" y="558"/>
                    <a:pt x="1939" y="384"/>
                  </a:cubicBezTo>
                  <a:cubicBezTo>
                    <a:pt x="1928" y="337"/>
                    <a:pt x="1870" y="268"/>
                    <a:pt x="1823" y="256"/>
                  </a:cubicBezTo>
                  <a:cubicBezTo>
                    <a:pt x="1626" y="233"/>
                    <a:pt x="1417" y="198"/>
                    <a:pt x="1219" y="291"/>
                  </a:cubicBezTo>
                  <a:lnTo>
                    <a:pt x="1219" y="604"/>
                  </a:lnTo>
                  <a:lnTo>
                    <a:pt x="1219" y="1103"/>
                  </a:lnTo>
                  <a:cubicBezTo>
                    <a:pt x="1219" y="1220"/>
                    <a:pt x="1208" y="1312"/>
                    <a:pt x="1115" y="1405"/>
                  </a:cubicBezTo>
                  <a:cubicBezTo>
                    <a:pt x="836" y="1359"/>
                    <a:pt x="569" y="1359"/>
                    <a:pt x="291" y="1417"/>
                  </a:cubicBezTo>
                  <a:cubicBezTo>
                    <a:pt x="279" y="1649"/>
                    <a:pt x="279" y="1858"/>
                    <a:pt x="372" y="2055"/>
                  </a:cubicBezTo>
                  <a:cubicBezTo>
                    <a:pt x="639" y="2102"/>
                    <a:pt x="894" y="2079"/>
                    <a:pt x="1173" y="205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4"/>
          <p:cNvGrpSpPr/>
          <p:nvPr/>
        </p:nvGrpSpPr>
        <p:grpSpPr>
          <a:xfrm rot="-4132237">
            <a:off x="6834586" y="4145005"/>
            <a:ext cx="700435" cy="290105"/>
            <a:chOff x="2333000" y="3750375"/>
            <a:chExt cx="157050" cy="65050"/>
          </a:xfrm>
        </p:grpSpPr>
        <p:sp>
          <p:nvSpPr>
            <p:cNvPr id="302" name="Google Shape;302;p4"/>
            <p:cNvSpPr/>
            <p:nvPr/>
          </p:nvSpPr>
          <p:spPr>
            <a:xfrm>
              <a:off x="2337650" y="3767800"/>
              <a:ext cx="81875" cy="45300"/>
            </a:xfrm>
            <a:custGeom>
              <a:avLst/>
              <a:gdLst/>
              <a:ahLst/>
              <a:cxnLst/>
              <a:rect l="l" t="t" r="r" b="b"/>
              <a:pathLst>
                <a:path w="3275" h="1812" extrusionOk="0">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2420950" y="3757625"/>
              <a:ext cx="60975" cy="47050"/>
            </a:xfrm>
            <a:custGeom>
              <a:avLst/>
              <a:gdLst/>
              <a:ahLst/>
              <a:cxnLst/>
              <a:rect l="l" t="t" r="r" b="b"/>
              <a:pathLst>
                <a:path w="2439" h="1882" extrusionOk="0">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2333000" y="3750375"/>
              <a:ext cx="157050" cy="65050"/>
            </a:xfrm>
            <a:custGeom>
              <a:avLst/>
              <a:gdLst/>
              <a:ahLst/>
              <a:cxnLst/>
              <a:rect l="l" t="t" r="r" b="b"/>
              <a:pathLst>
                <a:path w="6282" h="2602" extrusionOk="0">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2361150" y="3766925"/>
              <a:ext cx="45600" cy="9025"/>
            </a:xfrm>
            <a:custGeom>
              <a:avLst/>
              <a:gdLst/>
              <a:ahLst/>
              <a:cxnLst/>
              <a:rect l="l" t="t" r="r" b="b"/>
              <a:pathLst>
                <a:path w="1824" h="361" extrusionOk="0">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2439225" y="3764600"/>
              <a:ext cx="30500" cy="6400"/>
            </a:xfrm>
            <a:custGeom>
              <a:avLst/>
              <a:gdLst/>
              <a:ahLst/>
              <a:cxnLst/>
              <a:rect l="l" t="t" r="r" b="b"/>
              <a:pathLst>
                <a:path w="1220" h="256" extrusionOk="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1"/>
        </a:solidFill>
        <a:effectLst/>
      </p:bgPr>
    </p:bg>
    <p:spTree>
      <p:nvGrpSpPr>
        <p:cNvPr id="1" name="Shape 833"/>
        <p:cNvGrpSpPr/>
        <p:nvPr/>
      </p:nvGrpSpPr>
      <p:grpSpPr>
        <a:xfrm>
          <a:off x="0" y="0"/>
          <a:ext cx="0" cy="0"/>
          <a:chOff x="0" y="0"/>
          <a:chExt cx="0" cy="0"/>
        </a:xfrm>
      </p:grpSpPr>
      <p:sp>
        <p:nvSpPr>
          <p:cNvPr id="834" name="Google Shape;834;p16"/>
          <p:cNvSpPr txBox="1">
            <a:spLocks noGrp="1"/>
          </p:cNvSpPr>
          <p:nvPr>
            <p:ph type="subTitle" idx="1"/>
          </p:nvPr>
        </p:nvSpPr>
        <p:spPr>
          <a:xfrm>
            <a:off x="1154149" y="2241096"/>
            <a:ext cx="3054000" cy="143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700"/>
              <a:buFont typeface="Roboto Condensed"/>
              <a:buNone/>
              <a:defRPr sz="1700">
                <a:solidFill>
                  <a:schemeClr val="dk1"/>
                </a:solidFill>
                <a:latin typeface="Roboto Condensed"/>
                <a:ea typeface="Roboto Condensed"/>
                <a:cs typeface="Roboto Condensed"/>
                <a:sym typeface="Roboto Condensed"/>
              </a:defRPr>
            </a:lvl9pPr>
          </a:lstStyle>
          <a:p>
            <a:endParaRPr/>
          </a:p>
        </p:txBody>
      </p:sp>
      <p:sp>
        <p:nvSpPr>
          <p:cNvPr id="835" name="Google Shape;835;p16"/>
          <p:cNvSpPr txBox="1">
            <a:spLocks noGrp="1"/>
          </p:cNvSpPr>
          <p:nvPr>
            <p:ph type="ctrTitle"/>
          </p:nvPr>
        </p:nvSpPr>
        <p:spPr>
          <a:xfrm>
            <a:off x="1220742" y="1706058"/>
            <a:ext cx="2916900" cy="640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Font typeface="Neucha"/>
              <a:buNone/>
              <a:defRPr sz="4000" b="1">
                <a:latin typeface="Neucha"/>
                <a:ea typeface="Neucha"/>
                <a:cs typeface="Neucha"/>
                <a:sym typeface="Neucha"/>
              </a:defRPr>
            </a:lvl1pPr>
            <a:lvl2pPr lvl="1"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2pPr>
            <a:lvl3pPr lvl="2"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3pPr>
            <a:lvl4pPr lvl="3"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4pPr>
            <a:lvl5pPr lvl="4"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5pPr>
            <a:lvl6pPr lvl="5"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6pPr>
            <a:lvl7pPr lvl="6"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7pPr>
            <a:lvl8pPr lvl="7"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8pPr>
            <a:lvl9pPr lvl="8"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9pPr>
          </a:lstStyle>
          <a:p>
            <a:endParaRPr/>
          </a:p>
        </p:txBody>
      </p:sp>
      <p:sp>
        <p:nvSpPr>
          <p:cNvPr id="836" name="Google Shape;836;p16"/>
          <p:cNvSpPr/>
          <p:nvPr/>
        </p:nvSpPr>
        <p:spPr>
          <a:xfrm rot="-955344">
            <a:off x="7599432" y="1501397"/>
            <a:ext cx="494404" cy="897096"/>
          </a:xfrm>
          <a:custGeom>
            <a:avLst/>
            <a:gdLst/>
            <a:ahLst/>
            <a:cxnLst/>
            <a:rect l="l" t="t" r="r" b="b"/>
            <a:pathLst>
              <a:path w="5504" h="9988" extrusionOk="0">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7" name="Google Shape;837;p16"/>
          <p:cNvGrpSpPr/>
          <p:nvPr/>
        </p:nvGrpSpPr>
        <p:grpSpPr>
          <a:xfrm rot="-3934734">
            <a:off x="7006682" y="2802455"/>
            <a:ext cx="1713225" cy="1227663"/>
            <a:chOff x="692625" y="2569725"/>
            <a:chExt cx="463800" cy="332350"/>
          </a:xfrm>
        </p:grpSpPr>
        <p:sp>
          <p:nvSpPr>
            <p:cNvPr id="838" name="Google Shape;838;p16"/>
            <p:cNvSpPr/>
            <p:nvPr/>
          </p:nvSpPr>
          <p:spPr>
            <a:xfrm>
              <a:off x="692625" y="2569725"/>
              <a:ext cx="463800" cy="332350"/>
            </a:xfrm>
            <a:custGeom>
              <a:avLst/>
              <a:gdLst/>
              <a:ahLst/>
              <a:cxnLst/>
              <a:rect l="l" t="t" r="r" b="b"/>
              <a:pathLst>
                <a:path w="18552" h="13294" extrusionOk="0">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6"/>
            <p:cNvSpPr/>
            <p:nvPr/>
          </p:nvSpPr>
          <p:spPr>
            <a:xfrm>
              <a:off x="1086750" y="2833825"/>
              <a:ext cx="45300" cy="43000"/>
            </a:xfrm>
            <a:custGeom>
              <a:avLst/>
              <a:gdLst/>
              <a:ahLst/>
              <a:cxnLst/>
              <a:rect l="l" t="t" r="r" b="b"/>
              <a:pathLst>
                <a:path w="1812" h="1720" extrusionOk="0">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16"/>
          <p:cNvGrpSpPr/>
          <p:nvPr/>
        </p:nvGrpSpPr>
        <p:grpSpPr>
          <a:xfrm rot="-4458744">
            <a:off x="6837600" y="3805676"/>
            <a:ext cx="394600" cy="1330542"/>
            <a:chOff x="954700" y="3672025"/>
            <a:chExt cx="106825" cy="360200"/>
          </a:xfrm>
        </p:grpSpPr>
        <p:sp>
          <p:nvSpPr>
            <p:cNvPr id="841" name="Google Shape;841;p16"/>
            <p:cNvSpPr/>
            <p:nvPr/>
          </p:nvSpPr>
          <p:spPr>
            <a:xfrm>
              <a:off x="954700" y="3672025"/>
              <a:ext cx="106825" cy="360200"/>
            </a:xfrm>
            <a:custGeom>
              <a:avLst/>
              <a:gdLst/>
              <a:ahLst/>
              <a:cxnLst/>
              <a:rect l="l" t="t" r="r" b="b"/>
              <a:pathLst>
                <a:path w="4273" h="14408" extrusionOk="0">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6"/>
            <p:cNvSpPr/>
            <p:nvPr/>
          </p:nvSpPr>
          <p:spPr>
            <a:xfrm>
              <a:off x="1014200" y="3903325"/>
              <a:ext cx="13375" cy="6700"/>
            </a:xfrm>
            <a:custGeom>
              <a:avLst/>
              <a:gdLst/>
              <a:ahLst/>
              <a:cxnLst/>
              <a:rect l="l" t="t" r="r" b="b"/>
              <a:pathLst>
                <a:path w="535" h="268" extrusionOk="0">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6"/>
            <p:cNvSpPr/>
            <p:nvPr/>
          </p:nvSpPr>
          <p:spPr>
            <a:xfrm>
              <a:off x="1013025" y="3887075"/>
              <a:ext cx="12800" cy="7575"/>
            </a:xfrm>
            <a:custGeom>
              <a:avLst/>
              <a:gdLst/>
              <a:ahLst/>
              <a:cxnLst/>
              <a:rect l="l" t="t" r="r" b="b"/>
              <a:pathLst>
                <a:path w="512" h="303" extrusionOk="0">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6"/>
            <p:cNvSpPr/>
            <p:nvPr/>
          </p:nvSpPr>
          <p:spPr>
            <a:xfrm>
              <a:off x="1017675" y="3916400"/>
              <a:ext cx="8150" cy="6400"/>
            </a:xfrm>
            <a:custGeom>
              <a:avLst/>
              <a:gdLst/>
              <a:ahLst/>
              <a:cxnLst/>
              <a:rect l="l" t="t" r="r" b="b"/>
              <a:pathLst>
                <a:path w="326" h="256" extrusionOk="0">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6"/>
            <p:cNvSpPr/>
            <p:nvPr/>
          </p:nvSpPr>
          <p:spPr>
            <a:xfrm>
              <a:off x="1019125" y="3938150"/>
              <a:ext cx="5825" cy="4375"/>
            </a:xfrm>
            <a:custGeom>
              <a:avLst/>
              <a:gdLst/>
              <a:ahLst/>
              <a:cxnLst/>
              <a:rect l="l" t="t" r="r" b="b"/>
              <a:pathLst>
                <a:path w="233" h="175" extrusionOk="0">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6"/>
            <p:cNvSpPr/>
            <p:nvPr/>
          </p:nvSpPr>
          <p:spPr>
            <a:xfrm>
              <a:off x="1012150" y="3814800"/>
              <a:ext cx="17150" cy="6700"/>
            </a:xfrm>
            <a:custGeom>
              <a:avLst/>
              <a:gdLst/>
              <a:ahLst/>
              <a:cxnLst/>
              <a:rect l="l" t="t" r="r" b="b"/>
              <a:pathLst>
                <a:path w="686" h="268" extrusionOk="0">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6"/>
            <p:cNvSpPr/>
            <p:nvPr/>
          </p:nvSpPr>
          <p:spPr>
            <a:xfrm>
              <a:off x="1014475" y="3828750"/>
              <a:ext cx="11650" cy="4650"/>
            </a:xfrm>
            <a:custGeom>
              <a:avLst/>
              <a:gdLst/>
              <a:ahLst/>
              <a:cxnLst/>
              <a:rect l="l" t="t" r="r" b="b"/>
              <a:pathLst>
                <a:path w="466" h="186" extrusionOk="0">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6"/>
            <p:cNvSpPr/>
            <p:nvPr/>
          </p:nvSpPr>
          <p:spPr>
            <a:xfrm>
              <a:off x="1015650" y="3840650"/>
              <a:ext cx="10175" cy="5825"/>
            </a:xfrm>
            <a:custGeom>
              <a:avLst/>
              <a:gdLst/>
              <a:ahLst/>
              <a:cxnLst/>
              <a:rect l="l" t="t" r="r" b="b"/>
              <a:pathLst>
                <a:path w="407" h="233" extrusionOk="0">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6"/>
            <p:cNvSpPr/>
            <p:nvPr/>
          </p:nvSpPr>
          <p:spPr>
            <a:xfrm>
              <a:off x="1015350" y="3854850"/>
              <a:ext cx="9025" cy="6425"/>
            </a:xfrm>
            <a:custGeom>
              <a:avLst/>
              <a:gdLst/>
              <a:ahLst/>
              <a:cxnLst/>
              <a:rect l="l" t="t" r="r" b="b"/>
              <a:pathLst>
                <a:path w="361" h="257" extrusionOk="0">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16"/>
          <p:cNvGrpSpPr/>
          <p:nvPr/>
        </p:nvGrpSpPr>
        <p:grpSpPr>
          <a:xfrm rot="384839">
            <a:off x="8453421" y="1772702"/>
            <a:ext cx="883127" cy="855940"/>
            <a:chOff x="852825" y="3133350"/>
            <a:chExt cx="216825" cy="210150"/>
          </a:xfrm>
        </p:grpSpPr>
        <p:sp>
          <p:nvSpPr>
            <p:cNvPr id="851" name="Google Shape;851;p16"/>
            <p:cNvSpPr/>
            <p:nvPr/>
          </p:nvSpPr>
          <p:spPr>
            <a:xfrm>
              <a:off x="852825" y="3133350"/>
              <a:ext cx="216825" cy="210150"/>
            </a:xfrm>
            <a:custGeom>
              <a:avLst/>
              <a:gdLst/>
              <a:ahLst/>
              <a:cxnLst/>
              <a:rect l="l" t="t" r="r" b="b"/>
              <a:pathLst>
                <a:path w="8673" h="8406" extrusionOk="0">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6"/>
            <p:cNvSpPr/>
            <p:nvPr/>
          </p:nvSpPr>
          <p:spPr>
            <a:xfrm>
              <a:off x="918700" y="3216650"/>
              <a:ext cx="82450" cy="81275"/>
            </a:xfrm>
            <a:custGeom>
              <a:avLst/>
              <a:gdLst/>
              <a:ahLst/>
              <a:cxnLst/>
              <a:rect l="l" t="t" r="r" b="b"/>
              <a:pathLst>
                <a:path w="3298" h="3251" extrusionOk="0">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 name="Google Shape;853;p16"/>
          <p:cNvGrpSpPr/>
          <p:nvPr/>
        </p:nvGrpSpPr>
        <p:grpSpPr>
          <a:xfrm rot="-2700000">
            <a:off x="8329299" y="3793812"/>
            <a:ext cx="388232" cy="608020"/>
            <a:chOff x="683900" y="3612800"/>
            <a:chExt cx="105100" cy="164600"/>
          </a:xfrm>
        </p:grpSpPr>
        <p:sp>
          <p:nvSpPr>
            <p:cNvPr id="854" name="Google Shape;854;p16"/>
            <p:cNvSpPr/>
            <p:nvPr/>
          </p:nvSpPr>
          <p:spPr>
            <a:xfrm>
              <a:off x="683900" y="3612800"/>
              <a:ext cx="105100" cy="164600"/>
            </a:xfrm>
            <a:custGeom>
              <a:avLst/>
              <a:gdLst/>
              <a:ahLst/>
              <a:cxnLst/>
              <a:rect l="l" t="t" r="r" b="b"/>
              <a:pathLst>
                <a:path w="4204" h="6584" extrusionOk="0">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6"/>
            <p:cNvSpPr/>
            <p:nvPr/>
          </p:nvSpPr>
          <p:spPr>
            <a:xfrm>
              <a:off x="717875" y="3678100"/>
              <a:ext cx="53700" cy="69400"/>
            </a:xfrm>
            <a:custGeom>
              <a:avLst/>
              <a:gdLst/>
              <a:ahLst/>
              <a:cxnLst/>
              <a:rect l="l" t="t" r="r" b="b"/>
              <a:pathLst>
                <a:path w="2148" h="2776" extrusionOk="0">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16"/>
          <p:cNvGrpSpPr/>
          <p:nvPr/>
        </p:nvGrpSpPr>
        <p:grpSpPr>
          <a:xfrm rot="9820777">
            <a:off x="6915359" y="3622310"/>
            <a:ext cx="239084" cy="580026"/>
            <a:chOff x="1282375" y="3450000"/>
            <a:chExt cx="64725" cy="157025"/>
          </a:xfrm>
        </p:grpSpPr>
        <p:sp>
          <p:nvSpPr>
            <p:cNvPr id="857" name="Google Shape;857;p16"/>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6"/>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6"/>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16"/>
          <p:cNvGrpSpPr/>
          <p:nvPr/>
        </p:nvGrpSpPr>
        <p:grpSpPr>
          <a:xfrm rot="3303917">
            <a:off x="7811565" y="4352123"/>
            <a:ext cx="360250" cy="1149365"/>
            <a:chOff x="616875" y="3027700"/>
            <a:chExt cx="97525" cy="311150"/>
          </a:xfrm>
        </p:grpSpPr>
        <p:sp>
          <p:nvSpPr>
            <p:cNvPr id="861" name="Google Shape;861;p16"/>
            <p:cNvSpPr/>
            <p:nvPr/>
          </p:nvSpPr>
          <p:spPr>
            <a:xfrm>
              <a:off x="616875" y="3027700"/>
              <a:ext cx="97525" cy="311150"/>
            </a:xfrm>
            <a:custGeom>
              <a:avLst/>
              <a:gdLst/>
              <a:ahLst/>
              <a:cxnLst/>
              <a:rect l="l" t="t" r="r" b="b"/>
              <a:pathLst>
                <a:path w="3901" h="12446" extrusionOk="0">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6"/>
            <p:cNvSpPr/>
            <p:nvPr/>
          </p:nvSpPr>
          <p:spPr>
            <a:xfrm>
              <a:off x="641250" y="3121750"/>
              <a:ext cx="49075" cy="179100"/>
            </a:xfrm>
            <a:custGeom>
              <a:avLst/>
              <a:gdLst/>
              <a:ahLst/>
              <a:cxnLst/>
              <a:rect l="l" t="t" r="r" b="b"/>
              <a:pathLst>
                <a:path w="1963" h="7164" extrusionOk="0">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6"/>
            <p:cNvSpPr/>
            <p:nvPr/>
          </p:nvSpPr>
          <p:spPr>
            <a:xfrm>
              <a:off x="657775" y="3180375"/>
              <a:ext cx="18900" cy="38050"/>
            </a:xfrm>
            <a:custGeom>
              <a:avLst/>
              <a:gdLst/>
              <a:ahLst/>
              <a:cxnLst/>
              <a:rect l="l" t="t" r="r" b="b"/>
              <a:pathLst>
                <a:path w="756" h="1522" extrusionOk="0">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6"/>
            <p:cNvSpPr/>
            <p:nvPr/>
          </p:nvSpPr>
          <p:spPr>
            <a:xfrm>
              <a:off x="657500" y="3233775"/>
              <a:ext cx="14825" cy="11625"/>
            </a:xfrm>
            <a:custGeom>
              <a:avLst/>
              <a:gdLst/>
              <a:ahLst/>
              <a:cxnLst/>
              <a:rect l="l" t="t" r="r" b="b"/>
              <a:pathLst>
                <a:path w="593" h="465" extrusionOk="0">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6"/>
            <p:cNvSpPr/>
            <p:nvPr/>
          </p:nvSpPr>
          <p:spPr>
            <a:xfrm>
              <a:off x="655750" y="3160350"/>
              <a:ext cx="14550" cy="9300"/>
            </a:xfrm>
            <a:custGeom>
              <a:avLst/>
              <a:gdLst/>
              <a:ahLst/>
              <a:cxnLst/>
              <a:rect l="l" t="t" r="r" b="b"/>
              <a:pathLst>
                <a:path w="582" h="372" extrusionOk="0">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16"/>
          <p:cNvGrpSpPr/>
          <p:nvPr/>
        </p:nvGrpSpPr>
        <p:grpSpPr>
          <a:xfrm rot="-9804196">
            <a:off x="8304466" y="1230055"/>
            <a:ext cx="239087" cy="580033"/>
            <a:chOff x="1282375" y="3450000"/>
            <a:chExt cx="64725" cy="157025"/>
          </a:xfrm>
        </p:grpSpPr>
        <p:sp>
          <p:nvSpPr>
            <p:cNvPr id="867" name="Google Shape;867;p16"/>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6"/>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6"/>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0" name="Google Shape;870;p16"/>
          <p:cNvSpPr/>
          <p:nvPr/>
        </p:nvSpPr>
        <p:spPr>
          <a:xfrm rot="1965861">
            <a:off x="8769359" y="2967745"/>
            <a:ext cx="494402" cy="897086"/>
          </a:xfrm>
          <a:custGeom>
            <a:avLst/>
            <a:gdLst/>
            <a:ahLst/>
            <a:cxnLst/>
            <a:rect l="l" t="t" r="r" b="b"/>
            <a:pathLst>
              <a:path w="5504" h="9988" extrusionOk="0">
                <a:moveTo>
                  <a:pt x="2903" y="233"/>
                </a:moveTo>
                <a:cubicBezTo>
                  <a:pt x="3054" y="233"/>
                  <a:pt x="3565" y="233"/>
                  <a:pt x="3634" y="418"/>
                </a:cubicBezTo>
                <a:cubicBezTo>
                  <a:pt x="3716" y="697"/>
                  <a:pt x="3298" y="720"/>
                  <a:pt x="3135" y="755"/>
                </a:cubicBezTo>
                <a:cubicBezTo>
                  <a:pt x="2756" y="820"/>
                  <a:pt x="2348" y="855"/>
                  <a:pt x="1946" y="855"/>
                </a:cubicBezTo>
                <a:cubicBezTo>
                  <a:pt x="1843" y="855"/>
                  <a:pt x="1740" y="853"/>
                  <a:pt x="1638" y="848"/>
                </a:cubicBezTo>
                <a:cubicBezTo>
                  <a:pt x="1487" y="848"/>
                  <a:pt x="1173" y="848"/>
                  <a:pt x="1092" y="720"/>
                </a:cubicBezTo>
                <a:cubicBezTo>
                  <a:pt x="1022" y="592"/>
                  <a:pt x="1208" y="476"/>
                  <a:pt x="1313" y="441"/>
                </a:cubicBezTo>
                <a:cubicBezTo>
                  <a:pt x="1858" y="256"/>
                  <a:pt x="2381" y="244"/>
                  <a:pt x="2903" y="233"/>
                </a:cubicBezTo>
                <a:close/>
                <a:moveTo>
                  <a:pt x="3785" y="859"/>
                </a:moveTo>
                <a:cubicBezTo>
                  <a:pt x="3809" y="1045"/>
                  <a:pt x="3867" y="1196"/>
                  <a:pt x="3867" y="1347"/>
                </a:cubicBezTo>
                <a:cubicBezTo>
                  <a:pt x="3878" y="1533"/>
                  <a:pt x="3901" y="1742"/>
                  <a:pt x="3901" y="1939"/>
                </a:cubicBezTo>
                <a:lnTo>
                  <a:pt x="3867" y="1986"/>
                </a:lnTo>
                <a:cubicBezTo>
                  <a:pt x="3820" y="2044"/>
                  <a:pt x="3774" y="2090"/>
                  <a:pt x="3716" y="2125"/>
                </a:cubicBezTo>
                <a:cubicBezTo>
                  <a:pt x="3727" y="1904"/>
                  <a:pt x="3658" y="1672"/>
                  <a:pt x="3646" y="1475"/>
                </a:cubicBezTo>
                <a:cubicBezTo>
                  <a:pt x="3634" y="1312"/>
                  <a:pt x="3693" y="1092"/>
                  <a:pt x="3611" y="941"/>
                </a:cubicBezTo>
                <a:cubicBezTo>
                  <a:pt x="3669" y="917"/>
                  <a:pt x="3727" y="894"/>
                  <a:pt x="3785" y="859"/>
                </a:cubicBezTo>
                <a:close/>
                <a:moveTo>
                  <a:pt x="988" y="1045"/>
                </a:moveTo>
                <a:lnTo>
                  <a:pt x="988" y="1045"/>
                </a:lnTo>
                <a:cubicBezTo>
                  <a:pt x="1104" y="1103"/>
                  <a:pt x="1255" y="1115"/>
                  <a:pt x="1382" y="1126"/>
                </a:cubicBezTo>
                <a:cubicBezTo>
                  <a:pt x="1394" y="1359"/>
                  <a:pt x="1429" y="1579"/>
                  <a:pt x="1452" y="1811"/>
                </a:cubicBezTo>
                <a:cubicBezTo>
                  <a:pt x="1464" y="1986"/>
                  <a:pt x="1464" y="2206"/>
                  <a:pt x="1510" y="2380"/>
                </a:cubicBezTo>
                <a:cubicBezTo>
                  <a:pt x="1382" y="2334"/>
                  <a:pt x="1255" y="2287"/>
                  <a:pt x="1115" y="2229"/>
                </a:cubicBezTo>
                <a:cubicBezTo>
                  <a:pt x="1115" y="1974"/>
                  <a:pt x="1046" y="1707"/>
                  <a:pt x="999" y="1451"/>
                </a:cubicBezTo>
                <a:cubicBezTo>
                  <a:pt x="988" y="1312"/>
                  <a:pt x="988" y="1173"/>
                  <a:pt x="988" y="1045"/>
                </a:cubicBezTo>
                <a:close/>
                <a:moveTo>
                  <a:pt x="1812" y="1126"/>
                </a:moveTo>
                <a:lnTo>
                  <a:pt x="1812" y="1138"/>
                </a:lnTo>
                <a:cubicBezTo>
                  <a:pt x="1812" y="1417"/>
                  <a:pt x="1812" y="1684"/>
                  <a:pt x="1847" y="1951"/>
                </a:cubicBezTo>
                <a:cubicBezTo>
                  <a:pt x="1858" y="2125"/>
                  <a:pt x="1858" y="2299"/>
                  <a:pt x="1916" y="2461"/>
                </a:cubicBezTo>
                <a:cubicBezTo>
                  <a:pt x="1812" y="2450"/>
                  <a:pt x="1719" y="2427"/>
                  <a:pt x="1614" y="2403"/>
                </a:cubicBezTo>
                <a:cubicBezTo>
                  <a:pt x="1626" y="1986"/>
                  <a:pt x="1568" y="1544"/>
                  <a:pt x="1510" y="1126"/>
                </a:cubicBezTo>
                <a:close/>
                <a:moveTo>
                  <a:pt x="3426" y="1010"/>
                </a:moveTo>
                <a:lnTo>
                  <a:pt x="3426" y="1010"/>
                </a:lnTo>
                <a:cubicBezTo>
                  <a:pt x="3379" y="1161"/>
                  <a:pt x="3484" y="1393"/>
                  <a:pt x="3495" y="1521"/>
                </a:cubicBezTo>
                <a:cubicBezTo>
                  <a:pt x="3518" y="1742"/>
                  <a:pt x="3472" y="2009"/>
                  <a:pt x="3553" y="2229"/>
                </a:cubicBezTo>
                <a:cubicBezTo>
                  <a:pt x="3460" y="2287"/>
                  <a:pt x="3344" y="2322"/>
                  <a:pt x="3205" y="2357"/>
                </a:cubicBezTo>
                <a:cubicBezTo>
                  <a:pt x="3205" y="2345"/>
                  <a:pt x="3205" y="2334"/>
                  <a:pt x="3193" y="2322"/>
                </a:cubicBezTo>
                <a:cubicBezTo>
                  <a:pt x="3182" y="2218"/>
                  <a:pt x="3147" y="2125"/>
                  <a:pt x="3135" y="2032"/>
                </a:cubicBezTo>
                <a:cubicBezTo>
                  <a:pt x="3135" y="2010"/>
                  <a:pt x="3117" y="1998"/>
                  <a:pt x="3098" y="1998"/>
                </a:cubicBezTo>
                <a:cubicBezTo>
                  <a:pt x="3077" y="1998"/>
                  <a:pt x="3054" y="2013"/>
                  <a:pt x="3054" y="2044"/>
                </a:cubicBezTo>
                <a:cubicBezTo>
                  <a:pt x="3054" y="2125"/>
                  <a:pt x="3066" y="2218"/>
                  <a:pt x="3066" y="2299"/>
                </a:cubicBezTo>
                <a:lnTo>
                  <a:pt x="3066" y="2403"/>
                </a:lnTo>
                <a:cubicBezTo>
                  <a:pt x="2822" y="2461"/>
                  <a:pt x="2555" y="2496"/>
                  <a:pt x="2381" y="2496"/>
                </a:cubicBezTo>
                <a:cubicBezTo>
                  <a:pt x="2317" y="2502"/>
                  <a:pt x="2256" y="2505"/>
                  <a:pt x="2196" y="2505"/>
                </a:cubicBezTo>
                <a:cubicBezTo>
                  <a:pt x="2137" y="2505"/>
                  <a:pt x="2079" y="2502"/>
                  <a:pt x="2021" y="2496"/>
                </a:cubicBezTo>
                <a:cubicBezTo>
                  <a:pt x="2090" y="2090"/>
                  <a:pt x="1986" y="1521"/>
                  <a:pt x="1870" y="1161"/>
                </a:cubicBezTo>
                <a:cubicBezTo>
                  <a:pt x="2207" y="1161"/>
                  <a:pt x="2543" y="1138"/>
                  <a:pt x="2857" y="1103"/>
                </a:cubicBezTo>
                <a:cubicBezTo>
                  <a:pt x="2857" y="1231"/>
                  <a:pt x="2880" y="1347"/>
                  <a:pt x="2903" y="1475"/>
                </a:cubicBezTo>
                <a:cubicBezTo>
                  <a:pt x="2938" y="1626"/>
                  <a:pt x="2950" y="1800"/>
                  <a:pt x="3054" y="1916"/>
                </a:cubicBezTo>
                <a:cubicBezTo>
                  <a:pt x="3058" y="1920"/>
                  <a:pt x="3067" y="1923"/>
                  <a:pt x="3077" y="1923"/>
                </a:cubicBezTo>
                <a:cubicBezTo>
                  <a:pt x="3093" y="1923"/>
                  <a:pt x="3112" y="1915"/>
                  <a:pt x="3112" y="1893"/>
                </a:cubicBezTo>
                <a:cubicBezTo>
                  <a:pt x="3135" y="1753"/>
                  <a:pt x="3077" y="1602"/>
                  <a:pt x="3077" y="1463"/>
                </a:cubicBezTo>
                <a:cubicBezTo>
                  <a:pt x="3066" y="1335"/>
                  <a:pt x="3054" y="1196"/>
                  <a:pt x="3054" y="1068"/>
                </a:cubicBezTo>
                <a:cubicBezTo>
                  <a:pt x="3089" y="1057"/>
                  <a:pt x="3147" y="1057"/>
                  <a:pt x="3193" y="1057"/>
                </a:cubicBezTo>
                <a:cubicBezTo>
                  <a:pt x="3263" y="1045"/>
                  <a:pt x="3344" y="1022"/>
                  <a:pt x="3426" y="1010"/>
                </a:cubicBezTo>
                <a:close/>
                <a:moveTo>
                  <a:pt x="3530" y="2554"/>
                </a:moveTo>
                <a:lnTo>
                  <a:pt x="3530" y="2554"/>
                </a:lnTo>
                <a:cubicBezTo>
                  <a:pt x="3472" y="3367"/>
                  <a:pt x="4192" y="3808"/>
                  <a:pt x="4517" y="4505"/>
                </a:cubicBezTo>
                <a:cubicBezTo>
                  <a:pt x="3908" y="5002"/>
                  <a:pt x="2950" y="5327"/>
                  <a:pt x="2047" y="5327"/>
                </a:cubicBezTo>
                <a:cubicBezTo>
                  <a:pt x="1433" y="5327"/>
                  <a:pt x="844" y="5177"/>
                  <a:pt x="407" y="4830"/>
                </a:cubicBezTo>
                <a:lnTo>
                  <a:pt x="407" y="4783"/>
                </a:lnTo>
                <a:cubicBezTo>
                  <a:pt x="465" y="4029"/>
                  <a:pt x="918" y="3901"/>
                  <a:pt x="1266" y="3344"/>
                </a:cubicBezTo>
                <a:cubicBezTo>
                  <a:pt x="1406" y="3135"/>
                  <a:pt x="1487" y="2914"/>
                  <a:pt x="1429" y="2694"/>
                </a:cubicBezTo>
                <a:lnTo>
                  <a:pt x="1429" y="2694"/>
                </a:lnTo>
                <a:cubicBezTo>
                  <a:pt x="1664" y="2772"/>
                  <a:pt x="1945" y="2792"/>
                  <a:pt x="2193" y="2792"/>
                </a:cubicBezTo>
                <a:cubicBezTo>
                  <a:pt x="2275" y="2792"/>
                  <a:pt x="2355" y="2789"/>
                  <a:pt x="2427" y="2787"/>
                </a:cubicBezTo>
                <a:cubicBezTo>
                  <a:pt x="2717" y="2752"/>
                  <a:pt x="3170" y="2694"/>
                  <a:pt x="3530" y="2554"/>
                </a:cubicBezTo>
                <a:close/>
                <a:moveTo>
                  <a:pt x="4621" y="4783"/>
                </a:moveTo>
                <a:cubicBezTo>
                  <a:pt x="4865" y="5619"/>
                  <a:pt x="4946" y="6536"/>
                  <a:pt x="5028" y="7442"/>
                </a:cubicBezTo>
                <a:cubicBezTo>
                  <a:pt x="4299" y="8022"/>
                  <a:pt x="3385" y="8367"/>
                  <a:pt x="2477" y="8367"/>
                </a:cubicBezTo>
                <a:cubicBezTo>
                  <a:pt x="1823" y="8367"/>
                  <a:pt x="1171" y="8189"/>
                  <a:pt x="593" y="7790"/>
                </a:cubicBezTo>
                <a:cubicBezTo>
                  <a:pt x="512" y="6873"/>
                  <a:pt x="361" y="5956"/>
                  <a:pt x="396" y="5039"/>
                </a:cubicBezTo>
                <a:lnTo>
                  <a:pt x="396" y="5039"/>
                </a:lnTo>
                <a:cubicBezTo>
                  <a:pt x="871" y="5409"/>
                  <a:pt x="1528" y="5577"/>
                  <a:pt x="2205" y="5577"/>
                </a:cubicBezTo>
                <a:cubicBezTo>
                  <a:pt x="3098" y="5577"/>
                  <a:pt x="4027" y="5285"/>
                  <a:pt x="4621" y="4783"/>
                </a:cubicBezTo>
                <a:close/>
                <a:moveTo>
                  <a:pt x="5051" y="7813"/>
                </a:moveTo>
                <a:cubicBezTo>
                  <a:pt x="5062" y="8104"/>
                  <a:pt x="5097" y="8394"/>
                  <a:pt x="5109" y="8707"/>
                </a:cubicBezTo>
                <a:cubicBezTo>
                  <a:pt x="4528" y="9224"/>
                  <a:pt x="3493" y="9616"/>
                  <a:pt x="2469" y="9616"/>
                </a:cubicBezTo>
                <a:cubicBezTo>
                  <a:pt x="1814" y="9616"/>
                  <a:pt x="1164" y="9456"/>
                  <a:pt x="639" y="9067"/>
                </a:cubicBezTo>
                <a:cubicBezTo>
                  <a:pt x="651" y="9056"/>
                  <a:pt x="651" y="9021"/>
                  <a:pt x="651" y="8997"/>
                </a:cubicBezTo>
                <a:cubicBezTo>
                  <a:pt x="651" y="8684"/>
                  <a:pt x="639" y="8382"/>
                  <a:pt x="616" y="8080"/>
                </a:cubicBezTo>
                <a:lnTo>
                  <a:pt x="616" y="8080"/>
                </a:lnTo>
                <a:cubicBezTo>
                  <a:pt x="1158" y="8494"/>
                  <a:pt x="1808" y="8665"/>
                  <a:pt x="2489" y="8665"/>
                </a:cubicBezTo>
                <a:cubicBezTo>
                  <a:pt x="2610" y="8665"/>
                  <a:pt x="2733" y="8660"/>
                  <a:pt x="2857" y="8649"/>
                </a:cubicBezTo>
                <a:cubicBezTo>
                  <a:pt x="3542" y="8591"/>
                  <a:pt x="4517" y="8359"/>
                  <a:pt x="5051" y="7813"/>
                </a:cubicBezTo>
                <a:close/>
                <a:moveTo>
                  <a:pt x="3030" y="1"/>
                </a:moveTo>
                <a:cubicBezTo>
                  <a:pt x="2905" y="1"/>
                  <a:pt x="2780" y="8"/>
                  <a:pt x="2659" y="12"/>
                </a:cubicBezTo>
                <a:cubicBezTo>
                  <a:pt x="2334" y="24"/>
                  <a:pt x="790" y="82"/>
                  <a:pt x="755" y="650"/>
                </a:cubicBezTo>
                <a:cubicBezTo>
                  <a:pt x="674" y="871"/>
                  <a:pt x="709" y="1161"/>
                  <a:pt x="744" y="1393"/>
                </a:cubicBezTo>
                <a:cubicBezTo>
                  <a:pt x="790" y="1707"/>
                  <a:pt x="790" y="2090"/>
                  <a:pt x="930" y="2357"/>
                </a:cubicBezTo>
                <a:cubicBezTo>
                  <a:pt x="941" y="2392"/>
                  <a:pt x="976" y="2403"/>
                  <a:pt x="988" y="2415"/>
                </a:cubicBezTo>
                <a:cubicBezTo>
                  <a:pt x="1046" y="2496"/>
                  <a:pt x="1115" y="2554"/>
                  <a:pt x="1208" y="2612"/>
                </a:cubicBezTo>
                <a:cubicBezTo>
                  <a:pt x="1115" y="2926"/>
                  <a:pt x="1034" y="3204"/>
                  <a:pt x="802" y="3460"/>
                </a:cubicBezTo>
                <a:cubicBezTo>
                  <a:pt x="674" y="3611"/>
                  <a:pt x="512" y="3727"/>
                  <a:pt x="384" y="3866"/>
                </a:cubicBezTo>
                <a:cubicBezTo>
                  <a:pt x="128" y="4168"/>
                  <a:pt x="94" y="4493"/>
                  <a:pt x="59" y="4888"/>
                </a:cubicBezTo>
                <a:cubicBezTo>
                  <a:pt x="1" y="6246"/>
                  <a:pt x="337" y="7604"/>
                  <a:pt x="349" y="8951"/>
                </a:cubicBezTo>
                <a:cubicBezTo>
                  <a:pt x="337" y="8963"/>
                  <a:pt x="337" y="8986"/>
                  <a:pt x="349" y="9021"/>
                </a:cubicBezTo>
                <a:lnTo>
                  <a:pt x="361" y="9032"/>
                </a:lnTo>
                <a:cubicBezTo>
                  <a:pt x="384" y="9067"/>
                  <a:pt x="396" y="9079"/>
                  <a:pt x="419" y="9102"/>
                </a:cubicBezTo>
                <a:cubicBezTo>
                  <a:pt x="908" y="9724"/>
                  <a:pt x="1832" y="9988"/>
                  <a:pt x="2727" y="9988"/>
                </a:cubicBezTo>
                <a:cubicBezTo>
                  <a:pt x="3402" y="9988"/>
                  <a:pt x="4061" y="9838"/>
                  <a:pt x="4505" y="9578"/>
                </a:cubicBezTo>
                <a:cubicBezTo>
                  <a:pt x="4795" y="9392"/>
                  <a:pt x="5504" y="8951"/>
                  <a:pt x="5492" y="8788"/>
                </a:cubicBezTo>
                <a:cubicBezTo>
                  <a:pt x="5399" y="7604"/>
                  <a:pt x="5318" y="6362"/>
                  <a:pt x="5062" y="5190"/>
                </a:cubicBezTo>
                <a:cubicBezTo>
                  <a:pt x="4981" y="4783"/>
                  <a:pt x="4888" y="4354"/>
                  <a:pt x="4656" y="3982"/>
                </a:cubicBezTo>
                <a:cubicBezTo>
                  <a:pt x="4517" y="3773"/>
                  <a:pt x="4308" y="3611"/>
                  <a:pt x="4134" y="3425"/>
                </a:cubicBezTo>
                <a:cubicBezTo>
                  <a:pt x="3867" y="3135"/>
                  <a:pt x="3820" y="2845"/>
                  <a:pt x="3727" y="2508"/>
                </a:cubicBezTo>
                <a:cubicBezTo>
                  <a:pt x="3901" y="2415"/>
                  <a:pt x="4052" y="2299"/>
                  <a:pt x="4134" y="2171"/>
                </a:cubicBezTo>
                <a:cubicBezTo>
                  <a:pt x="4134" y="2113"/>
                  <a:pt x="4157" y="2090"/>
                  <a:pt x="4157" y="2055"/>
                </a:cubicBezTo>
                <a:cubicBezTo>
                  <a:pt x="4169" y="2032"/>
                  <a:pt x="4169" y="1986"/>
                  <a:pt x="4157" y="1939"/>
                </a:cubicBezTo>
                <a:cubicBezTo>
                  <a:pt x="4134" y="1753"/>
                  <a:pt x="4110" y="1544"/>
                  <a:pt x="4099" y="1359"/>
                </a:cubicBezTo>
                <a:cubicBezTo>
                  <a:pt x="4076" y="1115"/>
                  <a:pt x="4110" y="790"/>
                  <a:pt x="4018" y="558"/>
                </a:cubicBezTo>
                <a:cubicBezTo>
                  <a:pt x="4052" y="360"/>
                  <a:pt x="3867" y="209"/>
                  <a:pt x="3693" y="128"/>
                </a:cubicBezTo>
                <a:cubicBezTo>
                  <a:pt x="3484" y="24"/>
                  <a:pt x="3256" y="1"/>
                  <a:pt x="3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6"/>
          <p:cNvSpPr/>
          <p:nvPr/>
        </p:nvSpPr>
        <p:spPr>
          <a:xfrm rot="2153135">
            <a:off x="8561175" y="4655913"/>
            <a:ext cx="526615" cy="541771"/>
          </a:xfrm>
          <a:custGeom>
            <a:avLst/>
            <a:gdLst/>
            <a:ahLst/>
            <a:cxnLst/>
            <a:rect l="l" t="t" r="r" b="b"/>
            <a:pathLst>
              <a:path w="4830" h="4969" extrusionOk="0">
                <a:moveTo>
                  <a:pt x="2404" y="4922"/>
                </a:moveTo>
                <a:lnTo>
                  <a:pt x="1974" y="4922"/>
                </a:lnTo>
                <a:cubicBezTo>
                  <a:pt x="1719" y="4922"/>
                  <a:pt x="1510" y="4864"/>
                  <a:pt x="1289" y="4760"/>
                </a:cubicBezTo>
                <a:cubicBezTo>
                  <a:pt x="1243" y="4725"/>
                  <a:pt x="1196" y="4713"/>
                  <a:pt x="1161" y="4690"/>
                </a:cubicBezTo>
                <a:cubicBezTo>
                  <a:pt x="720" y="4470"/>
                  <a:pt x="720" y="4470"/>
                  <a:pt x="418" y="4098"/>
                </a:cubicBezTo>
                <a:cubicBezTo>
                  <a:pt x="326" y="3994"/>
                  <a:pt x="268" y="3878"/>
                  <a:pt x="244" y="3738"/>
                </a:cubicBezTo>
                <a:cubicBezTo>
                  <a:pt x="209" y="3611"/>
                  <a:pt x="175" y="3471"/>
                  <a:pt x="151" y="3320"/>
                </a:cubicBezTo>
                <a:cubicBezTo>
                  <a:pt x="140" y="3193"/>
                  <a:pt x="128" y="3065"/>
                  <a:pt x="82" y="2926"/>
                </a:cubicBezTo>
                <a:cubicBezTo>
                  <a:pt x="70" y="2891"/>
                  <a:pt x="82" y="2833"/>
                  <a:pt x="82" y="2786"/>
                </a:cubicBezTo>
                <a:cubicBezTo>
                  <a:pt x="82" y="2728"/>
                  <a:pt x="93" y="2659"/>
                  <a:pt x="82" y="2601"/>
                </a:cubicBezTo>
                <a:cubicBezTo>
                  <a:pt x="12" y="2415"/>
                  <a:pt x="1" y="2252"/>
                  <a:pt x="128" y="2078"/>
                </a:cubicBezTo>
                <a:cubicBezTo>
                  <a:pt x="151" y="2032"/>
                  <a:pt x="140" y="1962"/>
                  <a:pt x="140" y="1904"/>
                </a:cubicBezTo>
                <a:cubicBezTo>
                  <a:pt x="128" y="1753"/>
                  <a:pt x="186" y="1625"/>
                  <a:pt x="256" y="1498"/>
                </a:cubicBezTo>
                <a:cubicBezTo>
                  <a:pt x="407" y="1231"/>
                  <a:pt x="558" y="999"/>
                  <a:pt x="825" y="813"/>
                </a:cubicBezTo>
                <a:cubicBezTo>
                  <a:pt x="1011" y="685"/>
                  <a:pt x="1173" y="523"/>
                  <a:pt x="1336" y="372"/>
                </a:cubicBezTo>
                <a:cubicBezTo>
                  <a:pt x="1428" y="279"/>
                  <a:pt x="1568" y="197"/>
                  <a:pt x="1707" y="174"/>
                </a:cubicBezTo>
                <a:cubicBezTo>
                  <a:pt x="1916" y="128"/>
                  <a:pt x="2113" y="116"/>
                  <a:pt x="2299" y="12"/>
                </a:cubicBezTo>
                <a:cubicBezTo>
                  <a:pt x="2694" y="12"/>
                  <a:pt x="3077" y="0"/>
                  <a:pt x="3460" y="12"/>
                </a:cubicBezTo>
                <a:cubicBezTo>
                  <a:pt x="3553" y="12"/>
                  <a:pt x="3657" y="81"/>
                  <a:pt x="3727" y="139"/>
                </a:cubicBezTo>
                <a:cubicBezTo>
                  <a:pt x="4017" y="395"/>
                  <a:pt x="4261" y="685"/>
                  <a:pt x="4482" y="987"/>
                </a:cubicBezTo>
                <a:cubicBezTo>
                  <a:pt x="4551" y="1091"/>
                  <a:pt x="4598" y="1231"/>
                  <a:pt x="4644" y="1347"/>
                </a:cubicBezTo>
                <a:cubicBezTo>
                  <a:pt x="4784" y="1741"/>
                  <a:pt x="4830" y="2148"/>
                  <a:pt x="4737" y="2554"/>
                </a:cubicBezTo>
                <a:cubicBezTo>
                  <a:pt x="4725" y="2612"/>
                  <a:pt x="4714" y="2670"/>
                  <a:pt x="4725" y="2728"/>
                </a:cubicBezTo>
                <a:cubicBezTo>
                  <a:pt x="4772" y="3065"/>
                  <a:pt x="4644" y="3367"/>
                  <a:pt x="4563" y="3680"/>
                </a:cubicBezTo>
                <a:cubicBezTo>
                  <a:pt x="4551" y="3761"/>
                  <a:pt x="4505" y="3843"/>
                  <a:pt x="4470" y="3901"/>
                </a:cubicBezTo>
                <a:cubicBezTo>
                  <a:pt x="4354" y="4063"/>
                  <a:pt x="4238" y="4226"/>
                  <a:pt x="4099" y="4354"/>
                </a:cubicBezTo>
                <a:cubicBezTo>
                  <a:pt x="4006" y="4458"/>
                  <a:pt x="3890" y="4539"/>
                  <a:pt x="3774" y="4609"/>
                </a:cubicBezTo>
                <a:cubicBezTo>
                  <a:pt x="3611" y="4702"/>
                  <a:pt x="3437" y="4760"/>
                  <a:pt x="3263" y="4830"/>
                </a:cubicBezTo>
                <a:cubicBezTo>
                  <a:pt x="2938" y="4969"/>
                  <a:pt x="2647" y="4911"/>
                  <a:pt x="2404" y="4922"/>
                </a:cubicBezTo>
                <a:close/>
                <a:moveTo>
                  <a:pt x="4366" y="1602"/>
                </a:moveTo>
                <a:cubicBezTo>
                  <a:pt x="4296" y="1416"/>
                  <a:pt x="4261" y="1277"/>
                  <a:pt x="4191" y="1161"/>
                </a:cubicBezTo>
                <a:cubicBezTo>
                  <a:pt x="4006" y="871"/>
                  <a:pt x="3785" y="627"/>
                  <a:pt x="3541" y="395"/>
                </a:cubicBezTo>
                <a:cubicBezTo>
                  <a:pt x="3460" y="337"/>
                  <a:pt x="3390" y="290"/>
                  <a:pt x="3286" y="290"/>
                </a:cubicBezTo>
                <a:cubicBezTo>
                  <a:pt x="2880" y="302"/>
                  <a:pt x="2473" y="244"/>
                  <a:pt x="2067" y="360"/>
                </a:cubicBezTo>
                <a:cubicBezTo>
                  <a:pt x="1800" y="441"/>
                  <a:pt x="1533" y="499"/>
                  <a:pt x="1301" y="685"/>
                </a:cubicBezTo>
                <a:cubicBezTo>
                  <a:pt x="1115" y="824"/>
                  <a:pt x="952" y="999"/>
                  <a:pt x="790" y="1161"/>
                </a:cubicBezTo>
                <a:cubicBezTo>
                  <a:pt x="662" y="1312"/>
                  <a:pt x="581" y="1486"/>
                  <a:pt x="488" y="1660"/>
                </a:cubicBezTo>
                <a:cubicBezTo>
                  <a:pt x="418" y="1800"/>
                  <a:pt x="384" y="1962"/>
                  <a:pt x="477" y="2136"/>
                </a:cubicBezTo>
                <a:cubicBezTo>
                  <a:pt x="651" y="2078"/>
                  <a:pt x="813" y="2032"/>
                  <a:pt x="952" y="1927"/>
                </a:cubicBezTo>
                <a:cubicBezTo>
                  <a:pt x="1080" y="1846"/>
                  <a:pt x="1219" y="1788"/>
                  <a:pt x="1370" y="1765"/>
                </a:cubicBezTo>
                <a:cubicBezTo>
                  <a:pt x="1707" y="1753"/>
                  <a:pt x="2044" y="1660"/>
                  <a:pt x="2380" y="1683"/>
                </a:cubicBezTo>
                <a:cubicBezTo>
                  <a:pt x="2404" y="1683"/>
                  <a:pt x="2427" y="1683"/>
                  <a:pt x="2462" y="1672"/>
                </a:cubicBezTo>
                <a:cubicBezTo>
                  <a:pt x="2682" y="1579"/>
                  <a:pt x="2903" y="1591"/>
                  <a:pt x="3135" y="1591"/>
                </a:cubicBezTo>
                <a:lnTo>
                  <a:pt x="4041" y="1591"/>
                </a:lnTo>
                <a:cubicBezTo>
                  <a:pt x="4145" y="1614"/>
                  <a:pt x="4238" y="1614"/>
                  <a:pt x="4366" y="1602"/>
                </a:cubicBezTo>
                <a:close/>
                <a:moveTo>
                  <a:pt x="4377" y="2566"/>
                </a:moveTo>
                <a:lnTo>
                  <a:pt x="3286" y="2566"/>
                </a:lnTo>
                <a:cubicBezTo>
                  <a:pt x="3274" y="2566"/>
                  <a:pt x="3251" y="2566"/>
                  <a:pt x="3228" y="2589"/>
                </a:cubicBezTo>
                <a:cubicBezTo>
                  <a:pt x="3054" y="2670"/>
                  <a:pt x="2868" y="2647"/>
                  <a:pt x="2694" y="2659"/>
                </a:cubicBezTo>
                <a:cubicBezTo>
                  <a:pt x="2613" y="2659"/>
                  <a:pt x="2520" y="2647"/>
                  <a:pt x="2450" y="2670"/>
                </a:cubicBezTo>
                <a:cubicBezTo>
                  <a:pt x="2218" y="2763"/>
                  <a:pt x="1974" y="2728"/>
                  <a:pt x="1719" y="2728"/>
                </a:cubicBezTo>
                <a:cubicBezTo>
                  <a:pt x="1637" y="2728"/>
                  <a:pt x="1533" y="2728"/>
                  <a:pt x="1452" y="2763"/>
                </a:cubicBezTo>
                <a:cubicBezTo>
                  <a:pt x="1312" y="2798"/>
                  <a:pt x="1185" y="2821"/>
                  <a:pt x="1057" y="2821"/>
                </a:cubicBezTo>
                <a:cubicBezTo>
                  <a:pt x="906" y="2821"/>
                  <a:pt x="755" y="2844"/>
                  <a:pt x="604" y="2937"/>
                </a:cubicBezTo>
                <a:cubicBezTo>
                  <a:pt x="662" y="3019"/>
                  <a:pt x="697" y="3123"/>
                  <a:pt x="755" y="3181"/>
                </a:cubicBezTo>
                <a:cubicBezTo>
                  <a:pt x="1045" y="3494"/>
                  <a:pt x="1312" y="3820"/>
                  <a:pt x="1719" y="4005"/>
                </a:cubicBezTo>
                <a:cubicBezTo>
                  <a:pt x="1765" y="4017"/>
                  <a:pt x="1800" y="4052"/>
                  <a:pt x="1835" y="4052"/>
                </a:cubicBezTo>
                <a:cubicBezTo>
                  <a:pt x="2090" y="4040"/>
                  <a:pt x="2346" y="4075"/>
                  <a:pt x="2589" y="4005"/>
                </a:cubicBezTo>
                <a:cubicBezTo>
                  <a:pt x="2787" y="3947"/>
                  <a:pt x="2961" y="3866"/>
                  <a:pt x="3135" y="3808"/>
                </a:cubicBezTo>
                <a:cubicBezTo>
                  <a:pt x="3402" y="3727"/>
                  <a:pt x="3634" y="3587"/>
                  <a:pt x="3855" y="3413"/>
                </a:cubicBezTo>
                <a:cubicBezTo>
                  <a:pt x="3913" y="3367"/>
                  <a:pt x="3971" y="3297"/>
                  <a:pt x="4029" y="3239"/>
                </a:cubicBezTo>
                <a:cubicBezTo>
                  <a:pt x="4157" y="3053"/>
                  <a:pt x="4250" y="2833"/>
                  <a:pt x="4377" y="2566"/>
                </a:cubicBezTo>
                <a:close/>
                <a:moveTo>
                  <a:pt x="523" y="2624"/>
                </a:moveTo>
                <a:lnTo>
                  <a:pt x="651" y="2624"/>
                </a:lnTo>
                <a:cubicBezTo>
                  <a:pt x="813" y="2601"/>
                  <a:pt x="964" y="2589"/>
                  <a:pt x="1127" y="2554"/>
                </a:cubicBezTo>
                <a:cubicBezTo>
                  <a:pt x="1173" y="2543"/>
                  <a:pt x="1231" y="2554"/>
                  <a:pt x="1278" y="2531"/>
                </a:cubicBezTo>
                <a:cubicBezTo>
                  <a:pt x="1428" y="2450"/>
                  <a:pt x="1591" y="2473"/>
                  <a:pt x="1754" y="2450"/>
                </a:cubicBezTo>
                <a:cubicBezTo>
                  <a:pt x="1893" y="2450"/>
                  <a:pt x="2044" y="2484"/>
                  <a:pt x="2171" y="2438"/>
                </a:cubicBezTo>
                <a:cubicBezTo>
                  <a:pt x="2357" y="2380"/>
                  <a:pt x="2555" y="2392"/>
                  <a:pt x="2752" y="2380"/>
                </a:cubicBezTo>
                <a:cubicBezTo>
                  <a:pt x="2845" y="2380"/>
                  <a:pt x="2938" y="2380"/>
                  <a:pt x="3019" y="2334"/>
                </a:cubicBezTo>
                <a:cubicBezTo>
                  <a:pt x="3135" y="2276"/>
                  <a:pt x="3251" y="2276"/>
                  <a:pt x="3379" y="2276"/>
                </a:cubicBezTo>
                <a:lnTo>
                  <a:pt x="4087" y="2276"/>
                </a:lnTo>
                <a:lnTo>
                  <a:pt x="4250" y="2276"/>
                </a:lnTo>
                <a:cubicBezTo>
                  <a:pt x="4308" y="2264"/>
                  <a:pt x="4366" y="2299"/>
                  <a:pt x="4412" y="2217"/>
                </a:cubicBezTo>
                <a:cubicBezTo>
                  <a:pt x="4412" y="2194"/>
                  <a:pt x="4389" y="2159"/>
                  <a:pt x="4389" y="2136"/>
                </a:cubicBezTo>
                <a:cubicBezTo>
                  <a:pt x="4354" y="1950"/>
                  <a:pt x="4238" y="1869"/>
                  <a:pt x="4029" y="1892"/>
                </a:cubicBezTo>
                <a:cubicBezTo>
                  <a:pt x="3657" y="1904"/>
                  <a:pt x="3274" y="1892"/>
                  <a:pt x="2903" y="1892"/>
                </a:cubicBezTo>
                <a:cubicBezTo>
                  <a:pt x="2810" y="1892"/>
                  <a:pt x="2729" y="1892"/>
                  <a:pt x="2647" y="1916"/>
                </a:cubicBezTo>
                <a:cubicBezTo>
                  <a:pt x="2508" y="1974"/>
                  <a:pt x="2346" y="1974"/>
                  <a:pt x="2206" y="1962"/>
                </a:cubicBezTo>
                <a:cubicBezTo>
                  <a:pt x="2044" y="1962"/>
                  <a:pt x="1881" y="1962"/>
                  <a:pt x="1719" y="2020"/>
                </a:cubicBezTo>
                <a:cubicBezTo>
                  <a:pt x="1684" y="2032"/>
                  <a:pt x="1626" y="2043"/>
                  <a:pt x="1579" y="2043"/>
                </a:cubicBezTo>
                <a:cubicBezTo>
                  <a:pt x="1347" y="2043"/>
                  <a:pt x="1138" y="2136"/>
                  <a:pt x="941" y="2217"/>
                </a:cubicBezTo>
                <a:cubicBezTo>
                  <a:pt x="778" y="2276"/>
                  <a:pt x="616" y="2368"/>
                  <a:pt x="465" y="2438"/>
                </a:cubicBezTo>
                <a:cubicBezTo>
                  <a:pt x="465" y="2496"/>
                  <a:pt x="488" y="2554"/>
                  <a:pt x="523" y="2624"/>
                </a:cubicBezTo>
                <a:close/>
                <a:moveTo>
                  <a:pt x="430" y="3320"/>
                </a:moveTo>
                <a:cubicBezTo>
                  <a:pt x="384" y="3378"/>
                  <a:pt x="430" y="3413"/>
                  <a:pt x="430" y="3436"/>
                </a:cubicBezTo>
                <a:cubicBezTo>
                  <a:pt x="442" y="3483"/>
                  <a:pt x="465" y="3506"/>
                  <a:pt x="477" y="3553"/>
                </a:cubicBezTo>
                <a:cubicBezTo>
                  <a:pt x="488" y="3599"/>
                  <a:pt x="488" y="3645"/>
                  <a:pt x="500" y="3669"/>
                </a:cubicBezTo>
                <a:cubicBezTo>
                  <a:pt x="581" y="3820"/>
                  <a:pt x="651" y="3959"/>
                  <a:pt x="767" y="4087"/>
                </a:cubicBezTo>
                <a:cubicBezTo>
                  <a:pt x="1057" y="4400"/>
                  <a:pt x="1417" y="4528"/>
                  <a:pt x="1800" y="4655"/>
                </a:cubicBezTo>
                <a:lnTo>
                  <a:pt x="2868" y="4655"/>
                </a:lnTo>
                <a:cubicBezTo>
                  <a:pt x="2880" y="4655"/>
                  <a:pt x="2880" y="4655"/>
                  <a:pt x="2903" y="4644"/>
                </a:cubicBezTo>
                <a:cubicBezTo>
                  <a:pt x="3147" y="4539"/>
                  <a:pt x="3390" y="4458"/>
                  <a:pt x="3623" y="4319"/>
                </a:cubicBezTo>
                <a:cubicBezTo>
                  <a:pt x="3948" y="4145"/>
                  <a:pt x="4145" y="3854"/>
                  <a:pt x="4296" y="3483"/>
                </a:cubicBezTo>
                <a:cubicBezTo>
                  <a:pt x="4238" y="3506"/>
                  <a:pt x="4203" y="3506"/>
                  <a:pt x="4191" y="3529"/>
                </a:cubicBezTo>
                <a:cubicBezTo>
                  <a:pt x="4087" y="3611"/>
                  <a:pt x="3982" y="3703"/>
                  <a:pt x="3866" y="3773"/>
                </a:cubicBezTo>
                <a:cubicBezTo>
                  <a:pt x="3715" y="3878"/>
                  <a:pt x="3576" y="3994"/>
                  <a:pt x="3390" y="4052"/>
                </a:cubicBezTo>
                <a:cubicBezTo>
                  <a:pt x="3263" y="4087"/>
                  <a:pt x="3135" y="4145"/>
                  <a:pt x="2984" y="4191"/>
                </a:cubicBezTo>
                <a:cubicBezTo>
                  <a:pt x="2798" y="4261"/>
                  <a:pt x="2613" y="4354"/>
                  <a:pt x="2404" y="4354"/>
                </a:cubicBezTo>
                <a:lnTo>
                  <a:pt x="1823" y="4354"/>
                </a:lnTo>
                <a:cubicBezTo>
                  <a:pt x="1754" y="4354"/>
                  <a:pt x="1684" y="4354"/>
                  <a:pt x="1626" y="4307"/>
                </a:cubicBezTo>
                <a:cubicBezTo>
                  <a:pt x="1370" y="4168"/>
                  <a:pt x="1127" y="4029"/>
                  <a:pt x="929" y="3820"/>
                </a:cubicBezTo>
                <a:cubicBezTo>
                  <a:pt x="778" y="3645"/>
                  <a:pt x="604" y="3483"/>
                  <a:pt x="430" y="332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2" name="Google Shape;872;p16"/>
          <p:cNvGrpSpPr/>
          <p:nvPr/>
        </p:nvGrpSpPr>
        <p:grpSpPr>
          <a:xfrm rot="-714897">
            <a:off x="6205882" y="4634928"/>
            <a:ext cx="883118" cy="855931"/>
            <a:chOff x="852825" y="3133350"/>
            <a:chExt cx="216825" cy="210150"/>
          </a:xfrm>
        </p:grpSpPr>
        <p:sp>
          <p:nvSpPr>
            <p:cNvPr id="873" name="Google Shape;873;p16"/>
            <p:cNvSpPr/>
            <p:nvPr/>
          </p:nvSpPr>
          <p:spPr>
            <a:xfrm>
              <a:off x="852825" y="3133350"/>
              <a:ext cx="216825" cy="210150"/>
            </a:xfrm>
            <a:custGeom>
              <a:avLst/>
              <a:gdLst/>
              <a:ahLst/>
              <a:cxnLst/>
              <a:rect l="l" t="t" r="r" b="b"/>
              <a:pathLst>
                <a:path w="8673" h="8406" extrusionOk="0">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6"/>
            <p:cNvSpPr/>
            <p:nvPr/>
          </p:nvSpPr>
          <p:spPr>
            <a:xfrm>
              <a:off x="918700" y="3216650"/>
              <a:ext cx="82450" cy="81275"/>
            </a:xfrm>
            <a:custGeom>
              <a:avLst/>
              <a:gdLst/>
              <a:ahLst/>
              <a:cxnLst/>
              <a:rect l="l" t="t" r="r" b="b"/>
              <a:pathLst>
                <a:path w="3298" h="3251" extrusionOk="0">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2">
  <p:cSld name="ONE_COLUMN_TEXT_1_1_1">
    <p:bg>
      <p:bgPr>
        <a:solidFill>
          <a:schemeClr val="accent1"/>
        </a:solidFill>
        <a:effectLst/>
      </p:bgPr>
    </p:bg>
    <p:spTree>
      <p:nvGrpSpPr>
        <p:cNvPr id="1" name="Shape 1112"/>
        <p:cNvGrpSpPr/>
        <p:nvPr/>
      </p:nvGrpSpPr>
      <p:grpSpPr>
        <a:xfrm>
          <a:off x="0" y="0"/>
          <a:ext cx="0" cy="0"/>
          <a:chOff x="0" y="0"/>
          <a:chExt cx="0" cy="0"/>
        </a:xfrm>
      </p:grpSpPr>
      <p:sp>
        <p:nvSpPr>
          <p:cNvPr id="1113" name="Google Shape;1113;p21"/>
          <p:cNvSpPr txBox="1">
            <a:spLocks noGrp="1"/>
          </p:cNvSpPr>
          <p:nvPr>
            <p:ph type="ctrTitle"/>
          </p:nvPr>
        </p:nvSpPr>
        <p:spPr>
          <a:xfrm>
            <a:off x="2377500" y="422850"/>
            <a:ext cx="43890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Font typeface="Neucha"/>
              <a:buNone/>
              <a:defRPr sz="4000" b="1">
                <a:latin typeface="Neucha"/>
                <a:ea typeface="Neucha"/>
                <a:cs typeface="Neucha"/>
                <a:sym typeface="Neucha"/>
              </a:defRPr>
            </a:lvl1pPr>
            <a:lvl2pPr lvl="1"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2pPr>
            <a:lvl3pPr lvl="2"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3pPr>
            <a:lvl4pPr lvl="3"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4pPr>
            <a:lvl5pPr lvl="4"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5pPr>
            <a:lvl6pPr lvl="5"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6pPr>
            <a:lvl7pPr lvl="6"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7pPr>
            <a:lvl8pPr lvl="7"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8pPr>
            <a:lvl9pPr lvl="8"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9pPr>
          </a:lstStyle>
          <a:p>
            <a:endParaRPr/>
          </a:p>
        </p:txBody>
      </p:sp>
      <p:grpSp>
        <p:nvGrpSpPr>
          <p:cNvPr id="1114" name="Google Shape;1114;p21"/>
          <p:cNvGrpSpPr/>
          <p:nvPr/>
        </p:nvGrpSpPr>
        <p:grpSpPr>
          <a:xfrm rot="-2700065">
            <a:off x="5167" y="1112073"/>
            <a:ext cx="598768" cy="1110833"/>
            <a:chOff x="2369275" y="3344925"/>
            <a:chExt cx="160525" cy="297800"/>
          </a:xfrm>
        </p:grpSpPr>
        <p:sp>
          <p:nvSpPr>
            <p:cNvPr id="1115" name="Google Shape;1115;p21"/>
            <p:cNvSpPr/>
            <p:nvPr/>
          </p:nvSpPr>
          <p:spPr>
            <a:xfrm>
              <a:off x="2369275" y="3344925"/>
              <a:ext cx="160525" cy="297800"/>
            </a:xfrm>
            <a:custGeom>
              <a:avLst/>
              <a:gdLst/>
              <a:ahLst/>
              <a:cxnLst/>
              <a:rect l="l" t="t" r="r" b="b"/>
              <a:pathLst>
                <a:path w="6421" h="11912"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1"/>
            <p:cNvSpPr/>
            <p:nvPr/>
          </p:nvSpPr>
          <p:spPr>
            <a:xfrm>
              <a:off x="2413400" y="3521975"/>
              <a:ext cx="76650" cy="69100"/>
            </a:xfrm>
            <a:custGeom>
              <a:avLst/>
              <a:gdLst/>
              <a:ahLst/>
              <a:cxnLst/>
              <a:rect l="l" t="t" r="r" b="b"/>
              <a:pathLst>
                <a:path w="3066" h="2764" extrusionOk="0">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1"/>
            <p:cNvSpPr/>
            <p:nvPr/>
          </p:nvSpPr>
          <p:spPr>
            <a:xfrm>
              <a:off x="2504825" y="3510075"/>
              <a:ext cx="7275" cy="60675"/>
            </a:xfrm>
            <a:custGeom>
              <a:avLst/>
              <a:gdLst/>
              <a:ahLst/>
              <a:cxnLst/>
              <a:rect l="l" t="t" r="r" b="b"/>
              <a:pathLst>
                <a:path w="291" h="2427" extrusionOk="0">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1"/>
            <p:cNvSpPr/>
            <p:nvPr/>
          </p:nvSpPr>
          <p:spPr>
            <a:xfrm>
              <a:off x="2465050" y="3444475"/>
              <a:ext cx="18900" cy="10175"/>
            </a:xfrm>
            <a:custGeom>
              <a:avLst/>
              <a:gdLst/>
              <a:ahLst/>
              <a:cxnLst/>
              <a:rect l="l" t="t" r="r" b="b"/>
              <a:pathLst>
                <a:path w="756" h="407" extrusionOk="0">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1"/>
            <p:cNvSpPr/>
            <p:nvPr/>
          </p:nvSpPr>
          <p:spPr>
            <a:xfrm>
              <a:off x="2500475" y="3454925"/>
              <a:ext cx="6700" cy="7000"/>
            </a:xfrm>
            <a:custGeom>
              <a:avLst/>
              <a:gdLst/>
              <a:ahLst/>
              <a:cxnLst/>
              <a:rect l="l" t="t" r="r" b="b"/>
              <a:pathLst>
                <a:path w="268" h="280" extrusionOk="0">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1"/>
            <p:cNvSpPr/>
            <p:nvPr/>
          </p:nvSpPr>
          <p:spPr>
            <a:xfrm>
              <a:off x="2509750" y="3605850"/>
              <a:ext cx="6400" cy="8425"/>
            </a:xfrm>
            <a:custGeom>
              <a:avLst/>
              <a:gdLst/>
              <a:ahLst/>
              <a:cxnLst/>
              <a:rect l="l" t="t" r="r" b="b"/>
              <a:pathLst>
                <a:path w="256" h="337" extrusionOk="0">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1"/>
            <p:cNvSpPr/>
            <p:nvPr/>
          </p:nvSpPr>
          <p:spPr>
            <a:xfrm>
              <a:off x="2438925" y="3366975"/>
              <a:ext cx="7575" cy="10475"/>
            </a:xfrm>
            <a:custGeom>
              <a:avLst/>
              <a:gdLst/>
              <a:ahLst/>
              <a:cxnLst/>
              <a:rect l="l" t="t" r="r" b="b"/>
              <a:pathLst>
                <a:path w="303" h="419" extrusionOk="0">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1"/>
            <p:cNvSpPr/>
            <p:nvPr/>
          </p:nvSpPr>
          <p:spPr>
            <a:xfrm>
              <a:off x="2458100" y="3377725"/>
              <a:ext cx="6700" cy="8725"/>
            </a:xfrm>
            <a:custGeom>
              <a:avLst/>
              <a:gdLst/>
              <a:ahLst/>
              <a:cxnLst/>
              <a:rect l="l" t="t" r="r" b="b"/>
              <a:pathLst>
                <a:path w="268" h="349" extrusionOk="0">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1"/>
            <p:cNvSpPr/>
            <p:nvPr/>
          </p:nvSpPr>
          <p:spPr>
            <a:xfrm>
              <a:off x="2451425" y="3360300"/>
              <a:ext cx="7275" cy="6700"/>
            </a:xfrm>
            <a:custGeom>
              <a:avLst/>
              <a:gdLst/>
              <a:ahLst/>
              <a:cxnLst/>
              <a:rect l="l" t="t" r="r" b="b"/>
              <a:pathLst>
                <a:path w="291" h="268" extrusionOk="0">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1"/>
            <p:cNvSpPr/>
            <p:nvPr/>
          </p:nvSpPr>
          <p:spPr>
            <a:xfrm>
              <a:off x="2430800" y="3378600"/>
              <a:ext cx="8450" cy="5250"/>
            </a:xfrm>
            <a:custGeom>
              <a:avLst/>
              <a:gdLst/>
              <a:ahLst/>
              <a:cxnLst/>
              <a:rect l="l" t="t" r="r" b="b"/>
              <a:pathLst>
                <a:path w="338" h="210" extrusionOk="0">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1"/>
            <p:cNvSpPr/>
            <p:nvPr/>
          </p:nvSpPr>
          <p:spPr>
            <a:xfrm>
              <a:off x="2449100" y="3380925"/>
              <a:ext cx="6125" cy="6700"/>
            </a:xfrm>
            <a:custGeom>
              <a:avLst/>
              <a:gdLst/>
              <a:ahLst/>
              <a:cxnLst/>
              <a:rect l="l" t="t" r="r" b="b"/>
              <a:pathLst>
                <a:path w="245" h="268" extrusionOk="0">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1"/>
            <p:cNvSpPr/>
            <p:nvPr/>
          </p:nvSpPr>
          <p:spPr>
            <a:xfrm>
              <a:off x="2418900" y="33722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1"/>
            <p:cNvSpPr/>
            <p:nvPr/>
          </p:nvSpPr>
          <p:spPr>
            <a:xfrm>
              <a:off x="2439525" y="3355075"/>
              <a:ext cx="4650" cy="5550"/>
            </a:xfrm>
            <a:custGeom>
              <a:avLst/>
              <a:gdLst/>
              <a:ahLst/>
              <a:cxnLst/>
              <a:rect l="l" t="t" r="r" b="b"/>
              <a:pathLst>
                <a:path w="186" h="222" extrusionOk="0">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1"/>
            <p:cNvSpPr/>
            <p:nvPr/>
          </p:nvSpPr>
          <p:spPr>
            <a:xfrm>
              <a:off x="2428475" y="3363225"/>
              <a:ext cx="3800" cy="5825"/>
            </a:xfrm>
            <a:custGeom>
              <a:avLst/>
              <a:gdLst/>
              <a:ahLst/>
              <a:cxnLst/>
              <a:rect l="l" t="t" r="r" b="b"/>
              <a:pathLst>
                <a:path w="152" h="233" extrusionOk="0">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1"/>
            <p:cNvSpPr/>
            <p:nvPr/>
          </p:nvSpPr>
          <p:spPr>
            <a:xfrm>
              <a:off x="2421800" y="3384700"/>
              <a:ext cx="4400" cy="4650"/>
            </a:xfrm>
            <a:custGeom>
              <a:avLst/>
              <a:gdLst/>
              <a:ahLst/>
              <a:cxnLst/>
              <a:rect l="l" t="t" r="r" b="b"/>
              <a:pathLst>
                <a:path w="176" h="186" extrusionOk="0">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0" name="Google Shape;1130;p21"/>
          <p:cNvSpPr/>
          <p:nvPr/>
        </p:nvSpPr>
        <p:spPr>
          <a:xfrm rot="1184892">
            <a:off x="888716" y="133998"/>
            <a:ext cx="890332" cy="812016"/>
          </a:xfrm>
          <a:custGeom>
            <a:avLst/>
            <a:gdLst/>
            <a:ahLst/>
            <a:cxnLst/>
            <a:rect l="l" t="t" r="r" b="b"/>
            <a:pathLst>
              <a:path w="9977" h="8624" extrusionOk="0">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1"/>
          <p:cNvSpPr/>
          <p:nvPr/>
        </p:nvSpPr>
        <p:spPr>
          <a:xfrm rot="-290954">
            <a:off x="83173" y="3527901"/>
            <a:ext cx="477421" cy="471651"/>
          </a:xfrm>
          <a:custGeom>
            <a:avLst/>
            <a:gdLst/>
            <a:ahLst/>
            <a:cxnLst/>
            <a:rect l="l" t="t" r="r" b="b"/>
            <a:pathLst>
              <a:path w="5120" h="5058" extrusionOk="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2" name="Google Shape;1132;p21"/>
          <p:cNvGrpSpPr/>
          <p:nvPr/>
        </p:nvGrpSpPr>
        <p:grpSpPr>
          <a:xfrm rot="-6261324">
            <a:off x="1338660" y="608466"/>
            <a:ext cx="358602" cy="1165471"/>
            <a:chOff x="954700" y="3672025"/>
            <a:chExt cx="106825" cy="360200"/>
          </a:xfrm>
        </p:grpSpPr>
        <p:sp>
          <p:nvSpPr>
            <p:cNvPr id="1133" name="Google Shape;1133;p21"/>
            <p:cNvSpPr/>
            <p:nvPr/>
          </p:nvSpPr>
          <p:spPr>
            <a:xfrm>
              <a:off x="954700" y="3672025"/>
              <a:ext cx="106825" cy="360200"/>
            </a:xfrm>
            <a:custGeom>
              <a:avLst/>
              <a:gdLst/>
              <a:ahLst/>
              <a:cxnLst/>
              <a:rect l="l" t="t" r="r" b="b"/>
              <a:pathLst>
                <a:path w="4273" h="14408" extrusionOk="0">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1"/>
            <p:cNvSpPr/>
            <p:nvPr/>
          </p:nvSpPr>
          <p:spPr>
            <a:xfrm>
              <a:off x="1014200" y="3903325"/>
              <a:ext cx="13375" cy="6700"/>
            </a:xfrm>
            <a:custGeom>
              <a:avLst/>
              <a:gdLst/>
              <a:ahLst/>
              <a:cxnLst/>
              <a:rect l="l" t="t" r="r" b="b"/>
              <a:pathLst>
                <a:path w="535" h="268" extrusionOk="0">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1"/>
            <p:cNvSpPr/>
            <p:nvPr/>
          </p:nvSpPr>
          <p:spPr>
            <a:xfrm>
              <a:off x="1013025" y="3887075"/>
              <a:ext cx="12800" cy="7575"/>
            </a:xfrm>
            <a:custGeom>
              <a:avLst/>
              <a:gdLst/>
              <a:ahLst/>
              <a:cxnLst/>
              <a:rect l="l" t="t" r="r" b="b"/>
              <a:pathLst>
                <a:path w="512" h="303" extrusionOk="0">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1"/>
            <p:cNvSpPr/>
            <p:nvPr/>
          </p:nvSpPr>
          <p:spPr>
            <a:xfrm>
              <a:off x="1017675" y="3916400"/>
              <a:ext cx="8150" cy="6400"/>
            </a:xfrm>
            <a:custGeom>
              <a:avLst/>
              <a:gdLst/>
              <a:ahLst/>
              <a:cxnLst/>
              <a:rect l="l" t="t" r="r" b="b"/>
              <a:pathLst>
                <a:path w="326" h="256" extrusionOk="0">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1"/>
            <p:cNvSpPr/>
            <p:nvPr/>
          </p:nvSpPr>
          <p:spPr>
            <a:xfrm>
              <a:off x="1019125" y="3938150"/>
              <a:ext cx="5825" cy="4375"/>
            </a:xfrm>
            <a:custGeom>
              <a:avLst/>
              <a:gdLst/>
              <a:ahLst/>
              <a:cxnLst/>
              <a:rect l="l" t="t" r="r" b="b"/>
              <a:pathLst>
                <a:path w="233" h="175" extrusionOk="0">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1"/>
            <p:cNvSpPr/>
            <p:nvPr/>
          </p:nvSpPr>
          <p:spPr>
            <a:xfrm>
              <a:off x="1012150" y="3814800"/>
              <a:ext cx="17150" cy="6700"/>
            </a:xfrm>
            <a:custGeom>
              <a:avLst/>
              <a:gdLst/>
              <a:ahLst/>
              <a:cxnLst/>
              <a:rect l="l" t="t" r="r" b="b"/>
              <a:pathLst>
                <a:path w="686" h="268" extrusionOk="0">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1"/>
            <p:cNvSpPr/>
            <p:nvPr/>
          </p:nvSpPr>
          <p:spPr>
            <a:xfrm>
              <a:off x="1014475" y="3828750"/>
              <a:ext cx="11650" cy="4650"/>
            </a:xfrm>
            <a:custGeom>
              <a:avLst/>
              <a:gdLst/>
              <a:ahLst/>
              <a:cxnLst/>
              <a:rect l="l" t="t" r="r" b="b"/>
              <a:pathLst>
                <a:path w="466" h="186" extrusionOk="0">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1"/>
            <p:cNvSpPr/>
            <p:nvPr/>
          </p:nvSpPr>
          <p:spPr>
            <a:xfrm>
              <a:off x="1015650" y="3840650"/>
              <a:ext cx="10175" cy="5825"/>
            </a:xfrm>
            <a:custGeom>
              <a:avLst/>
              <a:gdLst/>
              <a:ahLst/>
              <a:cxnLst/>
              <a:rect l="l" t="t" r="r" b="b"/>
              <a:pathLst>
                <a:path w="407" h="233" extrusionOk="0">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1"/>
            <p:cNvSpPr/>
            <p:nvPr/>
          </p:nvSpPr>
          <p:spPr>
            <a:xfrm>
              <a:off x="1015350" y="3854850"/>
              <a:ext cx="9025" cy="6425"/>
            </a:xfrm>
            <a:custGeom>
              <a:avLst/>
              <a:gdLst/>
              <a:ahLst/>
              <a:cxnLst/>
              <a:rect l="l" t="t" r="r" b="b"/>
              <a:pathLst>
                <a:path w="361" h="257" extrusionOk="0">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2" name="Google Shape;1142;p21"/>
          <p:cNvGrpSpPr/>
          <p:nvPr/>
        </p:nvGrpSpPr>
        <p:grpSpPr>
          <a:xfrm rot="-4044333">
            <a:off x="262800" y="4144473"/>
            <a:ext cx="1234481" cy="919854"/>
            <a:chOff x="1954550" y="2620525"/>
            <a:chExt cx="310850" cy="231625"/>
          </a:xfrm>
        </p:grpSpPr>
        <p:sp>
          <p:nvSpPr>
            <p:cNvPr id="1143" name="Google Shape;1143;p21"/>
            <p:cNvSpPr/>
            <p:nvPr/>
          </p:nvSpPr>
          <p:spPr>
            <a:xfrm>
              <a:off x="1954550" y="2620525"/>
              <a:ext cx="310850" cy="231625"/>
            </a:xfrm>
            <a:custGeom>
              <a:avLst/>
              <a:gdLst/>
              <a:ahLst/>
              <a:cxnLst/>
              <a:rect l="l" t="t" r="r" b="b"/>
              <a:pathLst>
                <a:path w="12434" h="9265" extrusionOk="0">
                  <a:moveTo>
                    <a:pt x="11783" y="2357"/>
                  </a:moveTo>
                  <a:cubicBezTo>
                    <a:pt x="11842" y="2368"/>
                    <a:pt x="11900" y="2368"/>
                    <a:pt x="11946" y="2380"/>
                  </a:cubicBezTo>
                  <a:cubicBezTo>
                    <a:pt x="12050" y="2426"/>
                    <a:pt x="12143" y="2496"/>
                    <a:pt x="12155" y="2612"/>
                  </a:cubicBezTo>
                  <a:cubicBezTo>
                    <a:pt x="12190" y="2844"/>
                    <a:pt x="12259" y="3065"/>
                    <a:pt x="12364" y="3286"/>
                  </a:cubicBezTo>
                  <a:cubicBezTo>
                    <a:pt x="12376" y="3309"/>
                    <a:pt x="12387" y="3355"/>
                    <a:pt x="12387" y="3402"/>
                  </a:cubicBezTo>
                  <a:cubicBezTo>
                    <a:pt x="12364" y="3738"/>
                    <a:pt x="12434" y="4063"/>
                    <a:pt x="12422" y="4400"/>
                  </a:cubicBezTo>
                  <a:cubicBezTo>
                    <a:pt x="12410" y="4725"/>
                    <a:pt x="12422" y="5050"/>
                    <a:pt x="12422" y="5387"/>
                  </a:cubicBezTo>
                  <a:cubicBezTo>
                    <a:pt x="12422" y="5677"/>
                    <a:pt x="12376" y="5723"/>
                    <a:pt x="12074" y="5781"/>
                  </a:cubicBezTo>
                  <a:cubicBezTo>
                    <a:pt x="12062" y="5781"/>
                    <a:pt x="12039" y="5793"/>
                    <a:pt x="12004" y="5805"/>
                  </a:cubicBezTo>
                  <a:lnTo>
                    <a:pt x="12004" y="5979"/>
                  </a:lnTo>
                  <a:cubicBezTo>
                    <a:pt x="12004" y="6559"/>
                    <a:pt x="12004" y="7140"/>
                    <a:pt x="12016" y="7720"/>
                  </a:cubicBezTo>
                  <a:cubicBezTo>
                    <a:pt x="12016" y="7894"/>
                    <a:pt x="11958" y="8045"/>
                    <a:pt x="11911" y="8208"/>
                  </a:cubicBezTo>
                  <a:cubicBezTo>
                    <a:pt x="11888" y="8301"/>
                    <a:pt x="11795" y="8382"/>
                    <a:pt x="11691" y="8394"/>
                  </a:cubicBezTo>
                  <a:cubicBezTo>
                    <a:pt x="11505" y="8417"/>
                    <a:pt x="11331" y="8510"/>
                    <a:pt x="11133" y="8510"/>
                  </a:cubicBezTo>
                  <a:cubicBezTo>
                    <a:pt x="10982" y="8510"/>
                    <a:pt x="10820" y="8568"/>
                    <a:pt x="10681" y="8591"/>
                  </a:cubicBezTo>
                  <a:cubicBezTo>
                    <a:pt x="10274" y="8672"/>
                    <a:pt x="9880" y="8742"/>
                    <a:pt x="9473" y="8811"/>
                  </a:cubicBezTo>
                  <a:cubicBezTo>
                    <a:pt x="9369" y="8823"/>
                    <a:pt x="9276" y="8846"/>
                    <a:pt x="9171" y="8846"/>
                  </a:cubicBezTo>
                  <a:cubicBezTo>
                    <a:pt x="8997" y="8846"/>
                    <a:pt x="8823" y="8858"/>
                    <a:pt x="8661" y="8904"/>
                  </a:cubicBezTo>
                  <a:cubicBezTo>
                    <a:pt x="8556" y="8928"/>
                    <a:pt x="8463" y="8928"/>
                    <a:pt x="8359" y="8928"/>
                  </a:cubicBezTo>
                  <a:lnTo>
                    <a:pt x="7256" y="8928"/>
                  </a:lnTo>
                  <a:cubicBezTo>
                    <a:pt x="7093" y="8928"/>
                    <a:pt x="6931" y="8928"/>
                    <a:pt x="6780" y="8986"/>
                  </a:cubicBezTo>
                  <a:cubicBezTo>
                    <a:pt x="6699" y="9020"/>
                    <a:pt x="6617" y="8997"/>
                    <a:pt x="6524" y="8997"/>
                  </a:cubicBezTo>
                  <a:lnTo>
                    <a:pt x="6037" y="8997"/>
                  </a:lnTo>
                  <a:cubicBezTo>
                    <a:pt x="5979" y="8997"/>
                    <a:pt x="5909" y="8986"/>
                    <a:pt x="5851" y="9020"/>
                  </a:cubicBezTo>
                  <a:cubicBezTo>
                    <a:pt x="5619" y="9113"/>
                    <a:pt x="5364" y="9078"/>
                    <a:pt x="5120" y="9090"/>
                  </a:cubicBezTo>
                  <a:cubicBezTo>
                    <a:pt x="4899" y="9090"/>
                    <a:pt x="4667" y="9078"/>
                    <a:pt x="4458" y="9160"/>
                  </a:cubicBezTo>
                  <a:cubicBezTo>
                    <a:pt x="4400" y="9195"/>
                    <a:pt x="4307" y="9171"/>
                    <a:pt x="4237" y="9171"/>
                  </a:cubicBezTo>
                  <a:lnTo>
                    <a:pt x="3657" y="9171"/>
                  </a:lnTo>
                  <a:cubicBezTo>
                    <a:pt x="3506" y="9171"/>
                    <a:pt x="3378" y="9171"/>
                    <a:pt x="3239" y="9229"/>
                  </a:cubicBezTo>
                  <a:cubicBezTo>
                    <a:pt x="3146" y="9264"/>
                    <a:pt x="3030" y="9264"/>
                    <a:pt x="2926" y="9264"/>
                  </a:cubicBezTo>
                  <a:cubicBezTo>
                    <a:pt x="2229" y="9264"/>
                    <a:pt x="1533" y="9253"/>
                    <a:pt x="836" y="9253"/>
                  </a:cubicBezTo>
                  <a:cubicBezTo>
                    <a:pt x="662" y="9253"/>
                    <a:pt x="569" y="9171"/>
                    <a:pt x="511" y="9032"/>
                  </a:cubicBezTo>
                  <a:cubicBezTo>
                    <a:pt x="430" y="8858"/>
                    <a:pt x="360" y="8672"/>
                    <a:pt x="372" y="8475"/>
                  </a:cubicBezTo>
                  <a:cubicBezTo>
                    <a:pt x="372" y="8335"/>
                    <a:pt x="372" y="8173"/>
                    <a:pt x="314" y="8034"/>
                  </a:cubicBezTo>
                  <a:cubicBezTo>
                    <a:pt x="290" y="7952"/>
                    <a:pt x="290" y="7860"/>
                    <a:pt x="290" y="7755"/>
                  </a:cubicBezTo>
                  <a:lnTo>
                    <a:pt x="290" y="6791"/>
                  </a:lnTo>
                  <a:cubicBezTo>
                    <a:pt x="290" y="6722"/>
                    <a:pt x="302" y="6652"/>
                    <a:pt x="279" y="6583"/>
                  </a:cubicBezTo>
                  <a:cubicBezTo>
                    <a:pt x="186" y="6385"/>
                    <a:pt x="232" y="6165"/>
                    <a:pt x="186" y="5979"/>
                  </a:cubicBezTo>
                  <a:cubicBezTo>
                    <a:pt x="128" y="5735"/>
                    <a:pt x="116" y="5468"/>
                    <a:pt x="116" y="5224"/>
                  </a:cubicBezTo>
                  <a:cubicBezTo>
                    <a:pt x="116" y="5213"/>
                    <a:pt x="116" y="5178"/>
                    <a:pt x="105" y="5166"/>
                  </a:cubicBezTo>
                  <a:cubicBezTo>
                    <a:pt x="0" y="4934"/>
                    <a:pt x="23" y="4690"/>
                    <a:pt x="23" y="4446"/>
                  </a:cubicBezTo>
                  <a:lnTo>
                    <a:pt x="23" y="3309"/>
                  </a:lnTo>
                  <a:cubicBezTo>
                    <a:pt x="23" y="3227"/>
                    <a:pt x="12" y="3123"/>
                    <a:pt x="58" y="3042"/>
                  </a:cubicBezTo>
                  <a:cubicBezTo>
                    <a:pt x="128" y="2868"/>
                    <a:pt x="116" y="2705"/>
                    <a:pt x="116" y="2531"/>
                  </a:cubicBezTo>
                  <a:cubicBezTo>
                    <a:pt x="116" y="2368"/>
                    <a:pt x="116" y="2229"/>
                    <a:pt x="174" y="2078"/>
                  </a:cubicBezTo>
                  <a:cubicBezTo>
                    <a:pt x="197" y="2008"/>
                    <a:pt x="186" y="1892"/>
                    <a:pt x="221" y="1800"/>
                  </a:cubicBezTo>
                  <a:cubicBezTo>
                    <a:pt x="290" y="1591"/>
                    <a:pt x="290" y="1370"/>
                    <a:pt x="314" y="1149"/>
                  </a:cubicBezTo>
                  <a:cubicBezTo>
                    <a:pt x="337" y="964"/>
                    <a:pt x="430" y="848"/>
                    <a:pt x="604" y="801"/>
                  </a:cubicBezTo>
                  <a:cubicBezTo>
                    <a:pt x="743" y="778"/>
                    <a:pt x="859" y="697"/>
                    <a:pt x="998" y="720"/>
                  </a:cubicBezTo>
                  <a:cubicBezTo>
                    <a:pt x="1057" y="720"/>
                    <a:pt x="1115" y="685"/>
                    <a:pt x="1173" y="673"/>
                  </a:cubicBezTo>
                  <a:cubicBezTo>
                    <a:pt x="1242" y="650"/>
                    <a:pt x="1335" y="627"/>
                    <a:pt x="1405" y="627"/>
                  </a:cubicBezTo>
                  <a:cubicBezTo>
                    <a:pt x="1533" y="627"/>
                    <a:pt x="1672" y="615"/>
                    <a:pt x="1800" y="569"/>
                  </a:cubicBezTo>
                  <a:cubicBezTo>
                    <a:pt x="1858" y="557"/>
                    <a:pt x="1916" y="557"/>
                    <a:pt x="1974" y="546"/>
                  </a:cubicBezTo>
                  <a:cubicBezTo>
                    <a:pt x="2055" y="523"/>
                    <a:pt x="2148" y="511"/>
                    <a:pt x="2252" y="499"/>
                  </a:cubicBezTo>
                  <a:cubicBezTo>
                    <a:pt x="2334" y="488"/>
                    <a:pt x="2403" y="464"/>
                    <a:pt x="2496" y="464"/>
                  </a:cubicBezTo>
                  <a:cubicBezTo>
                    <a:pt x="2635" y="453"/>
                    <a:pt x="2786" y="488"/>
                    <a:pt x="2902" y="383"/>
                  </a:cubicBezTo>
                  <a:cubicBezTo>
                    <a:pt x="2926" y="348"/>
                    <a:pt x="2995" y="348"/>
                    <a:pt x="3042" y="348"/>
                  </a:cubicBezTo>
                  <a:cubicBezTo>
                    <a:pt x="3274" y="348"/>
                    <a:pt x="3494" y="290"/>
                    <a:pt x="3715" y="279"/>
                  </a:cubicBezTo>
                  <a:cubicBezTo>
                    <a:pt x="3994" y="256"/>
                    <a:pt x="4261" y="256"/>
                    <a:pt x="4539" y="256"/>
                  </a:cubicBezTo>
                  <a:cubicBezTo>
                    <a:pt x="4771" y="256"/>
                    <a:pt x="5004" y="256"/>
                    <a:pt x="5236" y="197"/>
                  </a:cubicBezTo>
                  <a:cubicBezTo>
                    <a:pt x="5352" y="163"/>
                    <a:pt x="5480" y="174"/>
                    <a:pt x="5596" y="174"/>
                  </a:cubicBezTo>
                  <a:cubicBezTo>
                    <a:pt x="6118" y="197"/>
                    <a:pt x="6641" y="139"/>
                    <a:pt x="7151" y="58"/>
                  </a:cubicBezTo>
                  <a:cubicBezTo>
                    <a:pt x="7569" y="0"/>
                    <a:pt x="7987" y="35"/>
                    <a:pt x="8417" y="47"/>
                  </a:cubicBezTo>
                  <a:cubicBezTo>
                    <a:pt x="8556" y="47"/>
                    <a:pt x="8707" y="58"/>
                    <a:pt x="8835" y="58"/>
                  </a:cubicBezTo>
                  <a:cubicBezTo>
                    <a:pt x="9380" y="58"/>
                    <a:pt x="9938" y="81"/>
                    <a:pt x="10495" y="58"/>
                  </a:cubicBezTo>
                  <a:cubicBezTo>
                    <a:pt x="10727" y="58"/>
                    <a:pt x="10936" y="105"/>
                    <a:pt x="11145" y="174"/>
                  </a:cubicBezTo>
                  <a:cubicBezTo>
                    <a:pt x="11377" y="256"/>
                    <a:pt x="11493" y="453"/>
                    <a:pt x="11516" y="697"/>
                  </a:cubicBezTo>
                  <a:cubicBezTo>
                    <a:pt x="11540" y="790"/>
                    <a:pt x="11516" y="859"/>
                    <a:pt x="11516" y="952"/>
                  </a:cubicBezTo>
                  <a:cubicBezTo>
                    <a:pt x="11516" y="1045"/>
                    <a:pt x="11540" y="1149"/>
                    <a:pt x="11563" y="1254"/>
                  </a:cubicBezTo>
                  <a:cubicBezTo>
                    <a:pt x="11609" y="1382"/>
                    <a:pt x="11621" y="1533"/>
                    <a:pt x="11609" y="1672"/>
                  </a:cubicBezTo>
                  <a:cubicBezTo>
                    <a:pt x="11656" y="1892"/>
                    <a:pt x="11679" y="2113"/>
                    <a:pt x="11783" y="2357"/>
                  </a:cubicBezTo>
                  <a:close/>
                  <a:moveTo>
                    <a:pt x="1765" y="1823"/>
                  </a:moveTo>
                  <a:cubicBezTo>
                    <a:pt x="1637" y="1962"/>
                    <a:pt x="1591" y="2125"/>
                    <a:pt x="1614" y="2299"/>
                  </a:cubicBezTo>
                  <a:cubicBezTo>
                    <a:pt x="1625" y="2484"/>
                    <a:pt x="1614" y="2659"/>
                    <a:pt x="1614" y="2844"/>
                  </a:cubicBezTo>
                  <a:cubicBezTo>
                    <a:pt x="1614" y="2937"/>
                    <a:pt x="1614" y="3007"/>
                    <a:pt x="1579" y="3100"/>
                  </a:cubicBezTo>
                  <a:cubicBezTo>
                    <a:pt x="1533" y="3216"/>
                    <a:pt x="1533" y="3344"/>
                    <a:pt x="1533" y="3460"/>
                  </a:cubicBezTo>
                  <a:lnTo>
                    <a:pt x="1533" y="5247"/>
                  </a:lnTo>
                  <a:cubicBezTo>
                    <a:pt x="1533" y="5317"/>
                    <a:pt x="1521" y="5387"/>
                    <a:pt x="1556" y="5456"/>
                  </a:cubicBezTo>
                  <a:cubicBezTo>
                    <a:pt x="1637" y="5665"/>
                    <a:pt x="1614" y="5863"/>
                    <a:pt x="1625" y="6072"/>
                  </a:cubicBezTo>
                  <a:cubicBezTo>
                    <a:pt x="1625" y="6130"/>
                    <a:pt x="1614" y="6199"/>
                    <a:pt x="1637" y="6246"/>
                  </a:cubicBezTo>
                  <a:cubicBezTo>
                    <a:pt x="1730" y="6408"/>
                    <a:pt x="1707" y="6583"/>
                    <a:pt x="1695" y="6757"/>
                  </a:cubicBezTo>
                  <a:cubicBezTo>
                    <a:pt x="1683" y="7058"/>
                    <a:pt x="1811" y="7337"/>
                    <a:pt x="1811" y="7627"/>
                  </a:cubicBezTo>
                  <a:cubicBezTo>
                    <a:pt x="1811" y="7697"/>
                    <a:pt x="1858" y="7778"/>
                    <a:pt x="1869" y="7860"/>
                  </a:cubicBezTo>
                  <a:cubicBezTo>
                    <a:pt x="1881" y="7952"/>
                    <a:pt x="1916" y="8034"/>
                    <a:pt x="2020" y="8103"/>
                  </a:cubicBezTo>
                  <a:lnTo>
                    <a:pt x="2960" y="8103"/>
                  </a:lnTo>
                  <a:cubicBezTo>
                    <a:pt x="3007" y="8103"/>
                    <a:pt x="3077" y="8103"/>
                    <a:pt x="3100" y="8092"/>
                  </a:cubicBezTo>
                  <a:cubicBezTo>
                    <a:pt x="3239" y="8010"/>
                    <a:pt x="3378" y="8034"/>
                    <a:pt x="3529" y="8034"/>
                  </a:cubicBezTo>
                  <a:cubicBezTo>
                    <a:pt x="3773" y="8010"/>
                    <a:pt x="4028" y="8068"/>
                    <a:pt x="4284" y="7941"/>
                  </a:cubicBezTo>
                  <a:cubicBezTo>
                    <a:pt x="4307" y="7929"/>
                    <a:pt x="4365" y="7929"/>
                    <a:pt x="4400" y="7929"/>
                  </a:cubicBezTo>
                  <a:cubicBezTo>
                    <a:pt x="4725" y="7906"/>
                    <a:pt x="5062" y="7929"/>
                    <a:pt x="5398" y="7860"/>
                  </a:cubicBezTo>
                  <a:cubicBezTo>
                    <a:pt x="5689" y="7801"/>
                    <a:pt x="5979" y="7836"/>
                    <a:pt x="6281" y="7767"/>
                  </a:cubicBezTo>
                  <a:cubicBezTo>
                    <a:pt x="6443" y="7720"/>
                    <a:pt x="6606" y="7755"/>
                    <a:pt x="6757" y="7697"/>
                  </a:cubicBezTo>
                  <a:cubicBezTo>
                    <a:pt x="6815" y="7662"/>
                    <a:pt x="6873" y="7674"/>
                    <a:pt x="6931" y="7662"/>
                  </a:cubicBezTo>
                  <a:cubicBezTo>
                    <a:pt x="7012" y="7651"/>
                    <a:pt x="7082" y="7662"/>
                    <a:pt x="7151" y="7639"/>
                  </a:cubicBezTo>
                  <a:cubicBezTo>
                    <a:pt x="7279" y="7581"/>
                    <a:pt x="7407" y="7593"/>
                    <a:pt x="7546" y="7581"/>
                  </a:cubicBezTo>
                  <a:cubicBezTo>
                    <a:pt x="7767" y="7581"/>
                    <a:pt x="7999" y="7604"/>
                    <a:pt x="8208" y="7523"/>
                  </a:cubicBezTo>
                  <a:cubicBezTo>
                    <a:pt x="8266" y="7488"/>
                    <a:pt x="8324" y="7523"/>
                    <a:pt x="8405" y="7511"/>
                  </a:cubicBezTo>
                  <a:cubicBezTo>
                    <a:pt x="8463" y="7511"/>
                    <a:pt x="8533" y="7511"/>
                    <a:pt x="8579" y="7476"/>
                  </a:cubicBezTo>
                  <a:cubicBezTo>
                    <a:pt x="8719" y="7418"/>
                    <a:pt x="8870" y="7418"/>
                    <a:pt x="9020" y="7418"/>
                  </a:cubicBezTo>
                  <a:cubicBezTo>
                    <a:pt x="9160" y="7418"/>
                    <a:pt x="9299" y="7430"/>
                    <a:pt x="9415" y="7395"/>
                  </a:cubicBezTo>
                  <a:cubicBezTo>
                    <a:pt x="9566" y="7349"/>
                    <a:pt x="9717" y="7349"/>
                    <a:pt x="9868" y="7337"/>
                  </a:cubicBezTo>
                  <a:cubicBezTo>
                    <a:pt x="9972" y="7337"/>
                    <a:pt x="10065" y="7337"/>
                    <a:pt x="10170" y="7314"/>
                  </a:cubicBezTo>
                  <a:cubicBezTo>
                    <a:pt x="10356" y="7105"/>
                    <a:pt x="10274" y="6873"/>
                    <a:pt x="10286" y="6652"/>
                  </a:cubicBezTo>
                  <a:cubicBezTo>
                    <a:pt x="10042" y="6524"/>
                    <a:pt x="10042" y="6524"/>
                    <a:pt x="10042" y="6269"/>
                  </a:cubicBezTo>
                  <a:lnTo>
                    <a:pt x="10042" y="5944"/>
                  </a:lnTo>
                  <a:cubicBezTo>
                    <a:pt x="10042" y="5886"/>
                    <a:pt x="10042" y="5805"/>
                    <a:pt x="10030" y="5770"/>
                  </a:cubicBezTo>
                  <a:cubicBezTo>
                    <a:pt x="9972" y="5654"/>
                    <a:pt x="9972" y="5538"/>
                    <a:pt x="9972" y="5398"/>
                  </a:cubicBezTo>
                  <a:cubicBezTo>
                    <a:pt x="9972" y="5201"/>
                    <a:pt x="9984" y="4992"/>
                    <a:pt x="9891" y="4806"/>
                  </a:cubicBezTo>
                  <a:cubicBezTo>
                    <a:pt x="9880" y="4760"/>
                    <a:pt x="9880" y="4702"/>
                    <a:pt x="9880" y="4667"/>
                  </a:cubicBezTo>
                  <a:lnTo>
                    <a:pt x="9833" y="4354"/>
                  </a:lnTo>
                  <a:cubicBezTo>
                    <a:pt x="9822" y="4284"/>
                    <a:pt x="9810" y="4214"/>
                    <a:pt x="9810" y="4133"/>
                  </a:cubicBezTo>
                  <a:cubicBezTo>
                    <a:pt x="9810" y="3936"/>
                    <a:pt x="9822" y="3727"/>
                    <a:pt x="9740" y="3529"/>
                  </a:cubicBezTo>
                  <a:cubicBezTo>
                    <a:pt x="9705" y="3471"/>
                    <a:pt x="9717" y="3413"/>
                    <a:pt x="9717" y="3344"/>
                  </a:cubicBezTo>
                  <a:lnTo>
                    <a:pt x="9717" y="1962"/>
                  </a:lnTo>
                  <a:cubicBezTo>
                    <a:pt x="9717" y="1800"/>
                    <a:pt x="9763" y="1683"/>
                    <a:pt x="9914" y="1602"/>
                  </a:cubicBezTo>
                  <a:cubicBezTo>
                    <a:pt x="9938" y="1579"/>
                    <a:pt x="9961" y="1556"/>
                    <a:pt x="9996" y="1521"/>
                  </a:cubicBezTo>
                  <a:cubicBezTo>
                    <a:pt x="9961" y="1451"/>
                    <a:pt x="9938" y="1405"/>
                    <a:pt x="9926" y="1358"/>
                  </a:cubicBezTo>
                  <a:cubicBezTo>
                    <a:pt x="9891" y="1300"/>
                    <a:pt x="9880" y="1254"/>
                    <a:pt x="9856" y="1196"/>
                  </a:cubicBezTo>
                  <a:lnTo>
                    <a:pt x="8788" y="1196"/>
                  </a:lnTo>
                  <a:cubicBezTo>
                    <a:pt x="8603" y="1196"/>
                    <a:pt x="8428" y="1173"/>
                    <a:pt x="8243" y="1254"/>
                  </a:cubicBezTo>
                  <a:cubicBezTo>
                    <a:pt x="8185" y="1277"/>
                    <a:pt x="8092" y="1266"/>
                    <a:pt x="8022" y="1266"/>
                  </a:cubicBezTo>
                  <a:cubicBezTo>
                    <a:pt x="7802" y="1266"/>
                    <a:pt x="7604" y="1277"/>
                    <a:pt x="7384" y="1312"/>
                  </a:cubicBezTo>
                  <a:cubicBezTo>
                    <a:pt x="7209" y="1335"/>
                    <a:pt x="7035" y="1335"/>
                    <a:pt x="6861" y="1358"/>
                  </a:cubicBezTo>
                  <a:cubicBezTo>
                    <a:pt x="6780" y="1370"/>
                    <a:pt x="6675" y="1358"/>
                    <a:pt x="6583" y="1382"/>
                  </a:cubicBezTo>
                  <a:cubicBezTo>
                    <a:pt x="6432" y="1440"/>
                    <a:pt x="6269" y="1440"/>
                    <a:pt x="6107" y="1440"/>
                  </a:cubicBezTo>
                  <a:lnTo>
                    <a:pt x="5340" y="1440"/>
                  </a:lnTo>
                  <a:cubicBezTo>
                    <a:pt x="5247" y="1440"/>
                    <a:pt x="5166" y="1440"/>
                    <a:pt x="5097" y="1451"/>
                  </a:cubicBezTo>
                  <a:cubicBezTo>
                    <a:pt x="4888" y="1521"/>
                    <a:pt x="4690" y="1509"/>
                    <a:pt x="4481" y="1509"/>
                  </a:cubicBezTo>
                  <a:cubicBezTo>
                    <a:pt x="4365" y="1509"/>
                    <a:pt x="4226" y="1498"/>
                    <a:pt x="4121" y="1544"/>
                  </a:cubicBezTo>
                  <a:cubicBezTo>
                    <a:pt x="3947" y="1614"/>
                    <a:pt x="3761" y="1602"/>
                    <a:pt x="3587" y="1602"/>
                  </a:cubicBezTo>
                  <a:cubicBezTo>
                    <a:pt x="3332" y="1614"/>
                    <a:pt x="3077" y="1567"/>
                    <a:pt x="2833" y="1672"/>
                  </a:cubicBezTo>
                  <a:cubicBezTo>
                    <a:pt x="2775" y="1695"/>
                    <a:pt x="2717" y="1683"/>
                    <a:pt x="2635" y="1683"/>
                  </a:cubicBezTo>
                  <a:cubicBezTo>
                    <a:pt x="2403" y="1683"/>
                    <a:pt x="2171" y="1672"/>
                    <a:pt x="1939" y="1776"/>
                  </a:cubicBezTo>
                  <a:cubicBezTo>
                    <a:pt x="1881" y="1823"/>
                    <a:pt x="1823" y="1823"/>
                    <a:pt x="1765" y="1823"/>
                  </a:cubicBezTo>
                  <a:close/>
                  <a:moveTo>
                    <a:pt x="1695" y="8277"/>
                  </a:moveTo>
                  <a:cubicBezTo>
                    <a:pt x="1567" y="7987"/>
                    <a:pt x="1474" y="7709"/>
                    <a:pt x="1498" y="7418"/>
                  </a:cubicBezTo>
                  <a:cubicBezTo>
                    <a:pt x="1498" y="7360"/>
                    <a:pt x="1498" y="7291"/>
                    <a:pt x="1463" y="7244"/>
                  </a:cubicBezTo>
                  <a:cubicBezTo>
                    <a:pt x="1405" y="7105"/>
                    <a:pt x="1405" y="6942"/>
                    <a:pt x="1405" y="6791"/>
                  </a:cubicBezTo>
                  <a:cubicBezTo>
                    <a:pt x="1405" y="6675"/>
                    <a:pt x="1416" y="6559"/>
                    <a:pt x="1382" y="6466"/>
                  </a:cubicBezTo>
                  <a:cubicBezTo>
                    <a:pt x="1324" y="6316"/>
                    <a:pt x="1324" y="6153"/>
                    <a:pt x="1324" y="6014"/>
                  </a:cubicBezTo>
                  <a:cubicBezTo>
                    <a:pt x="1324" y="5898"/>
                    <a:pt x="1300" y="5793"/>
                    <a:pt x="1289" y="5677"/>
                  </a:cubicBezTo>
                  <a:cubicBezTo>
                    <a:pt x="1277" y="5573"/>
                    <a:pt x="1242" y="5480"/>
                    <a:pt x="1242" y="5375"/>
                  </a:cubicBezTo>
                  <a:lnTo>
                    <a:pt x="1242" y="3344"/>
                  </a:lnTo>
                  <a:cubicBezTo>
                    <a:pt x="1242" y="3251"/>
                    <a:pt x="1265" y="3146"/>
                    <a:pt x="1277" y="3065"/>
                  </a:cubicBezTo>
                  <a:cubicBezTo>
                    <a:pt x="1289" y="2960"/>
                    <a:pt x="1324" y="2868"/>
                    <a:pt x="1324" y="2763"/>
                  </a:cubicBezTo>
                  <a:cubicBezTo>
                    <a:pt x="1324" y="2601"/>
                    <a:pt x="1335" y="2450"/>
                    <a:pt x="1324" y="2299"/>
                  </a:cubicBezTo>
                  <a:cubicBezTo>
                    <a:pt x="1300" y="2067"/>
                    <a:pt x="1358" y="1858"/>
                    <a:pt x="1474" y="1660"/>
                  </a:cubicBezTo>
                  <a:cubicBezTo>
                    <a:pt x="1533" y="1556"/>
                    <a:pt x="1591" y="1498"/>
                    <a:pt x="1707" y="1498"/>
                  </a:cubicBezTo>
                  <a:cubicBezTo>
                    <a:pt x="1765" y="1498"/>
                    <a:pt x="1846" y="1509"/>
                    <a:pt x="1881" y="1486"/>
                  </a:cubicBezTo>
                  <a:cubicBezTo>
                    <a:pt x="2078" y="1382"/>
                    <a:pt x="2264" y="1405"/>
                    <a:pt x="2450" y="1405"/>
                  </a:cubicBezTo>
                  <a:cubicBezTo>
                    <a:pt x="2577" y="1405"/>
                    <a:pt x="2717" y="1405"/>
                    <a:pt x="2844" y="1358"/>
                  </a:cubicBezTo>
                  <a:cubicBezTo>
                    <a:pt x="2914" y="1324"/>
                    <a:pt x="3007" y="1324"/>
                    <a:pt x="3088" y="1324"/>
                  </a:cubicBezTo>
                  <a:lnTo>
                    <a:pt x="3669" y="1324"/>
                  </a:lnTo>
                  <a:cubicBezTo>
                    <a:pt x="3738" y="1324"/>
                    <a:pt x="3820" y="1335"/>
                    <a:pt x="3889" y="1312"/>
                  </a:cubicBezTo>
                  <a:cubicBezTo>
                    <a:pt x="4063" y="1231"/>
                    <a:pt x="4249" y="1254"/>
                    <a:pt x="4423" y="1254"/>
                  </a:cubicBezTo>
                  <a:cubicBezTo>
                    <a:pt x="4632" y="1254"/>
                    <a:pt x="4830" y="1254"/>
                    <a:pt x="5039" y="1184"/>
                  </a:cubicBezTo>
                  <a:cubicBezTo>
                    <a:pt x="5108" y="1149"/>
                    <a:pt x="5189" y="1149"/>
                    <a:pt x="5282" y="1149"/>
                  </a:cubicBezTo>
                  <a:lnTo>
                    <a:pt x="5770" y="1149"/>
                  </a:lnTo>
                  <a:cubicBezTo>
                    <a:pt x="6049" y="1149"/>
                    <a:pt x="6327" y="1184"/>
                    <a:pt x="6606" y="1080"/>
                  </a:cubicBezTo>
                  <a:cubicBezTo>
                    <a:pt x="6664" y="1045"/>
                    <a:pt x="6745" y="1068"/>
                    <a:pt x="6815" y="1068"/>
                  </a:cubicBezTo>
                  <a:cubicBezTo>
                    <a:pt x="7024" y="1068"/>
                    <a:pt x="7221" y="1068"/>
                    <a:pt x="7430" y="1022"/>
                  </a:cubicBezTo>
                  <a:cubicBezTo>
                    <a:pt x="7511" y="998"/>
                    <a:pt x="7616" y="987"/>
                    <a:pt x="7709" y="987"/>
                  </a:cubicBezTo>
                  <a:cubicBezTo>
                    <a:pt x="7918" y="987"/>
                    <a:pt x="8150" y="1010"/>
                    <a:pt x="8370" y="917"/>
                  </a:cubicBezTo>
                  <a:cubicBezTo>
                    <a:pt x="8428" y="906"/>
                    <a:pt x="8486" y="906"/>
                    <a:pt x="8556" y="906"/>
                  </a:cubicBezTo>
                  <a:lnTo>
                    <a:pt x="9856" y="906"/>
                  </a:lnTo>
                  <a:lnTo>
                    <a:pt x="9972" y="906"/>
                  </a:lnTo>
                  <a:cubicBezTo>
                    <a:pt x="10089" y="917"/>
                    <a:pt x="10147" y="964"/>
                    <a:pt x="10147" y="1080"/>
                  </a:cubicBezTo>
                  <a:cubicBezTo>
                    <a:pt x="10158" y="1254"/>
                    <a:pt x="10239" y="1405"/>
                    <a:pt x="10332" y="1556"/>
                  </a:cubicBezTo>
                  <a:cubicBezTo>
                    <a:pt x="10402" y="1556"/>
                    <a:pt x="10472" y="1567"/>
                    <a:pt x="10553" y="1567"/>
                  </a:cubicBezTo>
                  <a:cubicBezTo>
                    <a:pt x="10820" y="1591"/>
                    <a:pt x="10971" y="1741"/>
                    <a:pt x="10982" y="2020"/>
                  </a:cubicBezTo>
                  <a:cubicBezTo>
                    <a:pt x="10982" y="2125"/>
                    <a:pt x="10959" y="2229"/>
                    <a:pt x="11017" y="2322"/>
                  </a:cubicBezTo>
                  <a:cubicBezTo>
                    <a:pt x="11145" y="2357"/>
                    <a:pt x="11273" y="2345"/>
                    <a:pt x="11389" y="2310"/>
                  </a:cubicBezTo>
                  <a:cubicBezTo>
                    <a:pt x="11400" y="2183"/>
                    <a:pt x="11424" y="1451"/>
                    <a:pt x="11389" y="1382"/>
                  </a:cubicBezTo>
                  <a:cubicBezTo>
                    <a:pt x="11307" y="1196"/>
                    <a:pt x="11319" y="1010"/>
                    <a:pt x="11319" y="813"/>
                  </a:cubicBezTo>
                  <a:cubicBezTo>
                    <a:pt x="11319" y="627"/>
                    <a:pt x="11226" y="511"/>
                    <a:pt x="11052" y="441"/>
                  </a:cubicBezTo>
                  <a:cubicBezTo>
                    <a:pt x="10913" y="383"/>
                    <a:pt x="10750" y="337"/>
                    <a:pt x="10576" y="337"/>
                  </a:cubicBezTo>
                  <a:cubicBezTo>
                    <a:pt x="9972" y="348"/>
                    <a:pt x="9369" y="337"/>
                    <a:pt x="8765" y="337"/>
                  </a:cubicBezTo>
                  <a:cubicBezTo>
                    <a:pt x="8544" y="337"/>
                    <a:pt x="8312" y="383"/>
                    <a:pt x="8115" y="279"/>
                  </a:cubicBezTo>
                  <a:cubicBezTo>
                    <a:pt x="8092" y="267"/>
                    <a:pt x="8069" y="267"/>
                    <a:pt x="8057" y="267"/>
                  </a:cubicBezTo>
                  <a:cubicBezTo>
                    <a:pt x="7767" y="267"/>
                    <a:pt x="7476" y="256"/>
                    <a:pt x="7198" y="279"/>
                  </a:cubicBezTo>
                  <a:cubicBezTo>
                    <a:pt x="6838" y="314"/>
                    <a:pt x="6490" y="372"/>
                    <a:pt x="6141" y="406"/>
                  </a:cubicBezTo>
                  <a:cubicBezTo>
                    <a:pt x="5944" y="430"/>
                    <a:pt x="5747" y="441"/>
                    <a:pt x="5561" y="441"/>
                  </a:cubicBezTo>
                  <a:cubicBezTo>
                    <a:pt x="5306" y="441"/>
                    <a:pt x="5062" y="453"/>
                    <a:pt x="4830" y="488"/>
                  </a:cubicBezTo>
                  <a:cubicBezTo>
                    <a:pt x="4412" y="546"/>
                    <a:pt x="4005" y="569"/>
                    <a:pt x="3587" y="615"/>
                  </a:cubicBezTo>
                  <a:lnTo>
                    <a:pt x="3193" y="662"/>
                  </a:lnTo>
                  <a:cubicBezTo>
                    <a:pt x="2786" y="720"/>
                    <a:pt x="2403" y="871"/>
                    <a:pt x="1985" y="871"/>
                  </a:cubicBezTo>
                  <a:cubicBezTo>
                    <a:pt x="1974" y="871"/>
                    <a:pt x="1939" y="871"/>
                    <a:pt x="1927" y="894"/>
                  </a:cubicBezTo>
                  <a:cubicBezTo>
                    <a:pt x="1695" y="987"/>
                    <a:pt x="1416" y="917"/>
                    <a:pt x="1184" y="1033"/>
                  </a:cubicBezTo>
                  <a:cubicBezTo>
                    <a:pt x="998" y="1022"/>
                    <a:pt x="859" y="1091"/>
                    <a:pt x="685" y="1196"/>
                  </a:cubicBezTo>
                  <a:cubicBezTo>
                    <a:pt x="650" y="1312"/>
                    <a:pt x="639" y="1440"/>
                    <a:pt x="592" y="1556"/>
                  </a:cubicBezTo>
                  <a:cubicBezTo>
                    <a:pt x="534" y="1718"/>
                    <a:pt x="546" y="1904"/>
                    <a:pt x="511" y="2067"/>
                  </a:cubicBezTo>
                  <a:cubicBezTo>
                    <a:pt x="464" y="2241"/>
                    <a:pt x="464" y="2415"/>
                    <a:pt x="453" y="2577"/>
                  </a:cubicBezTo>
                  <a:cubicBezTo>
                    <a:pt x="453" y="2705"/>
                    <a:pt x="453" y="2833"/>
                    <a:pt x="406" y="2960"/>
                  </a:cubicBezTo>
                  <a:cubicBezTo>
                    <a:pt x="372" y="3077"/>
                    <a:pt x="360" y="3181"/>
                    <a:pt x="360" y="3297"/>
                  </a:cubicBezTo>
                  <a:lnTo>
                    <a:pt x="360" y="4644"/>
                  </a:lnTo>
                  <a:cubicBezTo>
                    <a:pt x="360" y="4725"/>
                    <a:pt x="348" y="4795"/>
                    <a:pt x="372" y="4864"/>
                  </a:cubicBezTo>
                  <a:cubicBezTo>
                    <a:pt x="464" y="5050"/>
                    <a:pt x="453" y="5247"/>
                    <a:pt x="453" y="5433"/>
                  </a:cubicBezTo>
                  <a:cubicBezTo>
                    <a:pt x="453" y="5503"/>
                    <a:pt x="430" y="5573"/>
                    <a:pt x="464" y="5654"/>
                  </a:cubicBezTo>
                  <a:cubicBezTo>
                    <a:pt x="534" y="5793"/>
                    <a:pt x="523" y="5956"/>
                    <a:pt x="523" y="6095"/>
                  </a:cubicBezTo>
                  <a:cubicBezTo>
                    <a:pt x="523" y="6153"/>
                    <a:pt x="523" y="6211"/>
                    <a:pt x="534" y="6246"/>
                  </a:cubicBezTo>
                  <a:cubicBezTo>
                    <a:pt x="627" y="6420"/>
                    <a:pt x="604" y="6606"/>
                    <a:pt x="604" y="6780"/>
                  </a:cubicBezTo>
                  <a:cubicBezTo>
                    <a:pt x="604" y="7070"/>
                    <a:pt x="604" y="7349"/>
                    <a:pt x="627" y="7639"/>
                  </a:cubicBezTo>
                  <a:cubicBezTo>
                    <a:pt x="627" y="7720"/>
                    <a:pt x="627" y="7813"/>
                    <a:pt x="650" y="7883"/>
                  </a:cubicBezTo>
                  <a:cubicBezTo>
                    <a:pt x="708" y="8010"/>
                    <a:pt x="708" y="8150"/>
                    <a:pt x="708" y="8277"/>
                  </a:cubicBezTo>
                  <a:cubicBezTo>
                    <a:pt x="708" y="8475"/>
                    <a:pt x="801" y="8672"/>
                    <a:pt x="859" y="8870"/>
                  </a:cubicBezTo>
                  <a:cubicBezTo>
                    <a:pt x="998" y="8870"/>
                    <a:pt x="1149" y="8881"/>
                    <a:pt x="1289" y="8881"/>
                  </a:cubicBezTo>
                  <a:cubicBezTo>
                    <a:pt x="1416" y="8881"/>
                    <a:pt x="1556" y="8881"/>
                    <a:pt x="1683" y="8916"/>
                  </a:cubicBezTo>
                  <a:cubicBezTo>
                    <a:pt x="1823" y="8939"/>
                    <a:pt x="1962" y="8904"/>
                    <a:pt x="2101" y="8870"/>
                  </a:cubicBezTo>
                  <a:cubicBezTo>
                    <a:pt x="2159" y="8858"/>
                    <a:pt x="2217" y="8870"/>
                    <a:pt x="2287" y="8870"/>
                  </a:cubicBezTo>
                  <a:lnTo>
                    <a:pt x="2902" y="8870"/>
                  </a:lnTo>
                  <a:cubicBezTo>
                    <a:pt x="2972" y="8870"/>
                    <a:pt x="3042" y="8881"/>
                    <a:pt x="3123" y="8858"/>
                  </a:cubicBezTo>
                  <a:cubicBezTo>
                    <a:pt x="3367" y="8753"/>
                    <a:pt x="3622" y="8788"/>
                    <a:pt x="3878" y="8788"/>
                  </a:cubicBezTo>
                  <a:cubicBezTo>
                    <a:pt x="4121" y="8788"/>
                    <a:pt x="4365" y="8811"/>
                    <a:pt x="4597" y="8730"/>
                  </a:cubicBezTo>
                  <a:cubicBezTo>
                    <a:pt x="4655" y="8695"/>
                    <a:pt x="4748" y="8707"/>
                    <a:pt x="4818" y="8707"/>
                  </a:cubicBezTo>
                  <a:lnTo>
                    <a:pt x="5364" y="8707"/>
                  </a:lnTo>
                  <a:cubicBezTo>
                    <a:pt x="5445" y="8707"/>
                    <a:pt x="5514" y="8730"/>
                    <a:pt x="5584" y="8695"/>
                  </a:cubicBezTo>
                  <a:cubicBezTo>
                    <a:pt x="5793" y="8614"/>
                    <a:pt x="5990" y="8637"/>
                    <a:pt x="6199" y="8626"/>
                  </a:cubicBezTo>
                  <a:cubicBezTo>
                    <a:pt x="6432" y="8626"/>
                    <a:pt x="6664" y="8649"/>
                    <a:pt x="6896" y="8556"/>
                  </a:cubicBezTo>
                  <a:cubicBezTo>
                    <a:pt x="6966" y="8521"/>
                    <a:pt x="7047" y="8533"/>
                    <a:pt x="7140" y="8533"/>
                  </a:cubicBezTo>
                  <a:lnTo>
                    <a:pt x="8324" y="8533"/>
                  </a:lnTo>
                  <a:cubicBezTo>
                    <a:pt x="8428" y="8533"/>
                    <a:pt x="8533" y="8556"/>
                    <a:pt x="8637" y="8510"/>
                  </a:cubicBezTo>
                  <a:cubicBezTo>
                    <a:pt x="8812" y="8452"/>
                    <a:pt x="8986" y="8452"/>
                    <a:pt x="9160" y="8452"/>
                  </a:cubicBezTo>
                  <a:cubicBezTo>
                    <a:pt x="9241" y="8452"/>
                    <a:pt x="9311" y="8452"/>
                    <a:pt x="9404" y="8440"/>
                  </a:cubicBezTo>
                  <a:cubicBezTo>
                    <a:pt x="9868" y="8359"/>
                    <a:pt x="10332" y="8289"/>
                    <a:pt x="10797" y="8196"/>
                  </a:cubicBezTo>
                  <a:cubicBezTo>
                    <a:pt x="10924" y="8173"/>
                    <a:pt x="11052" y="8127"/>
                    <a:pt x="11191" y="8115"/>
                  </a:cubicBezTo>
                  <a:cubicBezTo>
                    <a:pt x="11366" y="8103"/>
                    <a:pt x="11505" y="8068"/>
                    <a:pt x="11633" y="7987"/>
                  </a:cubicBezTo>
                  <a:cubicBezTo>
                    <a:pt x="11725" y="7836"/>
                    <a:pt x="11749" y="7697"/>
                    <a:pt x="11749" y="7534"/>
                  </a:cubicBezTo>
                  <a:cubicBezTo>
                    <a:pt x="11749" y="6954"/>
                    <a:pt x="11772" y="6374"/>
                    <a:pt x="11772" y="5793"/>
                  </a:cubicBezTo>
                  <a:cubicBezTo>
                    <a:pt x="11772" y="5781"/>
                    <a:pt x="11749" y="5758"/>
                    <a:pt x="11737" y="5723"/>
                  </a:cubicBezTo>
                  <a:cubicBezTo>
                    <a:pt x="11598" y="5700"/>
                    <a:pt x="11447" y="5677"/>
                    <a:pt x="11284" y="5747"/>
                  </a:cubicBezTo>
                  <a:lnTo>
                    <a:pt x="11284" y="6083"/>
                  </a:lnTo>
                  <a:cubicBezTo>
                    <a:pt x="11307" y="6269"/>
                    <a:pt x="11249" y="6443"/>
                    <a:pt x="11099" y="6594"/>
                  </a:cubicBezTo>
                  <a:cubicBezTo>
                    <a:pt x="10959" y="6606"/>
                    <a:pt x="10797" y="6617"/>
                    <a:pt x="10623" y="6629"/>
                  </a:cubicBezTo>
                  <a:cubicBezTo>
                    <a:pt x="10623" y="6722"/>
                    <a:pt x="10611" y="6791"/>
                    <a:pt x="10611" y="6873"/>
                  </a:cubicBezTo>
                  <a:cubicBezTo>
                    <a:pt x="10623" y="7058"/>
                    <a:pt x="10576" y="7233"/>
                    <a:pt x="10506" y="7407"/>
                  </a:cubicBezTo>
                  <a:cubicBezTo>
                    <a:pt x="10472" y="7488"/>
                    <a:pt x="10414" y="7534"/>
                    <a:pt x="10332" y="7546"/>
                  </a:cubicBezTo>
                  <a:lnTo>
                    <a:pt x="10216" y="7546"/>
                  </a:lnTo>
                  <a:cubicBezTo>
                    <a:pt x="9949" y="7546"/>
                    <a:pt x="9682" y="7523"/>
                    <a:pt x="9427" y="7616"/>
                  </a:cubicBezTo>
                  <a:cubicBezTo>
                    <a:pt x="9404" y="7639"/>
                    <a:pt x="9346" y="7616"/>
                    <a:pt x="9311" y="7616"/>
                  </a:cubicBezTo>
                  <a:cubicBezTo>
                    <a:pt x="9079" y="7616"/>
                    <a:pt x="8846" y="7604"/>
                    <a:pt x="8614" y="7697"/>
                  </a:cubicBezTo>
                  <a:cubicBezTo>
                    <a:pt x="8579" y="7709"/>
                    <a:pt x="8521" y="7697"/>
                    <a:pt x="8475" y="7709"/>
                  </a:cubicBezTo>
                  <a:cubicBezTo>
                    <a:pt x="8417" y="7709"/>
                    <a:pt x="8347" y="7709"/>
                    <a:pt x="8301" y="7743"/>
                  </a:cubicBezTo>
                  <a:cubicBezTo>
                    <a:pt x="8138" y="7813"/>
                    <a:pt x="7964" y="7825"/>
                    <a:pt x="7790" y="7790"/>
                  </a:cubicBezTo>
                  <a:cubicBezTo>
                    <a:pt x="7488" y="7767"/>
                    <a:pt x="7198" y="7894"/>
                    <a:pt x="6873" y="7894"/>
                  </a:cubicBezTo>
                  <a:cubicBezTo>
                    <a:pt x="6733" y="7964"/>
                    <a:pt x="6559" y="7987"/>
                    <a:pt x="6397" y="7964"/>
                  </a:cubicBezTo>
                  <a:cubicBezTo>
                    <a:pt x="6350" y="7964"/>
                    <a:pt x="6292" y="7964"/>
                    <a:pt x="6257" y="7999"/>
                  </a:cubicBezTo>
                  <a:cubicBezTo>
                    <a:pt x="6118" y="8057"/>
                    <a:pt x="5979" y="8057"/>
                    <a:pt x="5828" y="8057"/>
                  </a:cubicBezTo>
                  <a:cubicBezTo>
                    <a:pt x="5712" y="8057"/>
                    <a:pt x="5573" y="8022"/>
                    <a:pt x="5468" y="8068"/>
                  </a:cubicBezTo>
                  <a:cubicBezTo>
                    <a:pt x="5224" y="8161"/>
                    <a:pt x="4992" y="8127"/>
                    <a:pt x="4748" y="8138"/>
                  </a:cubicBezTo>
                  <a:cubicBezTo>
                    <a:pt x="4644" y="8138"/>
                    <a:pt x="4528" y="8115"/>
                    <a:pt x="4435" y="8161"/>
                  </a:cubicBezTo>
                  <a:cubicBezTo>
                    <a:pt x="4191" y="8277"/>
                    <a:pt x="3936" y="8231"/>
                    <a:pt x="3680" y="8231"/>
                  </a:cubicBezTo>
                  <a:cubicBezTo>
                    <a:pt x="3587" y="8231"/>
                    <a:pt x="3471" y="8219"/>
                    <a:pt x="3378" y="8243"/>
                  </a:cubicBezTo>
                  <a:cubicBezTo>
                    <a:pt x="3216" y="8324"/>
                    <a:pt x="3065" y="8289"/>
                    <a:pt x="2902" y="8277"/>
                  </a:cubicBezTo>
                  <a:lnTo>
                    <a:pt x="2508" y="8231"/>
                  </a:lnTo>
                  <a:cubicBezTo>
                    <a:pt x="2194" y="8324"/>
                    <a:pt x="1939" y="8289"/>
                    <a:pt x="1695" y="8277"/>
                  </a:cubicBezTo>
                  <a:close/>
                  <a:moveTo>
                    <a:pt x="11865" y="2670"/>
                  </a:moveTo>
                  <a:cubicBezTo>
                    <a:pt x="11540" y="2601"/>
                    <a:pt x="10994" y="2601"/>
                    <a:pt x="10739" y="2659"/>
                  </a:cubicBezTo>
                  <a:cubicBezTo>
                    <a:pt x="10739" y="2891"/>
                    <a:pt x="10692" y="3123"/>
                    <a:pt x="10785" y="3344"/>
                  </a:cubicBezTo>
                  <a:cubicBezTo>
                    <a:pt x="10808" y="3413"/>
                    <a:pt x="10808" y="3506"/>
                    <a:pt x="10808" y="3587"/>
                  </a:cubicBezTo>
                  <a:cubicBezTo>
                    <a:pt x="10843" y="3820"/>
                    <a:pt x="10843" y="4052"/>
                    <a:pt x="10913" y="4284"/>
                  </a:cubicBezTo>
                  <a:cubicBezTo>
                    <a:pt x="10971" y="4470"/>
                    <a:pt x="10971" y="4644"/>
                    <a:pt x="10982" y="4818"/>
                  </a:cubicBezTo>
                  <a:cubicBezTo>
                    <a:pt x="10982" y="5004"/>
                    <a:pt x="10959" y="5178"/>
                    <a:pt x="10994" y="5352"/>
                  </a:cubicBezTo>
                  <a:cubicBezTo>
                    <a:pt x="11099" y="5398"/>
                    <a:pt x="11191" y="5445"/>
                    <a:pt x="11273" y="5491"/>
                  </a:cubicBezTo>
                  <a:cubicBezTo>
                    <a:pt x="11400" y="5445"/>
                    <a:pt x="11540" y="5410"/>
                    <a:pt x="11691" y="5468"/>
                  </a:cubicBezTo>
                  <a:cubicBezTo>
                    <a:pt x="11807" y="5514"/>
                    <a:pt x="11958" y="5503"/>
                    <a:pt x="12085" y="5456"/>
                  </a:cubicBezTo>
                  <a:cubicBezTo>
                    <a:pt x="12097" y="5410"/>
                    <a:pt x="12120" y="5375"/>
                    <a:pt x="12120" y="5340"/>
                  </a:cubicBezTo>
                  <a:cubicBezTo>
                    <a:pt x="12120" y="5004"/>
                    <a:pt x="12097" y="4690"/>
                    <a:pt x="12132" y="4354"/>
                  </a:cubicBezTo>
                  <a:cubicBezTo>
                    <a:pt x="12155" y="4017"/>
                    <a:pt x="12027" y="3692"/>
                    <a:pt x="12074" y="3355"/>
                  </a:cubicBezTo>
                  <a:cubicBezTo>
                    <a:pt x="12074" y="3320"/>
                    <a:pt x="12039" y="3297"/>
                    <a:pt x="12027" y="3262"/>
                  </a:cubicBezTo>
                  <a:cubicBezTo>
                    <a:pt x="12016" y="3227"/>
                    <a:pt x="11981" y="3181"/>
                    <a:pt x="11969" y="3123"/>
                  </a:cubicBezTo>
                  <a:cubicBezTo>
                    <a:pt x="11946" y="3007"/>
                    <a:pt x="11911" y="2844"/>
                    <a:pt x="11865" y="2670"/>
                  </a:cubicBezTo>
                  <a:close/>
                  <a:moveTo>
                    <a:pt x="9984" y="1916"/>
                  </a:moveTo>
                  <a:cubicBezTo>
                    <a:pt x="9961" y="2020"/>
                    <a:pt x="9961" y="2090"/>
                    <a:pt x="9961" y="2183"/>
                  </a:cubicBezTo>
                  <a:lnTo>
                    <a:pt x="9961" y="3135"/>
                  </a:lnTo>
                  <a:cubicBezTo>
                    <a:pt x="9961" y="3309"/>
                    <a:pt x="9949" y="3483"/>
                    <a:pt x="10019" y="3645"/>
                  </a:cubicBezTo>
                  <a:cubicBezTo>
                    <a:pt x="10054" y="3703"/>
                    <a:pt x="10054" y="3761"/>
                    <a:pt x="10042" y="3820"/>
                  </a:cubicBezTo>
                  <a:cubicBezTo>
                    <a:pt x="9996" y="4145"/>
                    <a:pt x="10158" y="4446"/>
                    <a:pt x="10147" y="4760"/>
                  </a:cubicBezTo>
                  <a:cubicBezTo>
                    <a:pt x="10228" y="4957"/>
                    <a:pt x="10205" y="5143"/>
                    <a:pt x="10216" y="5329"/>
                  </a:cubicBezTo>
                  <a:cubicBezTo>
                    <a:pt x="10216" y="5422"/>
                    <a:pt x="10216" y="5514"/>
                    <a:pt x="10251" y="5607"/>
                  </a:cubicBezTo>
                  <a:cubicBezTo>
                    <a:pt x="10297" y="5723"/>
                    <a:pt x="10309" y="5840"/>
                    <a:pt x="10309" y="5967"/>
                  </a:cubicBezTo>
                  <a:cubicBezTo>
                    <a:pt x="10309" y="6083"/>
                    <a:pt x="10297" y="6211"/>
                    <a:pt x="10344" y="6316"/>
                  </a:cubicBezTo>
                  <a:cubicBezTo>
                    <a:pt x="10506" y="6420"/>
                    <a:pt x="10646" y="6443"/>
                    <a:pt x="10820" y="6432"/>
                  </a:cubicBezTo>
                  <a:cubicBezTo>
                    <a:pt x="10913" y="6420"/>
                    <a:pt x="10948" y="6374"/>
                    <a:pt x="10948" y="6304"/>
                  </a:cubicBezTo>
                  <a:lnTo>
                    <a:pt x="10948" y="5828"/>
                  </a:lnTo>
                  <a:cubicBezTo>
                    <a:pt x="10704" y="5712"/>
                    <a:pt x="10704" y="5712"/>
                    <a:pt x="10704" y="5480"/>
                  </a:cubicBezTo>
                  <a:lnTo>
                    <a:pt x="10704" y="5201"/>
                  </a:lnTo>
                  <a:cubicBezTo>
                    <a:pt x="10692" y="4911"/>
                    <a:pt x="10750" y="4632"/>
                    <a:pt x="10634" y="4354"/>
                  </a:cubicBezTo>
                  <a:cubicBezTo>
                    <a:pt x="10623" y="4319"/>
                    <a:pt x="10634" y="4261"/>
                    <a:pt x="10623" y="4214"/>
                  </a:cubicBezTo>
                  <a:cubicBezTo>
                    <a:pt x="10623" y="4156"/>
                    <a:pt x="10599" y="4087"/>
                    <a:pt x="10588" y="4040"/>
                  </a:cubicBezTo>
                  <a:cubicBezTo>
                    <a:pt x="10530" y="3912"/>
                    <a:pt x="10530" y="3773"/>
                    <a:pt x="10530" y="3645"/>
                  </a:cubicBezTo>
                  <a:cubicBezTo>
                    <a:pt x="10530" y="3587"/>
                    <a:pt x="10530" y="3518"/>
                    <a:pt x="10518" y="3460"/>
                  </a:cubicBezTo>
                  <a:cubicBezTo>
                    <a:pt x="10402" y="3135"/>
                    <a:pt x="10472" y="2810"/>
                    <a:pt x="10460" y="2484"/>
                  </a:cubicBezTo>
                  <a:cubicBezTo>
                    <a:pt x="10460" y="2415"/>
                    <a:pt x="10506" y="2357"/>
                    <a:pt x="10576" y="2322"/>
                  </a:cubicBezTo>
                  <a:cubicBezTo>
                    <a:pt x="10623" y="2310"/>
                    <a:pt x="10657" y="2287"/>
                    <a:pt x="10692" y="2264"/>
                  </a:cubicBezTo>
                  <a:cubicBezTo>
                    <a:pt x="10739" y="2113"/>
                    <a:pt x="10692" y="2008"/>
                    <a:pt x="10576" y="1904"/>
                  </a:cubicBezTo>
                  <a:cubicBezTo>
                    <a:pt x="10402" y="1881"/>
                    <a:pt x="10216" y="1858"/>
                    <a:pt x="9984" y="191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1"/>
            <p:cNvSpPr/>
            <p:nvPr/>
          </p:nvSpPr>
          <p:spPr>
            <a:xfrm>
              <a:off x="2115625" y="2668975"/>
              <a:ext cx="62700" cy="44450"/>
            </a:xfrm>
            <a:custGeom>
              <a:avLst/>
              <a:gdLst/>
              <a:ahLst/>
              <a:cxnLst/>
              <a:rect l="l" t="t" r="r" b="b"/>
              <a:pathLst>
                <a:path w="2508" h="1778" extrusionOk="0">
                  <a:moveTo>
                    <a:pt x="1579" y="12"/>
                  </a:moveTo>
                  <a:lnTo>
                    <a:pt x="2043" y="12"/>
                  </a:lnTo>
                  <a:cubicBezTo>
                    <a:pt x="2148" y="12"/>
                    <a:pt x="2218" y="36"/>
                    <a:pt x="2310" y="94"/>
                  </a:cubicBezTo>
                  <a:cubicBezTo>
                    <a:pt x="2380" y="152"/>
                    <a:pt x="2415" y="210"/>
                    <a:pt x="2415" y="303"/>
                  </a:cubicBezTo>
                  <a:cubicBezTo>
                    <a:pt x="2415" y="430"/>
                    <a:pt x="2461" y="558"/>
                    <a:pt x="2473" y="697"/>
                  </a:cubicBezTo>
                  <a:cubicBezTo>
                    <a:pt x="2508" y="953"/>
                    <a:pt x="2496" y="1220"/>
                    <a:pt x="2496" y="1487"/>
                  </a:cubicBezTo>
                  <a:cubicBezTo>
                    <a:pt x="2496" y="1580"/>
                    <a:pt x="2415" y="1603"/>
                    <a:pt x="2345" y="1615"/>
                  </a:cubicBezTo>
                  <a:cubicBezTo>
                    <a:pt x="2276" y="1615"/>
                    <a:pt x="2206" y="1638"/>
                    <a:pt x="2125" y="1638"/>
                  </a:cubicBezTo>
                  <a:lnTo>
                    <a:pt x="1393" y="1638"/>
                  </a:lnTo>
                  <a:cubicBezTo>
                    <a:pt x="1312" y="1638"/>
                    <a:pt x="1242" y="1615"/>
                    <a:pt x="1173" y="1661"/>
                  </a:cubicBezTo>
                  <a:cubicBezTo>
                    <a:pt x="952" y="1777"/>
                    <a:pt x="732" y="1719"/>
                    <a:pt x="499" y="1742"/>
                  </a:cubicBezTo>
                  <a:cubicBezTo>
                    <a:pt x="418" y="1742"/>
                    <a:pt x="348" y="1707"/>
                    <a:pt x="302" y="1638"/>
                  </a:cubicBezTo>
                  <a:cubicBezTo>
                    <a:pt x="198" y="1475"/>
                    <a:pt x="81" y="1313"/>
                    <a:pt x="116" y="1115"/>
                  </a:cubicBezTo>
                  <a:cubicBezTo>
                    <a:pt x="116" y="1069"/>
                    <a:pt x="116" y="1022"/>
                    <a:pt x="93" y="999"/>
                  </a:cubicBezTo>
                  <a:cubicBezTo>
                    <a:pt x="0" y="802"/>
                    <a:pt x="35" y="616"/>
                    <a:pt x="35" y="430"/>
                  </a:cubicBezTo>
                  <a:cubicBezTo>
                    <a:pt x="35" y="291"/>
                    <a:pt x="81" y="256"/>
                    <a:pt x="244" y="210"/>
                  </a:cubicBezTo>
                  <a:cubicBezTo>
                    <a:pt x="430" y="152"/>
                    <a:pt x="650" y="140"/>
                    <a:pt x="836" y="94"/>
                  </a:cubicBezTo>
                  <a:cubicBezTo>
                    <a:pt x="1022" y="47"/>
                    <a:pt x="1196" y="36"/>
                    <a:pt x="1382" y="36"/>
                  </a:cubicBezTo>
                  <a:cubicBezTo>
                    <a:pt x="1440" y="1"/>
                    <a:pt x="1509" y="12"/>
                    <a:pt x="1579" y="12"/>
                  </a:cubicBezTo>
                  <a:close/>
                  <a:moveTo>
                    <a:pt x="2206" y="1359"/>
                  </a:moveTo>
                  <a:cubicBezTo>
                    <a:pt x="2310" y="988"/>
                    <a:pt x="2171" y="651"/>
                    <a:pt x="2148" y="314"/>
                  </a:cubicBezTo>
                  <a:cubicBezTo>
                    <a:pt x="1974" y="291"/>
                    <a:pt x="1184" y="268"/>
                    <a:pt x="1068" y="303"/>
                  </a:cubicBezTo>
                  <a:cubicBezTo>
                    <a:pt x="1057" y="303"/>
                    <a:pt x="1033" y="314"/>
                    <a:pt x="1010" y="314"/>
                  </a:cubicBezTo>
                  <a:cubicBezTo>
                    <a:pt x="894" y="372"/>
                    <a:pt x="778" y="384"/>
                    <a:pt x="650" y="372"/>
                  </a:cubicBezTo>
                  <a:cubicBezTo>
                    <a:pt x="523" y="372"/>
                    <a:pt x="418" y="407"/>
                    <a:pt x="302" y="500"/>
                  </a:cubicBezTo>
                  <a:cubicBezTo>
                    <a:pt x="314" y="593"/>
                    <a:pt x="337" y="697"/>
                    <a:pt x="348" y="790"/>
                  </a:cubicBezTo>
                  <a:cubicBezTo>
                    <a:pt x="360" y="872"/>
                    <a:pt x="395" y="941"/>
                    <a:pt x="395" y="999"/>
                  </a:cubicBezTo>
                  <a:cubicBezTo>
                    <a:pt x="395" y="1162"/>
                    <a:pt x="453" y="1289"/>
                    <a:pt x="569" y="1417"/>
                  </a:cubicBezTo>
                  <a:cubicBezTo>
                    <a:pt x="697" y="1417"/>
                    <a:pt x="836" y="1440"/>
                    <a:pt x="952" y="1406"/>
                  </a:cubicBezTo>
                  <a:cubicBezTo>
                    <a:pt x="1115" y="1348"/>
                    <a:pt x="1277" y="1348"/>
                    <a:pt x="1440" y="1348"/>
                  </a:cubicBezTo>
                  <a:cubicBezTo>
                    <a:pt x="1684" y="1359"/>
                    <a:pt x="1939" y="1359"/>
                    <a:pt x="2206" y="135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1"/>
            <p:cNvSpPr/>
            <p:nvPr/>
          </p:nvSpPr>
          <p:spPr>
            <a:xfrm>
              <a:off x="2021300" y="2692200"/>
              <a:ext cx="10750" cy="104500"/>
            </a:xfrm>
            <a:custGeom>
              <a:avLst/>
              <a:gdLst/>
              <a:ahLst/>
              <a:cxnLst/>
              <a:rect l="l" t="t" r="r" b="b"/>
              <a:pathLst>
                <a:path w="430" h="4180" extrusionOk="0">
                  <a:moveTo>
                    <a:pt x="430" y="4145"/>
                  </a:moveTo>
                  <a:cubicBezTo>
                    <a:pt x="302" y="4180"/>
                    <a:pt x="244" y="4099"/>
                    <a:pt x="221" y="4017"/>
                  </a:cubicBezTo>
                  <a:cubicBezTo>
                    <a:pt x="198" y="3924"/>
                    <a:pt x="198" y="3832"/>
                    <a:pt x="198" y="3739"/>
                  </a:cubicBezTo>
                  <a:cubicBezTo>
                    <a:pt x="198" y="3565"/>
                    <a:pt x="198" y="3390"/>
                    <a:pt x="140" y="3216"/>
                  </a:cubicBezTo>
                  <a:cubicBezTo>
                    <a:pt x="116" y="3112"/>
                    <a:pt x="116" y="3019"/>
                    <a:pt x="116" y="2914"/>
                  </a:cubicBezTo>
                  <a:lnTo>
                    <a:pt x="116" y="2055"/>
                  </a:lnTo>
                  <a:cubicBezTo>
                    <a:pt x="116" y="1916"/>
                    <a:pt x="105" y="1754"/>
                    <a:pt x="58" y="1603"/>
                  </a:cubicBezTo>
                  <a:cubicBezTo>
                    <a:pt x="0" y="1394"/>
                    <a:pt x="0" y="1161"/>
                    <a:pt x="128" y="953"/>
                  </a:cubicBezTo>
                  <a:cubicBezTo>
                    <a:pt x="232" y="813"/>
                    <a:pt x="232" y="651"/>
                    <a:pt x="163" y="488"/>
                  </a:cubicBezTo>
                  <a:cubicBezTo>
                    <a:pt x="105" y="360"/>
                    <a:pt x="105" y="233"/>
                    <a:pt x="140" y="93"/>
                  </a:cubicBezTo>
                  <a:cubicBezTo>
                    <a:pt x="163" y="70"/>
                    <a:pt x="186" y="35"/>
                    <a:pt x="221" y="1"/>
                  </a:cubicBezTo>
                  <a:cubicBezTo>
                    <a:pt x="244" y="24"/>
                    <a:pt x="290" y="35"/>
                    <a:pt x="290" y="59"/>
                  </a:cubicBezTo>
                  <a:cubicBezTo>
                    <a:pt x="337" y="256"/>
                    <a:pt x="372" y="442"/>
                    <a:pt x="407" y="651"/>
                  </a:cubicBezTo>
                  <a:cubicBezTo>
                    <a:pt x="418" y="790"/>
                    <a:pt x="407" y="941"/>
                    <a:pt x="337" y="1069"/>
                  </a:cubicBezTo>
                  <a:cubicBezTo>
                    <a:pt x="232" y="1243"/>
                    <a:pt x="221" y="1417"/>
                    <a:pt x="302" y="1591"/>
                  </a:cubicBezTo>
                  <a:cubicBezTo>
                    <a:pt x="337" y="1684"/>
                    <a:pt x="348" y="1765"/>
                    <a:pt x="348" y="1870"/>
                  </a:cubicBezTo>
                  <a:cubicBezTo>
                    <a:pt x="348" y="2160"/>
                    <a:pt x="348" y="2439"/>
                    <a:pt x="360" y="2729"/>
                  </a:cubicBezTo>
                  <a:cubicBezTo>
                    <a:pt x="360" y="2926"/>
                    <a:pt x="348" y="3135"/>
                    <a:pt x="418" y="3332"/>
                  </a:cubicBezTo>
                  <a:cubicBezTo>
                    <a:pt x="430" y="3390"/>
                    <a:pt x="430" y="3449"/>
                    <a:pt x="430" y="351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1"/>
            <p:cNvSpPr/>
            <p:nvPr/>
          </p:nvSpPr>
          <p:spPr>
            <a:xfrm>
              <a:off x="2053800" y="2689300"/>
              <a:ext cx="13950" cy="108000"/>
            </a:xfrm>
            <a:custGeom>
              <a:avLst/>
              <a:gdLst/>
              <a:ahLst/>
              <a:cxnLst/>
              <a:rect l="l" t="t" r="r" b="b"/>
              <a:pathLst>
                <a:path w="558" h="4320" extrusionOk="0">
                  <a:moveTo>
                    <a:pt x="291" y="1417"/>
                  </a:moveTo>
                  <a:lnTo>
                    <a:pt x="291" y="1928"/>
                  </a:lnTo>
                  <a:cubicBezTo>
                    <a:pt x="291" y="2055"/>
                    <a:pt x="314" y="2183"/>
                    <a:pt x="337" y="2322"/>
                  </a:cubicBezTo>
                  <a:cubicBezTo>
                    <a:pt x="384" y="2462"/>
                    <a:pt x="395" y="2624"/>
                    <a:pt x="384" y="2763"/>
                  </a:cubicBezTo>
                  <a:cubicBezTo>
                    <a:pt x="384" y="3042"/>
                    <a:pt x="453" y="3286"/>
                    <a:pt x="500" y="3553"/>
                  </a:cubicBezTo>
                  <a:cubicBezTo>
                    <a:pt x="546" y="3750"/>
                    <a:pt x="546" y="3971"/>
                    <a:pt x="558" y="4191"/>
                  </a:cubicBezTo>
                  <a:cubicBezTo>
                    <a:pt x="558" y="4215"/>
                    <a:pt x="546" y="4261"/>
                    <a:pt x="523" y="4273"/>
                  </a:cubicBezTo>
                  <a:cubicBezTo>
                    <a:pt x="500" y="4307"/>
                    <a:pt x="453" y="4319"/>
                    <a:pt x="430" y="4319"/>
                  </a:cubicBezTo>
                  <a:cubicBezTo>
                    <a:pt x="395" y="4319"/>
                    <a:pt x="372" y="4296"/>
                    <a:pt x="372" y="4261"/>
                  </a:cubicBezTo>
                  <a:cubicBezTo>
                    <a:pt x="349" y="4191"/>
                    <a:pt x="337" y="4122"/>
                    <a:pt x="349" y="4040"/>
                  </a:cubicBezTo>
                  <a:cubicBezTo>
                    <a:pt x="395" y="3797"/>
                    <a:pt x="337" y="3565"/>
                    <a:pt x="256" y="3344"/>
                  </a:cubicBezTo>
                  <a:cubicBezTo>
                    <a:pt x="175" y="3147"/>
                    <a:pt x="163" y="2961"/>
                    <a:pt x="175" y="2752"/>
                  </a:cubicBezTo>
                  <a:cubicBezTo>
                    <a:pt x="175" y="2578"/>
                    <a:pt x="209" y="2404"/>
                    <a:pt x="117" y="2241"/>
                  </a:cubicBezTo>
                  <a:cubicBezTo>
                    <a:pt x="93" y="2183"/>
                    <a:pt x="105" y="2125"/>
                    <a:pt x="105" y="2067"/>
                  </a:cubicBezTo>
                  <a:lnTo>
                    <a:pt x="105" y="1219"/>
                  </a:lnTo>
                  <a:cubicBezTo>
                    <a:pt x="105" y="1010"/>
                    <a:pt x="105" y="813"/>
                    <a:pt x="47" y="604"/>
                  </a:cubicBezTo>
                  <a:cubicBezTo>
                    <a:pt x="0" y="476"/>
                    <a:pt x="24" y="326"/>
                    <a:pt x="24" y="186"/>
                  </a:cubicBezTo>
                  <a:cubicBezTo>
                    <a:pt x="24" y="140"/>
                    <a:pt x="47" y="82"/>
                    <a:pt x="82" y="35"/>
                  </a:cubicBezTo>
                  <a:cubicBezTo>
                    <a:pt x="105" y="0"/>
                    <a:pt x="198" y="12"/>
                    <a:pt x="209" y="59"/>
                  </a:cubicBezTo>
                  <a:cubicBezTo>
                    <a:pt x="221" y="82"/>
                    <a:pt x="233" y="117"/>
                    <a:pt x="233" y="140"/>
                  </a:cubicBezTo>
                  <a:cubicBezTo>
                    <a:pt x="221" y="558"/>
                    <a:pt x="349" y="999"/>
                    <a:pt x="291" y="141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1"/>
            <p:cNvSpPr/>
            <p:nvPr/>
          </p:nvSpPr>
          <p:spPr>
            <a:xfrm>
              <a:off x="2081375" y="2683500"/>
              <a:ext cx="15700" cy="113500"/>
            </a:xfrm>
            <a:custGeom>
              <a:avLst/>
              <a:gdLst/>
              <a:ahLst/>
              <a:cxnLst/>
              <a:rect l="l" t="t" r="r" b="b"/>
              <a:pathLst>
                <a:path w="628" h="4540" extrusionOk="0">
                  <a:moveTo>
                    <a:pt x="453" y="4539"/>
                  </a:moveTo>
                  <a:cubicBezTo>
                    <a:pt x="349" y="4389"/>
                    <a:pt x="325" y="4272"/>
                    <a:pt x="430" y="4145"/>
                  </a:cubicBezTo>
                  <a:cubicBezTo>
                    <a:pt x="500" y="4064"/>
                    <a:pt x="500" y="3947"/>
                    <a:pt x="453" y="3855"/>
                  </a:cubicBezTo>
                  <a:cubicBezTo>
                    <a:pt x="337" y="3657"/>
                    <a:pt x="337" y="3448"/>
                    <a:pt x="349" y="3228"/>
                  </a:cubicBezTo>
                  <a:cubicBezTo>
                    <a:pt x="372" y="2914"/>
                    <a:pt x="291" y="2624"/>
                    <a:pt x="221" y="2334"/>
                  </a:cubicBezTo>
                  <a:cubicBezTo>
                    <a:pt x="198" y="2218"/>
                    <a:pt x="174" y="2090"/>
                    <a:pt x="174" y="1974"/>
                  </a:cubicBezTo>
                  <a:cubicBezTo>
                    <a:pt x="174" y="1626"/>
                    <a:pt x="174" y="1277"/>
                    <a:pt x="198" y="929"/>
                  </a:cubicBezTo>
                  <a:cubicBezTo>
                    <a:pt x="198" y="767"/>
                    <a:pt x="209" y="604"/>
                    <a:pt x="93" y="465"/>
                  </a:cubicBezTo>
                  <a:cubicBezTo>
                    <a:pt x="0" y="349"/>
                    <a:pt x="0" y="186"/>
                    <a:pt x="47" y="58"/>
                  </a:cubicBezTo>
                  <a:cubicBezTo>
                    <a:pt x="47" y="24"/>
                    <a:pt x="93" y="12"/>
                    <a:pt x="105" y="0"/>
                  </a:cubicBezTo>
                  <a:cubicBezTo>
                    <a:pt x="140" y="0"/>
                    <a:pt x="163" y="12"/>
                    <a:pt x="174" y="35"/>
                  </a:cubicBezTo>
                  <a:cubicBezTo>
                    <a:pt x="198" y="70"/>
                    <a:pt x="209" y="93"/>
                    <a:pt x="209" y="128"/>
                  </a:cubicBezTo>
                  <a:cubicBezTo>
                    <a:pt x="209" y="256"/>
                    <a:pt x="233" y="383"/>
                    <a:pt x="325" y="499"/>
                  </a:cubicBezTo>
                  <a:cubicBezTo>
                    <a:pt x="349" y="546"/>
                    <a:pt x="372" y="616"/>
                    <a:pt x="372" y="674"/>
                  </a:cubicBezTo>
                  <a:cubicBezTo>
                    <a:pt x="383" y="1010"/>
                    <a:pt x="395" y="1347"/>
                    <a:pt x="395" y="1695"/>
                  </a:cubicBezTo>
                  <a:cubicBezTo>
                    <a:pt x="395" y="1997"/>
                    <a:pt x="395" y="2287"/>
                    <a:pt x="488" y="2566"/>
                  </a:cubicBezTo>
                  <a:cubicBezTo>
                    <a:pt x="569" y="2856"/>
                    <a:pt x="558" y="3146"/>
                    <a:pt x="558" y="3437"/>
                  </a:cubicBezTo>
                  <a:cubicBezTo>
                    <a:pt x="558" y="3576"/>
                    <a:pt x="558" y="3715"/>
                    <a:pt x="581" y="3855"/>
                  </a:cubicBezTo>
                  <a:cubicBezTo>
                    <a:pt x="627" y="4075"/>
                    <a:pt x="604" y="4296"/>
                    <a:pt x="453" y="453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1"/>
            <p:cNvSpPr/>
            <p:nvPr/>
          </p:nvSpPr>
          <p:spPr>
            <a:xfrm>
              <a:off x="2165550" y="2722975"/>
              <a:ext cx="12200" cy="58650"/>
            </a:xfrm>
            <a:custGeom>
              <a:avLst/>
              <a:gdLst/>
              <a:ahLst/>
              <a:cxnLst/>
              <a:rect l="l" t="t" r="r" b="b"/>
              <a:pathLst>
                <a:path w="488" h="2346" extrusionOk="0">
                  <a:moveTo>
                    <a:pt x="93" y="929"/>
                  </a:moveTo>
                  <a:cubicBezTo>
                    <a:pt x="93" y="766"/>
                    <a:pt x="116" y="697"/>
                    <a:pt x="221" y="650"/>
                  </a:cubicBezTo>
                  <a:cubicBezTo>
                    <a:pt x="313" y="604"/>
                    <a:pt x="313" y="523"/>
                    <a:pt x="255" y="453"/>
                  </a:cubicBezTo>
                  <a:cubicBezTo>
                    <a:pt x="209" y="395"/>
                    <a:pt x="139" y="360"/>
                    <a:pt x="93" y="302"/>
                  </a:cubicBezTo>
                  <a:cubicBezTo>
                    <a:pt x="58" y="256"/>
                    <a:pt x="35" y="198"/>
                    <a:pt x="23" y="139"/>
                  </a:cubicBezTo>
                  <a:cubicBezTo>
                    <a:pt x="0" y="81"/>
                    <a:pt x="58" y="12"/>
                    <a:pt x="116" y="12"/>
                  </a:cubicBezTo>
                  <a:cubicBezTo>
                    <a:pt x="174" y="0"/>
                    <a:pt x="267" y="12"/>
                    <a:pt x="279" y="70"/>
                  </a:cubicBezTo>
                  <a:cubicBezTo>
                    <a:pt x="290" y="186"/>
                    <a:pt x="372" y="279"/>
                    <a:pt x="406" y="360"/>
                  </a:cubicBezTo>
                  <a:cubicBezTo>
                    <a:pt x="488" y="511"/>
                    <a:pt x="488" y="662"/>
                    <a:pt x="383" y="801"/>
                  </a:cubicBezTo>
                  <a:cubicBezTo>
                    <a:pt x="325" y="882"/>
                    <a:pt x="290" y="975"/>
                    <a:pt x="337" y="1091"/>
                  </a:cubicBezTo>
                  <a:cubicBezTo>
                    <a:pt x="383" y="1208"/>
                    <a:pt x="372" y="1324"/>
                    <a:pt x="430" y="1440"/>
                  </a:cubicBezTo>
                  <a:cubicBezTo>
                    <a:pt x="464" y="1509"/>
                    <a:pt x="453" y="1614"/>
                    <a:pt x="453" y="1707"/>
                  </a:cubicBezTo>
                  <a:cubicBezTo>
                    <a:pt x="453" y="1869"/>
                    <a:pt x="453" y="2020"/>
                    <a:pt x="441" y="2171"/>
                  </a:cubicBezTo>
                  <a:cubicBezTo>
                    <a:pt x="441" y="2276"/>
                    <a:pt x="395" y="2345"/>
                    <a:pt x="337" y="2334"/>
                  </a:cubicBezTo>
                  <a:cubicBezTo>
                    <a:pt x="255" y="2322"/>
                    <a:pt x="267" y="2241"/>
                    <a:pt x="267" y="2194"/>
                  </a:cubicBezTo>
                  <a:cubicBezTo>
                    <a:pt x="267" y="2067"/>
                    <a:pt x="255" y="1950"/>
                    <a:pt x="267" y="1858"/>
                  </a:cubicBezTo>
                  <a:cubicBezTo>
                    <a:pt x="279" y="1614"/>
                    <a:pt x="221" y="1370"/>
                    <a:pt x="139" y="1149"/>
                  </a:cubicBezTo>
                  <a:cubicBezTo>
                    <a:pt x="116" y="1057"/>
                    <a:pt x="104" y="975"/>
                    <a:pt x="93" y="9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1"/>
            <p:cNvSpPr/>
            <p:nvPr/>
          </p:nvSpPr>
          <p:spPr>
            <a:xfrm>
              <a:off x="2140575" y="2727600"/>
              <a:ext cx="13100" cy="56925"/>
            </a:xfrm>
            <a:custGeom>
              <a:avLst/>
              <a:gdLst/>
              <a:ahLst/>
              <a:cxnLst/>
              <a:rect l="l" t="t" r="r" b="b"/>
              <a:pathLst>
                <a:path w="524" h="2277" extrusionOk="0">
                  <a:moveTo>
                    <a:pt x="128" y="1"/>
                  </a:moveTo>
                  <a:cubicBezTo>
                    <a:pt x="314" y="59"/>
                    <a:pt x="314" y="59"/>
                    <a:pt x="442" y="175"/>
                  </a:cubicBezTo>
                  <a:cubicBezTo>
                    <a:pt x="395" y="210"/>
                    <a:pt x="349" y="245"/>
                    <a:pt x="291" y="291"/>
                  </a:cubicBezTo>
                  <a:cubicBezTo>
                    <a:pt x="256" y="419"/>
                    <a:pt x="186" y="581"/>
                    <a:pt x="198" y="744"/>
                  </a:cubicBezTo>
                  <a:cubicBezTo>
                    <a:pt x="221" y="906"/>
                    <a:pt x="244" y="1057"/>
                    <a:pt x="337" y="1208"/>
                  </a:cubicBezTo>
                  <a:cubicBezTo>
                    <a:pt x="395" y="1290"/>
                    <a:pt x="442" y="1382"/>
                    <a:pt x="477" y="1464"/>
                  </a:cubicBezTo>
                  <a:cubicBezTo>
                    <a:pt x="523" y="1545"/>
                    <a:pt x="523" y="1626"/>
                    <a:pt x="465" y="1696"/>
                  </a:cubicBezTo>
                  <a:cubicBezTo>
                    <a:pt x="349" y="1835"/>
                    <a:pt x="361" y="1974"/>
                    <a:pt x="395" y="2137"/>
                  </a:cubicBezTo>
                  <a:cubicBezTo>
                    <a:pt x="407" y="2160"/>
                    <a:pt x="395" y="2207"/>
                    <a:pt x="372" y="2276"/>
                  </a:cubicBezTo>
                  <a:cubicBezTo>
                    <a:pt x="314" y="2241"/>
                    <a:pt x="291" y="2218"/>
                    <a:pt x="279" y="2195"/>
                  </a:cubicBezTo>
                  <a:cubicBezTo>
                    <a:pt x="163" y="2067"/>
                    <a:pt x="140" y="1905"/>
                    <a:pt x="163" y="1731"/>
                  </a:cubicBezTo>
                  <a:cubicBezTo>
                    <a:pt x="163" y="1673"/>
                    <a:pt x="186" y="1615"/>
                    <a:pt x="244" y="1580"/>
                  </a:cubicBezTo>
                  <a:cubicBezTo>
                    <a:pt x="279" y="1568"/>
                    <a:pt x="314" y="1545"/>
                    <a:pt x="349" y="1510"/>
                  </a:cubicBezTo>
                  <a:cubicBezTo>
                    <a:pt x="314" y="1440"/>
                    <a:pt x="291" y="1371"/>
                    <a:pt x="244" y="1313"/>
                  </a:cubicBezTo>
                  <a:cubicBezTo>
                    <a:pt x="128" y="1173"/>
                    <a:pt x="105" y="999"/>
                    <a:pt x="24" y="848"/>
                  </a:cubicBezTo>
                  <a:cubicBezTo>
                    <a:pt x="1" y="790"/>
                    <a:pt x="1" y="686"/>
                    <a:pt x="24" y="639"/>
                  </a:cubicBezTo>
                  <a:cubicBezTo>
                    <a:pt x="117" y="512"/>
                    <a:pt x="105" y="361"/>
                    <a:pt x="82" y="221"/>
                  </a:cubicBezTo>
                  <a:cubicBezTo>
                    <a:pt x="117" y="163"/>
                    <a:pt x="117" y="105"/>
                    <a:pt x="128"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1"/>
            <p:cNvSpPr/>
            <p:nvPr/>
          </p:nvSpPr>
          <p:spPr>
            <a:xfrm>
              <a:off x="2121125" y="2724125"/>
              <a:ext cx="9900" cy="43850"/>
            </a:xfrm>
            <a:custGeom>
              <a:avLst/>
              <a:gdLst/>
              <a:ahLst/>
              <a:cxnLst/>
              <a:rect l="l" t="t" r="r" b="b"/>
              <a:pathLst>
                <a:path w="396" h="1754" extrusionOk="0">
                  <a:moveTo>
                    <a:pt x="1" y="59"/>
                  </a:moveTo>
                  <a:cubicBezTo>
                    <a:pt x="94" y="1"/>
                    <a:pt x="175" y="35"/>
                    <a:pt x="187" y="93"/>
                  </a:cubicBezTo>
                  <a:cubicBezTo>
                    <a:pt x="256" y="372"/>
                    <a:pt x="396" y="616"/>
                    <a:pt x="384" y="906"/>
                  </a:cubicBezTo>
                  <a:cubicBezTo>
                    <a:pt x="372" y="1185"/>
                    <a:pt x="372" y="1475"/>
                    <a:pt x="372" y="1754"/>
                  </a:cubicBezTo>
                  <a:cubicBezTo>
                    <a:pt x="279" y="1754"/>
                    <a:pt x="279" y="1696"/>
                    <a:pt x="268" y="1649"/>
                  </a:cubicBezTo>
                  <a:cubicBezTo>
                    <a:pt x="245" y="1521"/>
                    <a:pt x="198" y="1370"/>
                    <a:pt x="198" y="1231"/>
                  </a:cubicBezTo>
                  <a:cubicBezTo>
                    <a:pt x="198" y="906"/>
                    <a:pt x="187" y="604"/>
                    <a:pt x="47" y="314"/>
                  </a:cubicBezTo>
                  <a:cubicBezTo>
                    <a:pt x="12" y="244"/>
                    <a:pt x="12" y="152"/>
                    <a:pt x="1" y="5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1"/>
            <p:cNvSpPr/>
            <p:nvPr/>
          </p:nvSpPr>
          <p:spPr>
            <a:xfrm>
              <a:off x="2126075" y="2779275"/>
              <a:ext cx="4075" cy="3800"/>
            </a:xfrm>
            <a:custGeom>
              <a:avLst/>
              <a:gdLst/>
              <a:ahLst/>
              <a:cxnLst/>
              <a:rect l="l" t="t" r="r" b="b"/>
              <a:pathLst>
                <a:path w="163" h="152" extrusionOk="0">
                  <a:moveTo>
                    <a:pt x="163" y="35"/>
                  </a:moveTo>
                  <a:cubicBezTo>
                    <a:pt x="163" y="58"/>
                    <a:pt x="151" y="82"/>
                    <a:pt x="151" y="82"/>
                  </a:cubicBezTo>
                  <a:cubicBezTo>
                    <a:pt x="105" y="116"/>
                    <a:pt x="70" y="151"/>
                    <a:pt x="12" y="116"/>
                  </a:cubicBezTo>
                  <a:cubicBezTo>
                    <a:pt x="12" y="116"/>
                    <a:pt x="0" y="93"/>
                    <a:pt x="0" y="82"/>
                  </a:cubicBezTo>
                  <a:cubicBezTo>
                    <a:pt x="12" y="24"/>
                    <a:pt x="58" y="0"/>
                    <a:pt x="105" y="0"/>
                  </a:cubicBezTo>
                  <a:cubicBezTo>
                    <a:pt x="128" y="12"/>
                    <a:pt x="151" y="24"/>
                    <a:pt x="163" y="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2" name="Google Shape;1152;p21"/>
          <p:cNvGrpSpPr/>
          <p:nvPr/>
        </p:nvGrpSpPr>
        <p:grpSpPr>
          <a:xfrm rot="-1012302">
            <a:off x="353529" y="2777724"/>
            <a:ext cx="417388" cy="653682"/>
            <a:chOff x="683900" y="3612800"/>
            <a:chExt cx="105100" cy="164600"/>
          </a:xfrm>
        </p:grpSpPr>
        <p:sp>
          <p:nvSpPr>
            <p:cNvPr id="1153" name="Google Shape;1153;p21"/>
            <p:cNvSpPr/>
            <p:nvPr/>
          </p:nvSpPr>
          <p:spPr>
            <a:xfrm>
              <a:off x="683900" y="3612800"/>
              <a:ext cx="105100" cy="164600"/>
            </a:xfrm>
            <a:custGeom>
              <a:avLst/>
              <a:gdLst/>
              <a:ahLst/>
              <a:cxnLst/>
              <a:rect l="l" t="t" r="r" b="b"/>
              <a:pathLst>
                <a:path w="4204" h="6584" extrusionOk="0">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1"/>
            <p:cNvSpPr/>
            <p:nvPr/>
          </p:nvSpPr>
          <p:spPr>
            <a:xfrm>
              <a:off x="717875" y="3678100"/>
              <a:ext cx="53700" cy="69400"/>
            </a:xfrm>
            <a:custGeom>
              <a:avLst/>
              <a:gdLst/>
              <a:ahLst/>
              <a:cxnLst/>
              <a:rect l="l" t="t" r="r" b="b"/>
              <a:pathLst>
                <a:path w="2148" h="2776" extrusionOk="0">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5" name="Google Shape;1155;p21"/>
          <p:cNvGrpSpPr/>
          <p:nvPr/>
        </p:nvGrpSpPr>
        <p:grpSpPr>
          <a:xfrm rot="2203129">
            <a:off x="1587612" y="4469229"/>
            <a:ext cx="239083" cy="580024"/>
            <a:chOff x="1282375" y="3450000"/>
            <a:chExt cx="64725" cy="157025"/>
          </a:xfrm>
        </p:grpSpPr>
        <p:sp>
          <p:nvSpPr>
            <p:cNvPr id="1156" name="Google Shape;1156;p21"/>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1"/>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1"/>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21"/>
          <p:cNvGrpSpPr/>
          <p:nvPr/>
        </p:nvGrpSpPr>
        <p:grpSpPr>
          <a:xfrm rot="-2161832">
            <a:off x="146056" y="237764"/>
            <a:ext cx="546806" cy="912618"/>
            <a:chOff x="1980950" y="3649100"/>
            <a:chExt cx="146600" cy="244675"/>
          </a:xfrm>
        </p:grpSpPr>
        <p:sp>
          <p:nvSpPr>
            <p:cNvPr id="1160" name="Google Shape;1160;p21"/>
            <p:cNvSpPr/>
            <p:nvPr/>
          </p:nvSpPr>
          <p:spPr>
            <a:xfrm>
              <a:off x="1980950" y="3649100"/>
              <a:ext cx="146600" cy="244675"/>
            </a:xfrm>
            <a:custGeom>
              <a:avLst/>
              <a:gdLst/>
              <a:ahLst/>
              <a:cxnLst/>
              <a:rect l="l" t="t" r="r" b="b"/>
              <a:pathLst>
                <a:path w="5864" h="9787" extrusionOk="0">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1"/>
            <p:cNvSpPr/>
            <p:nvPr/>
          </p:nvSpPr>
          <p:spPr>
            <a:xfrm>
              <a:off x="2056125" y="3778250"/>
              <a:ext cx="11350" cy="9025"/>
            </a:xfrm>
            <a:custGeom>
              <a:avLst/>
              <a:gdLst/>
              <a:ahLst/>
              <a:cxnLst/>
              <a:rect l="l" t="t" r="r" b="b"/>
              <a:pathLst>
                <a:path w="454" h="361" extrusionOk="0">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1"/>
            <p:cNvSpPr/>
            <p:nvPr/>
          </p:nvSpPr>
          <p:spPr>
            <a:xfrm>
              <a:off x="2060175" y="3793625"/>
              <a:ext cx="10475" cy="6700"/>
            </a:xfrm>
            <a:custGeom>
              <a:avLst/>
              <a:gdLst/>
              <a:ahLst/>
              <a:cxnLst/>
              <a:rect l="l" t="t" r="r" b="b"/>
              <a:pathLst>
                <a:path w="419" h="268" extrusionOk="0">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1"/>
            <p:cNvSpPr/>
            <p:nvPr/>
          </p:nvSpPr>
          <p:spPr>
            <a:xfrm>
              <a:off x="2057275" y="3744000"/>
              <a:ext cx="9325" cy="9600"/>
            </a:xfrm>
            <a:custGeom>
              <a:avLst/>
              <a:gdLst/>
              <a:ahLst/>
              <a:cxnLst/>
              <a:rect l="l" t="t" r="r" b="b"/>
              <a:pathLst>
                <a:path w="373" h="384" extrusionOk="0">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1"/>
            <p:cNvSpPr/>
            <p:nvPr/>
          </p:nvSpPr>
          <p:spPr>
            <a:xfrm>
              <a:off x="2056125" y="3717575"/>
              <a:ext cx="11625" cy="5825"/>
            </a:xfrm>
            <a:custGeom>
              <a:avLst/>
              <a:gdLst/>
              <a:ahLst/>
              <a:cxnLst/>
              <a:rect l="l" t="t" r="r" b="b"/>
              <a:pathLst>
                <a:path w="465" h="233" extrusionOk="0">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1"/>
            <p:cNvSpPr/>
            <p:nvPr/>
          </p:nvSpPr>
          <p:spPr>
            <a:xfrm>
              <a:off x="2056125" y="3703075"/>
              <a:ext cx="9025" cy="5825"/>
            </a:xfrm>
            <a:custGeom>
              <a:avLst/>
              <a:gdLst/>
              <a:ahLst/>
              <a:cxnLst/>
              <a:rect l="l" t="t" r="r" b="b"/>
              <a:pathLst>
                <a:path w="361" h="233" extrusionOk="0">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1"/>
            <p:cNvSpPr/>
            <p:nvPr/>
          </p:nvSpPr>
          <p:spPr>
            <a:xfrm>
              <a:off x="2057275" y="3732100"/>
              <a:ext cx="8150" cy="6400"/>
            </a:xfrm>
            <a:custGeom>
              <a:avLst/>
              <a:gdLst/>
              <a:ahLst/>
              <a:cxnLst/>
              <a:rect l="l" t="t" r="r" b="b"/>
              <a:pathLst>
                <a:path w="326" h="256" extrusionOk="0">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1"/>
            <p:cNvSpPr/>
            <p:nvPr/>
          </p:nvSpPr>
          <p:spPr>
            <a:xfrm>
              <a:off x="2060775" y="3804075"/>
              <a:ext cx="7550" cy="6125"/>
            </a:xfrm>
            <a:custGeom>
              <a:avLst/>
              <a:gdLst/>
              <a:ahLst/>
              <a:cxnLst/>
              <a:rect l="l" t="t" r="r" b="b"/>
              <a:pathLst>
                <a:path w="302" h="245" extrusionOk="0">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1"/>
            <p:cNvSpPr/>
            <p:nvPr/>
          </p:nvSpPr>
          <p:spPr>
            <a:xfrm>
              <a:off x="2058150" y="3762575"/>
              <a:ext cx="5550" cy="6700"/>
            </a:xfrm>
            <a:custGeom>
              <a:avLst/>
              <a:gdLst/>
              <a:ahLst/>
              <a:cxnLst/>
              <a:rect l="l" t="t" r="r" b="b"/>
              <a:pathLst>
                <a:path w="222" h="268" extrusionOk="0">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1"/>
            <p:cNvSpPr/>
            <p:nvPr/>
          </p:nvSpPr>
          <p:spPr>
            <a:xfrm>
              <a:off x="2065125" y="3819450"/>
              <a:ext cx="6100" cy="5250"/>
            </a:xfrm>
            <a:custGeom>
              <a:avLst/>
              <a:gdLst/>
              <a:ahLst/>
              <a:cxnLst/>
              <a:rect l="l" t="t" r="r" b="b"/>
              <a:pathLst>
                <a:path w="244" h="210" extrusionOk="0">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1"/>
            <p:cNvSpPr/>
            <p:nvPr/>
          </p:nvSpPr>
          <p:spPr>
            <a:xfrm>
              <a:off x="1996325" y="3833375"/>
              <a:ext cx="112650" cy="40675"/>
            </a:xfrm>
            <a:custGeom>
              <a:avLst/>
              <a:gdLst/>
              <a:ahLst/>
              <a:cxnLst/>
              <a:rect l="l" t="t" r="r" b="b"/>
              <a:pathLst>
                <a:path w="4506" h="1627" extrusionOk="0">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
  <p:cSld name="BIG_NUMBER_1">
    <p:bg>
      <p:bgPr>
        <a:solidFill>
          <a:schemeClr val="accent1"/>
        </a:solidFill>
        <a:effectLst/>
      </p:bgPr>
    </p:bg>
    <p:spTree>
      <p:nvGrpSpPr>
        <p:cNvPr id="1" name="Shape 1455"/>
        <p:cNvGrpSpPr/>
        <p:nvPr/>
      </p:nvGrpSpPr>
      <p:grpSpPr>
        <a:xfrm>
          <a:off x="0" y="0"/>
          <a:ext cx="0" cy="0"/>
          <a:chOff x="0" y="0"/>
          <a:chExt cx="0" cy="0"/>
        </a:xfrm>
      </p:grpSpPr>
      <p:grpSp>
        <p:nvGrpSpPr>
          <p:cNvPr id="1456" name="Google Shape;1456;p26"/>
          <p:cNvGrpSpPr/>
          <p:nvPr/>
        </p:nvGrpSpPr>
        <p:grpSpPr>
          <a:xfrm rot="-3553717" flipH="1">
            <a:off x="7688754" y="3898355"/>
            <a:ext cx="1657053" cy="1186673"/>
            <a:chOff x="2656025" y="2684075"/>
            <a:chExt cx="464100" cy="332350"/>
          </a:xfrm>
        </p:grpSpPr>
        <p:sp>
          <p:nvSpPr>
            <p:cNvPr id="1457" name="Google Shape;1457;p26"/>
            <p:cNvSpPr/>
            <p:nvPr/>
          </p:nvSpPr>
          <p:spPr>
            <a:xfrm>
              <a:off x="2667050" y="2932225"/>
              <a:ext cx="22950" cy="34550"/>
            </a:xfrm>
            <a:custGeom>
              <a:avLst/>
              <a:gdLst/>
              <a:ahLst/>
              <a:cxnLst/>
              <a:rect l="l" t="t" r="r" b="b"/>
              <a:pathLst>
                <a:path w="918" h="1382" extrusionOk="0">
                  <a:moveTo>
                    <a:pt x="24" y="175"/>
                  </a:moveTo>
                  <a:cubicBezTo>
                    <a:pt x="128" y="581"/>
                    <a:pt x="233" y="987"/>
                    <a:pt x="337" y="1382"/>
                  </a:cubicBezTo>
                  <a:cubicBezTo>
                    <a:pt x="523" y="1335"/>
                    <a:pt x="721" y="1277"/>
                    <a:pt x="895" y="1231"/>
                  </a:cubicBezTo>
                  <a:cubicBezTo>
                    <a:pt x="895" y="1092"/>
                    <a:pt x="918" y="941"/>
                    <a:pt x="918" y="790"/>
                  </a:cubicBezTo>
                  <a:cubicBezTo>
                    <a:pt x="918" y="523"/>
                    <a:pt x="813" y="256"/>
                    <a:pt x="767" y="0"/>
                  </a:cubicBezTo>
                  <a:cubicBezTo>
                    <a:pt x="523" y="35"/>
                    <a:pt x="256" y="35"/>
                    <a:pt x="1" y="58"/>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6"/>
            <p:cNvSpPr/>
            <p:nvPr/>
          </p:nvSpPr>
          <p:spPr>
            <a:xfrm>
              <a:off x="2658650" y="2881150"/>
              <a:ext cx="27875" cy="35125"/>
            </a:xfrm>
            <a:custGeom>
              <a:avLst/>
              <a:gdLst/>
              <a:ahLst/>
              <a:cxnLst/>
              <a:rect l="l" t="t" r="r" b="b"/>
              <a:pathLst>
                <a:path w="1115" h="1405" extrusionOk="0">
                  <a:moveTo>
                    <a:pt x="499" y="70"/>
                  </a:moveTo>
                  <a:cubicBezTo>
                    <a:pt x="302" y="244"/>
                    <a:pt x="174" y="453"/>
                    <a:pt x="93" y="697"/>
                  </a:cubicBezTo>
                  <a:cubicBezTo>
                    <a:pt x="12" y="882"/>
                    <a:pt x="0" y="1103"/>
                    <a:pt x="116" y="1242"/>
                  </a:cubicBezTo>
                  <a:cubicBezTo>
                    <a:pt x="244" y="1393"/>
                    <a:pt x="476" y="1405"/>
                    <a:pt x="650" y="1335"/>
                  </a:cubicBezTo>
                  <a:cubicBezTo>
                    <a:pt x="917" y="1219"/>
                    <a:pt x="1091" y="952"/>
                    <a:pt x="1103" y="685"/>
                  </a:cubicBezTo>
                  <a:cubicBezTo>
                    <a:pt x="1115" y="406"/>
                    <a:pt x="940" y="128"/>
                    <a:pt x="697" y="0"/>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6"/>
            <p:cNvSpPr/>
            <p:nvPr/>
          </p:nvSpPr>
          <p:spPr>
            <a:xfrm>
              <a:off x="2683025" y="2713625"/>
              <a:ext cx="37750" cy="19525"/>
            </a:xfrm>
            <a:custGeom>
              <a:avLst/>
              <a:gdLst/>
              <a:ahLst/>
              <a:cxnLst/>
              <a:rect l="l" t="t" r="r" b="b"/>
              <a:pathLst>
                <a:path w="1510" h="781" extrusionOk="0">
                  <a:moveTo>
                    <a:pt x="993" y="0"/>
                  </a:moveTo>
                  <a:cubicBezTo>
                    <a:pt x="672" y="0"/>
                    <a:pt x="125" y="166"/>
                    <a:pt x="70" y="258"/>
                  </a:cubicBezTo>
                  <a:cubicBezTo>
                    <a:pt x="0" y="374"/>
                    <a:pt x="221" y="780"/>
                    <a:pt x="221" y="780"/>
                  </a:cubicBezTo>
                  <a:cubicBezTo>
                    <a:pt x="378" y="560"/>
                    <a:pt x="624" y="459"/>
                    <a:pt x="881" y="459"/>
                  </a:cubicBezTo>
                  <a:cubicBezTo>
                    <a:pt x="1098" y="459"/>
                    <a:pt x="1323" y="531"/>
                    <a:pt x="1510" y="664"/>
                  </a:cubicBezTo>
                  <a:cubicBezTo>
                    <a:pt x="1463" y="421"/>
                    <a:pt x="1393" y="154"/>
                    <a:pt x="1184" y="37"/>
                  </a:cubicBezTo>
                  <a:cubicBezTo>
                    <a:pt x="1144" y="11"/>
                    <a:pt x="1076" y="0"/>
                    <a:pt x="9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6"/>
            <p:cNvSpPr/>
            <p:nvPr/>
          </p:nvSpPr>
          <p:spPr>
            <a:xfrm>
              <a:off x="2667050" y="2740950"/>
              <a:ext cx="2650" cy="7000"/>
            </a:xfrm>
            <a:custGeom>
              <a:avLst/>
              <a:gdLst/>
              <a:ahLst/>
              <a:cxnLst/>
              <a:rect l="l" t="t" r="r" b="b"/>
              <a:pathLst>
                <a:path w="106" h="280" extrusionOk="0">
                  <a:moveTo>
                    <a:pt x="1" y="1"/>
                  </a:moveTo>
                  <a:cubicBezTo>
                    <a:pt x="12" y="105"/>
                    <a:pt x="47" y="198"/>
                    <a:pt x="105" y="28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6"/>
            <p:cNvSpPr/>
            <p:nvPr/>
          </p:nvSpPr>
          <p:spPr>
            <a:xfrm>
              <a:off x="2660100" y="2687000"/>
              <a:ext cx="85050" cy="53975"/>
            </a:xfrm>
            <a:custGeom>
              <a:avLst/>
              <a:gdLst/>
              <a:ahLst/>
              <a:cxnLst/>
              <a:rect l="l" t="t" r="r" b="b"/>
              <a:pathLst>
                <a:path w="3402" h="2159" extrusionOk="0">
                  <a:moveTo>
                    <a:pt x="1814" y="1"/>
                  </a:moveTo>
                  <a:cubicBezTo>
                    <a:pt x="1552" y="1"/>
                    <a:pt x="1286" y="62"/>
                    <a:pt x="1045" y="174"/>
                  </a:cubicBezTo>
                  <a:cubicBezTo>
                    <a:pt x="557" y="418"/>
                    <a:pt x="186" y="870"/>
                    <a:pt x="0" y="1381"/>
                  </a:cubicBezTo>
                  <a:lnTo>
                    <a:pt x="267" y="2159"/>
                  </a:lnTo>
                  <a:cubicBezTo>
                    <a:pt x="186" y="1753"/>
                    <a:pt x="337" y="1311"/>
                    <a:pt x="639" y="1021"/>
                  </a:cubicBezTo>
                  <a:cubicBezTo>
                    <a:pt x="916" y="769"/>
                    <a:pt x="1297" y="639"/>
                    <a:pt x="1675" y="639"/>
                  </a:cubicBezTo>
                  <a:cubicBezTo>
                    <a:pt x="1819" y="639"/>
                    <a:pt x="1964" y="658"/>
                    <a:pt x="2101" y="696"/>
                  </a:cubicBezTo>
                  <a:cubicBezTo>
                    <a:pt x="2612" y="847"/>
                    <a:pt x="3030" y="1172"/>
                    <a:pt x="3320" y="1613"/>
                  </a:cubicBezTo>
                  <a:cubicBezTo>
                    <a:pt x="3402" y="1091"/>
                    <a:pt x="3065" y="499"/>
                    <a:pt x="2612" y="220"/>
                  </a:cubicBezTo>
                  <a:cubicBezTo>
                    <a:pt x="2372" y="70"/>
                    <a:pt x="2095" y="1"/>
                    <a:pt x="18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6"/>
            <p:cNvSpPr/>
            <p:nvPr/>
          </p:nvSpPr>
          <p:spPr>
            <a:xfrm>
              <a:off x="2747450" y="2731375"/>
              <a:ext cx="364850" cy="273150"/>
            </a:xfrm>
            <a:custGeom>
              <a:avLst/>
              <a:gdLst/>
              <a:ahLst/>
              <a:cxnLst/>
              <a:rect l="l" t="t" r="r" b="b"/>
              <a:pathLst>
                <a:path w="14594" h="10926" extrusionOk="0">
                  <a:moveTo>
                    <a:pt x="1649" y="10925"/>
                  </a:moveTo>
                  <a:cubicBezTo>
                    <a:pt x="1440" y="10739"/>
                    <a:pt x="1556" y="10472"/>
                    <a:pt x="1417" y="10287"/>
                  </a:cubicBezTo>
                  <a:cubicBezTo>
                    <a:pt x="1603" y="10229"/>
                    <a:pt x="1742" y="10136"/>
                    <a:pt x="1939" y="10159"/>
                  </a:cubicBezTo>
                  <a:cubicBezTo>
                    <a:pt x="2009" y="10159"/>
                    <a:pt x="2079" y="10124"/>
                    <a:pt x="2137" y="10112"/>
                  </a:cubicBezTo>
                  <a:cubicBezTo>
                    <a:pt x="2183" y="10101"/>
                    <a:pt x="2230" y="10066"/>
                    <a:pt x="2253" y="10078"/>
                  </a:cubicBezTo>
                  <a:cubicBezTo>
                    <a:pt x="2497" y="10124"/>
                    <a:pt x="2729" y="9996"/>
                    <a:pt x="2984" y="9996"/>
                  </a:cubicBezTo>
                  <a:cubicBezTo>
                    <a:pt x="3031" y="9996"/>
                    <a:pt x="3089" y="9961"/>
                    <a:pt x="3158" y="9938"/>
                  </a:cubicBezTo>
                  <a:cubicBezTo>
                    <a:pt x="3274" y="9880"/>
                    <a:pt x="3402" y="9845"/>
                    <a:pt x="3530" y="9822"/>
                  </a:cubicBezTo>
                  <a:cubicBezTo>
                    <a:pt x="3913" y="9694"/>
                    <a:pt x="4261" y="9520"/>
                    <a:pt x="4493" y="9149"/>
                  </a:cubicBezTo>
                  <a:cubicBezTo>
                    <a:pt x="4551" y="9068"/>
                    <a:pt x="4621" y="8998"/>
                    <a:pt x="4679" y="8917"/>
                  </a:cubicBezTo>
                  <a:cubicBezTo>
                    <a:pt x="4749" y="8835"/>
                    <a:pt x="4807" y="8743"/>
                    <a:pt x="4865" y="8650"/>
                  </a:cubicBezTo>
                  <a:cubicBezTo>
                    <a:pt x="4934" y="8487"/>
                    <a:pt x="5016" y="8325"/>
                    <a:pt x="5062" y="8162"/>
                  </a:cubicBezTo>
                  <a:cubicBezTo>
                    <a:pt x="5097" y="8104"/>
                    <a:pt x="5097" y="8023"/>
                    <a:pt x="5097" y="7953"/>
                  </a:cubicBezTo>
                  <a:lnTo>
                    <a:pt x="5097" y="7233"/>
                  </a:lnTo>
                  <a:cubicBezTo>
                    <a:pt x="5097" y="7140"/>
                    <a:pt x="5132" y="7036"/>
                    <a:pt x="5132" y="6931"/>
                  </a:cubicBezTo>
                  <a:cubicBezTo>
                    <a:pt x="5143" y="6746"/>
                    <a:pt x="5155" y="6537"/>
                    <a:pt x="5016" y="6386"/>
                  </a:cubicBezTo>
                  <a:cubicBezTo>
                    <a:pt x="4911" y="6281"/>
                    <a:pt x="4842" y="6154"/>
                    <a:pt x="4737" y="6061"/>
                  </a:cubicBezTo>
                  <a:cubicBezTo>
                    <a:pt x="4644" y="5991"/>
                    <a:pt x="4586" y="5887"/>
                    <a:pt x="4459" y="5921"/>
                  </a:cubicBezTo>
                  <a:cubicBezTo>
                    <a:pt x="4319" y="5840"/>
                    <a:pt x="4168" y="5771"/>
                    <a:pt x="4029" y="5689"/>
                  </a:cubicBezTo>
                  <a:cubicBezTo>
                    <a:pt x="3936" y="5631"/>
                    <a:pt x="3855" y="5585"/>
                    <a:pt x="3750" y="5550"/>
                  </a:cubicBezTo>
                  <a:cubicBezTo>
                    <a:pt x="3507" y="5469"/>
                    <a:pt x="3251" y="5376"/>
                    <a:pt x="3007" y="5283"/>
                  </a:cubicBezTo>
                  <a:cubicBezTo>
                    <a:pt x="2833" y="5202"/>
                    <a:pt x="2671" y="5132"/>
                    <a:pt x="2497" y="5074"/>
                  </a:cubicBezTo>
                  <a:cubicBezTo>
                    <a:pt x="2311" y="5016"/>
                    <a:pt x="2125" y="4970"/>
                    <a:pt x="1951" y="4911"/>
                  </a:cubicBezTo>
                  <a:cubicBezTo>
                    <a:pt x="1765" y="4853"/>
                    <a:pt x="1568" y="4784"/>
                    <a:pt x="1382" y="4714"/>
                  </a:cubicBezTo>
                  <a:cubicBezTo>
                    <a:pt x="1301" y="4505"/>
                    <a:pt x="1359" y="4319"/>
                    <a:pt x="1312" y="4145"/>
                  </a:cubicBezTo>
                  <a:cubicBezTo>
                    <a:pt x="1440" y="3971"/>
                    <a:pt x="1603" y="4029"/>
                    <a:pt x="1765" y="4064"/>
                  </a:cubicBezTo>
                  <a:cubicBezTo>
                    <a:pt x="1800" y="4064"/>
                    <a:pt x="1835" y="4087"/>
                    <a:pt x="1881" y="4099"/>
                  </a:cubicBezTo>
                  <a:cubicBezTo>
                    <a:pt x="2032" y="4192"/>
                    <a:pt x="2195" y="4296"/>
                    <a:pt x="2380" y="4319"/>
                  </a:cubicBezTo>
                  <a:cubicBezTo>
                    <a:pt x="2415" y="4319"/>
                    <a:pt x="2438" y="4354"/>
                    <a:pt x="2473" y="4366"/>
                  </a:cubicBezTo>
                  <a:cubicBezTo>
                    <a:pt x="2694" y="4528"/>
                    <a:pt x="2949" y="4598"/>
                    <a:pt x="3181" y="4714"/>
                  </a:cubicBezTo>
                  <a:cubicBezTo>
                    <a:pt x="3414" y="4819"/>
                    <a:pt x="3646" y="4900"/>
                    <a:pt x="3890" y="5004"/>
                  </a:cubicBezTo>
                  <a:cubicBezTo>
                    <a:pt x="4041" y="5062"/>
                    <a:pt x="4180" y="5132"/>
                    <a:pt x="4342" y="5167"/>
                  </a:cubicBezTo>
                  <a:cubicBezTo>
                    <a:pt x="4517" y="5202"/>
                    <a:pt x="4667" y="5318"/>
                    <a:pt x="4818" y="5411"/>
                  </a:cubicBezTo>
                  <a:cubicBezTo>
                    <a:pt x="4911" y="5457"/>
                    <a:pt x="4981" y="5515"/>
                    <a:pt x="5051" y="5550"/>
                  </a:cubicBezTo>
                  <a:cubicBezTo>
                    <a:pt x="5097" y="5585"/>
                    <a:pt x="5155" y="5596"/>
                    <a:pt x="5167" y="5643"/>
                  </a:cubicBezTo>
                  <a:cubicBezTo>
                    <a:pt x="5248" y="5782"/>
                    <a:pt x="5364" y="5921"/>
                    <a:pt x="5492" y="6003"/>
                  </a:cubicBezTo>
                  <a:cubicBezTo>
                    <a:pt x="5515" y="6014"/>
                    <a:pt x="5515" y="6061"/>
                    <a:pt x="5538" y="6072"/>
                  </a:cubicBezTo>
                  <a:cubicBezTo>
                    <a:pt x="5596" y="6189"/>
                    <a:pt x="5654" y="6293"/>
                    <a:pt x="5689" y="6409"/>
                  </a:cubicBezTo>
                  <a:cubicBezTo>
                    <a:pt x="5747" y="6595"/>
                    <a:pt x="5910" y="6699"/>
                    <a:pt x="6061" y="6815"/>
                  </a:cubicBezTo>
                  <a:cubicBezTo>
                    <a:pt x="6084" y="6827"/>
                    <a:pt x="6119" y="6827"/>
                    <a:pt x="6142" y="6862"/>
                  </a:cubicBezTo>
                  <a:cubicBezTo>
                    <a:pt x="6467" y="7082"/>
                    <a:pt x="6815" y="7117"/>
                    <a:pt x="7187" y="7117"/>
                  </a:cubicBezTo>
                  <a:cubicBezTo>
                    <a:pt x="8382" y="7106"/>
                    <a:pt x="9578" y="7117"/>
                    <a:pt x="10774" y="7117"/>
                  </a:cubicBezTo>
                  <a:cubicBezTo>
                    <a:pt x="10902" y="7117"/>
                    <a:pt x="11029" y="7117"/>
                    <a:pt x="11169" y="7059"/>
                  </a:cubicBezTo>
                  <a:cubicBezTo>
                    <a:pt x="11227" y="7036"/>
                    <a:pt x="11285" y="7036"/>
                    <a:pt x="11343" y="7036"/>
                  </a:cubicBezTo>
                  <a:lnTo>
                    <a:pt x="11552" y="7036"/>
                  </a:lnTo>
                  <a:cubicBezTo>
                    <a:pt x="11877" y="7059"/>
                    <a:pt x="12179" y="6990"/>
                    <a:pt x="12480" y="6920"/>
                  </a:cubicBezTo>
                  <a:cubicBezTo>
                    <a:pt x="12585" y="6885"/>
                    <a:pt x="12701" y="6873"/>
                    <a:pt x="12806" y="6850"/>
                  </a:cubicBezTo>
                  <a:cubicBezTo>
                    <a:pt x="13049" y="6769"/>
                    <a:pt x="13282" y="6688"/>
                    <a:pt x="13467" y="6479"/>
                  </a:cubicBezTo>
                  <a:lnTo>
                    <a:pt x="13514" y="6444"/>
                  </a:lnTo>
                  <a:cubicBezTo>
                    <a:pt x="13676" y="6351"/>
                    <a:pt x="13781" y="6223"/>
                    <a:pt x="13850" y="6061"/>
                  </a:cubicBezTo>
                  <a:cubicBezTo>
                    <a:pt x="13932" y="5840"/>
                    <a:pt x="14048" y="5643"/>
                    <a:pt x="14036" y="5399"/>
                  </a:cubicBezTo>
                  <a:cubicBezTo>
                    <a:pt x="14036" y="5306"/>
                    <a:pt x="14071" y="5225"/>
                    <a:pt x="14071" y="5120"/>
                  </a:cubicBezTo>
                  <a:cubicBezTo>
                    <a:pt x="14083" y="5028"/>
                    <a:pt x="14094" y="4946"/>
                    <a:pt x="14106" y="4842"/>
                  </a:cubicBezTo>
                  <a:lnTo>
                    <a:pt x="14106" y="3553"/>
                  </a:lnTo>
                  <a:cubicBezTo>
                    <a:pt x="14106" y="3437"/>
                    <a:pt x="14129" y="3309"/>
                    <a:pt x="14048" y="3193"/>
                  </a:cubicBezTo>
                  <a:cubicBezTo>
                    <a:pt x="14036" y="3159"/>
                    <a:pt x="14036" y="3135"/>
                    <a:pt x="14036" y="3100"/>
                  </a:cubicBezTo>
                  <a:cubicBezTo>
                    <a:pt x="14025" y="2787"/>
                    <a:pt x="13874" y="2532"/>
                    <a:pt x="13676" y="2323"/>
                  </a:cubicBezTo>
                  <a:cubicBezTo>
                    <a:pt x="13456" y="2090"/>
                    <a:pt x="13223" y="1870"/>
                    <a:pt x="12968" y="1696"/>
                  </a:cubicBezTo>
                  <a:cubicBezTo>
                    <a:pt x="12852" y="1626"/>
                    <a:pt x="12736" y="1580"/>
                    <a:pt x="12597" y="1545"/>
                  </a:cubicBezTo>
                  <a:cubicBezTo>
                    <a:pt x="12225" y="1475"/>
                    <a:pt x="11865" y="1452"/>
                    <a:pt x="11482" y="1417"/>
                  </a:cubicBezTo>
                  <a:cubicBezTo>
                    <a:pt x="11412" y="1417"/>
                    <a:pt x="11343" y="1406"/>
                    <a:pt x="11262" y="1394"/>
                  </a:cubicBezTo>
                  <a:cubicBezTo>
                    <a:pt x="10960" y="1336"/>
                    <a:pt x="10658" y="1289"/>
                    <a:pt x="10356" y="1301"/>
                  </a:cubicBezTo>
                  <a:cubicBezTo>
                    <a:pt x="10275" y="1301"/>
                    <a:pt x="10205" y="1301"/>
                    <a:pt x="10135" y="1278"/>
                  </a:cubicBezTo>
                  <a:cubicBezTo>
                    <a:pt x="9950" y="1220"/>
                    <a:pt x="9752" y="1197"/>
                    <a:pt x="9555" y="1197"/>
                  </a:cubicBezTo>
                  <a:lnTo>
                    <a:pt x="8232" y="1197"/>
                  </a:lnTo>
                  <a:cubicBezTo>
                    <a:pt x="8057" y="1197"/>
                    <a:pt x="7883" y="1220"/>
                    <a:pt x="7721" y="1139"/>
                  </a:cubicBezTo>
                  <a:cubicBezTo>
                    <a:pt x="7651" y="1115"/>
                    <a:pt x="7570" y="1127"/>
                    <a:pt x="7477" y="1127"/>
                  </a:cubicBezTo>
                  <a:lnTo>
                    <a:pt x="6409" y="1127"/>
                  </a:lnTo>
                  <a:cubicBezTo>
                    <a:pt x="6235" y="1127"/>
                    <a:pt x="6061" y="1139"/>
                    <a:pt x="5898" y="1069"/>
                  </a:cubicBezTo>
                  <a:cubicBezTo>
                    <a:pt x="5828" y="1046"/>
                    <a:pt x="5736" y="1057"/>
                    <a:pt x="5654" y="1057"/>
                  </a:cubicBezTo>
                  <a:lnTo>
                    <a:pt x="4818" y="1057"/>
                  </a:lnTo>
                  <a:cubicBezTo>
                    <a:pt x="4633" y="1057"/>
                    <a:pt x="4459" y="1069"/>
                    <a:pt x="4284" y="988"/>
                  </a:cubicBezTo>
                  <a:cubicBezTo>
                    <a:pt x="4006" y="988"/>
                    <a:pt x="3750" y="872"/>
                    <a:pt x="3472" y="883"/>
                  </a:cubicBezTo>
                  <a:cubicBezTo>
                    <a:pt x="3425" y="883"/>
                    <a:pt x="3390" y="895"/>
                    <a:pt x="3356" y="883"/>
                  </a:cubicBezTo>
                  <a:cubicBezTo>
                    <a:pt x="3123" y="790"/>
                    <a:pt x="2880" y="813"/>
                    <a:pt x="2636" y="813"/>
                  </a:cubicBezTo>
                  <a:lnTo>
                    <a:pt x="2578" y="813"/>
                  </a:lnTo>
                  <a:cubicBezTo>
                    <a:pt x="2195" y="732"/>
                    <a:pt x="1835" y="674"/>
                    <a:pt x="1452" y="604"/>
                  </a:cubicBezTo>
                  <a:cubicBezTo>
                    <a:pt x="1428" y="604"/>
                    <a:pt x="1394" y="593"/>
                    <a:pt x="1370" y="593"/>
                  </a:cubicBezTo>
                  <a:cubicBezTo>
                    <a:pt x="1011" y="604"/>
                    <a:pt x="639" y="477"/>
                    <a:pt x="268" y="500"/>
                  </a:cubicBezTo>
                  <a:cubicBezTo>
                    <a:pt x="175" y="500"/>
                    <a:pt x="82" y="535"/>
                    <a:pt x="1" y="465"/>
                  </a:cubicBezTo>
                  <a:lnTo>
                    <a:pt x="1" y="24"/>
                  </a:lnTo>
                  <a:cubicBezTo>
                    <a:pt x="59" y="12"/>
                    <a:pt x="117" y="1"/>
                    <a:pt x="163" y="1"/>
                  </a:cubicBezTo>
                  <a:cubicBezTo>
                    <a:pt x="627" y="36"/>
                    <a:pt x="1092" y="82"/>
                    <a:pt x="1556" y="152"/>
                  </a:cubicBezTo>
                  <a:cubicBezTo>
                    <a:pt x="1939" y="210"/>
                    <a:pt x="2299" y="303"/>
                    <a:pt x="2671" y="361"/>
                  </a:cubicBezTo>
                  <a:cubicBezTo>
                    <a:pt x="3077" y="419"/>
                    <a:pt x="3507" y="465"/>
                    <a:pt x="3924" y="488"/>
                  </a:cubicBezTo>
                  <a:cubicBezTo>
                    <a:pt x="4215" y="500"/>
                    <a:pt x="4493" y="500"/>
                    <a:pt x="4784" y="558"/>
                  </a:cubicBezTo>
                  <a:cubicBezTo>
                    <a:pt x="4911" y="593"/>
                    <a:pt x="5074" y="581"/>
                    <a:pt x="5201" y="593"/>
                  </a:cubicBezTo>
                  <a:cubicBezTo>
                    <a:pt x="5422" y="616"/>
                    <a:pt x="5654" y="604"/>
                    <a:pt x="5863" y="697"/>
                  </a:cubicBezTo>
                  <a:cubicBezTo>
                    <a:pt x="5921" y="721"/>
                    <a:pt x="6014" y="709"/>
                    <a:pt x="6084" y="709"/>
                  </a:cubicBezTo>
                  <a:cubicBezTo>
                    <a:pt x="6200" y="709"/>
                    <a:pt x="6328" y="709"/>
                    <a:pt x="6444" y="755"/>
                  </a:cubicBezTo>
                  <a:cubicBezTo>
                    <a:pt x="6548" y="779"/>
                    <a:pt x="6664" y="779"/>
                    <a:pt x="6780" y="779"/>
                  </a:cubicBezTo>
                  <a:lnTo>
                    <a:pt x="9787" y="779"/>
                  </a:lnTo>
                  <a:cubicBezTo>
                    <a:pt x="9926" y="779"/>
                    <a:pt x="10077" y="767"/>
                    <a:pt x="10205" y="837"/>
                  </a:cubicBezTo>
                  <a:cubicBezTo>
                    <a:pt x="10252" y="872"/>
                    <a:pt x="10310" y="872"/>
                    <a:pt x="10356" y="872"/>
                  </a:cubicBezTo>
                  <a:cubicBezTo>
                    <a:pt x="10600" y="872"/>
                    <a:pt x="10832" y="941"/>
                    <a:pt x="11076" y="999"/>
                  </a:cubicBezTo>
                  <a:cubicBezTo>
                    <a:pt x="11145" y="1011"/>
                    <a:pt x="11227" y="1022"/>
                    <a:pt x="11296" y="1022"/>
                  </a:cubicBezTo>
                  <a:cubicBezTo>
                    <a:pt x="11354" y="1046"/>
                    <a:pt x="11424" y="1022"/>
                    <a:pt x="11482" y="1046"/>
                  </a:cubicBezTo>
                  <a:cubicBezTo>
                    <a:pt x="11714" y="1139"/>
                    <a:pt x="11958" y="1115"/>
                    <a:pt x="12213" y="1115"/>
                  </a:cubicBezTo>
                  <a:cubicBezTo>
                    <a:pt x="12364" y="1115"/>
                    <a:pt x="12539" y="1080"/>
                    <a:pt x="12689" y="1173"/>
                  </a:cubicBezTo>
                  <a:cubicBezTo>
                    <a:pt x="12945" y="1139"/>
                    <a:pt x="13177" y="1289"/>
                    <a:pt x="13432" y="1359"/>
                  </a:cubicBezTo>
                  <a:cubicBezTo>
                    <a:pt x="13572" y="1406"/>
                    <a:pt x="13688" y="1475"/>
                    <a:pt x="13781" y="1591"/>
                  </a:cubicBezTo>
                  <a:cubicBezTo>
                    <a:pt x="13920" y="1754"/>
                    <a:pt x="14025" y="1940"/>
                    <a:pt x="14164" y="2102"/>
                  </a:cubicBezTo>
                  <a:cubicBezTo>
                    <a:pt x="14280" y="2230"/>
                    <a:pt x="14338" y="2381"/>
                    <a:pt x="14384" y="2532"/>
                  </a:cubicBezTo>
                  <a:cubicBezTo>
                    <a:pt x="14442" y="2706"/>
                    <a:pt x="14501" y="2880"/>
                    <a:pt x="14547" y="3054"/>
                  </a:cubicBezTo>
                  <a:cubicBezTo>
                    <a:pt x="14559" y="3135"/>
                    <a:pt x="14570" y="3205"/>
                    <a:pt x="14570" y="3275"/>
                  </a:cubicBezTo>
                  <a:cubicBezTo>
                    <a:pt x="14570" y="3843"/>
                    <a:pt x="14593" y="4412"/>
                    <a:pt x="14570" y="4958"/>
                  </a:cubicBezTo>
                  <a:cubicBezTo>
                    <a:pt x="14570" y="5179"/>
                    <a:pt x="14512" y="5376"/>
                    <a:pt x="14477" y="5585"/>
                  </a:cubicBezTo>
                  <a:cubicBezTo>
                    <a:pt x="14454" y="5689"/>
                    <a:pt x="14419" y="5782"/>
                    <a:pt x="14384" y="5875"/>
                  </a:cubicBezTo>
                  <a:cubicBezTo>
                    <a:pt x="14315" y="6107"/>
                    <a:pt x="14222" y="6339"/>
                    <a:pt x="14025" y="6502"/>
                  </a:cubicBezTo>
                  <a:cubicBezTo>
                    <a:pt x="14013" y="6502"/>
                    <a:pt x="14013" y="6514"/>
                    <a:pt x="14013" y="6525"/>
                  </a:cubicBezTo>
                  <a:cubicBezTo>
                    <a:pt x="13723" y="6943"/>
                    <a:pt x="13270" y="7082"/>
                    <a:pt x="12817" y="7199"/>
                  </a:cubicBezTo>
                  <a:cubicBezTo>
                    <a:pt x="12643" y="7233"/>
                    <a:pt x="12469" y="7315"/>
                    <a:pt x="12283" y="7280"/>
                  </a:cubicBezTo>
                  <a:cubicBezTo>
                    <a:pt x="12272" y="7280"/>
                    <a:pt x="12237" y="7280"/>
                    <a:pt x="12225" y="7291"/>
                  </a:cubicBezTo>
                  <a:cubicBezTo>
                    <a:pt x="12016" y="7396"/>
                    <a:pt x="11807" y="7373"/>
                    <a:pt x="11598" y="7373"/>
                  </a:cubicBezTo>
                  <a:cubicBezTo>
                    <a:pt x="10507" y="7373"/>
                    <a:pt x="9439" y="7373"/>
                    <a:pt x="8348" y="7384"/>
                  </a:cubicBezTo>
                  <a:cubicBezTo>
                    <a:pt x="8208" y="7384"/>
                    <a:pt x="8057" y="7384"/>
                    <a:pt x="7930" y="7442"/>
                  </a:cubicBezTo>
                  <a:cubicBezTo>
                    <a:pt x="7860" y="7466"/>
                    <a:pt x="7767" y="7466"/>
                    <a:pt x="7686" y="7466"/>
                  </a:cubicBezTo>
                  <a:cubicBezTo>
                    <a:pt x="7396" y="7489"/>
                    <a:pt x="7082" y="7489"/>
                    <a:pt x="6792" y="7489"/>
                  </a:cubicBezTo>
                  <a:cubicBezTo>
                    <a:pt x="6757" y="7489"/>
                    <a:pt x="6699" y="7489"/>
                    <a:pt x="6653" y="7466"/>
                  </a:cubicBezTo>
                  <a:cubicBezTo>
                    <a:pt x="6525" y="7407"/>
                    <a:pt x="6409" y="7466"/>
                    <a:pt x="6270" y="7500"/>
                  </a:cubicBezTo>
                  <a:cubicBezTo>
                    <a:pt x="5979" y="7570"/>
                    <a:pt x="5852" y="7779"/>
                    <a:pt x="5782" y="8023"/>
                  </a:cubicBezTo>
                  <a:cubicBezTo>
                    <a:pt x="5689" y="8325"/>
                    <a:pt x="5550" y="8603"/>
                    <a:pt x="5422" y="8893"/>
                  </a:cubicBezTo>
                  <a:cubicBezTo>
                    <a:pt x="5341" y="9033"/>
                    <a:pt x="5260" y="9137"/>
                    <a:pt x="5132" y="9242"/>
                  </a:cubicBezTo>
                  <a:cubicBezTo>
                    <a:pt x="4958" y="9369"/>
                    <a:pt x="4760" y="9497"/>
                    <a:pt x="4575" y="9636"/>
                  </a:cubicBezTo>
                  <a:cubicBezTo>
                    <a:pt x="4459" y="9706"/>
                    <a:pt x="4354" y="9811"/>
                    <a:pt x="4261" y="9892"/>
                  </a:cubicBezTo>
                  <a:cubicBezTo>
                    <a:pt x="4157" y="9961"/>
                    <a:pt x="4064" y="10043"/>
                    <a:pt x="3948" y="10101"/>
                  </a:cubicBezTo>
                  <a:cubicBezTo>
                    <a:pt x="3634" y="10240"/>
                    <a:pt x="3309" y="10391"/>
                    <a:pt x="3007" y="10519"/>
                  </a:cubicBezTo>
                  <a:cubicBezTo>
                    <a:pt x="2810" y="10600"/>
                    <a:pt x="2601" y="10658"/>
                    <a:pt x="2415" y="10763"/>
                  </a:cubicBezTo>
                  <a:cubicBezTo>
                    <a:pt x="2288" y="10832"/>
                    <a:pt x="2160" y="10867"/>
                    <a:pt x="2032" y="10855"/>
                  </a:cubicBezTo>
                  <a:cubicBezTo>
                    <a:pt x="1846" y="10925"/>
                    <a:pt x="1742" y="10925"/>
                    <a:pt x="1649" y="1092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6"/>
            <p:cNvSpPr/>
            <p:nvPr/>
          </p:nvSpPr>
          <p:spPr>
            <a:xfrm>
              <a:off x="2656025" y="2684075"/>
              <a:ext cx="464100" cy="332350"/>
            </a:xfrm>
            <a:custGeom>
              <a:avLst/>
              <a:gdLst/>
              <a:ahLst/>
              <a:cxnLst/>
              <a:rect l="l" t="t" r="r" b="b"/>
              <a:pathLst>
                <a:path w="18564" h="13294" extrusionOk="0">
                  <a:moveTo>
                    <a:pt x="3483" y="2624"/>
                  </a:moveTo>
                  <a:cubicBezTo>
                    <a:pt x="3251" y="2822"/>
                    <a:pt x="3042" y="3007"/>
                    <a:pt x="2822" y="3193"/>
                  </a:cubicBezTo>
                  <a:cubicBezTo>
                    <a:pt x="2578" y="3251"/>
                    <a:pt x="2357" y="3379"/>
                    <a:pt x="2114" y="3437"/>
                  </a:cubicBezTo>
                  <a:cubicBezTo>
                    <a:pt x="1916" y="3483"/>
                    <a:pt x="1707" y="3472"/>
                    <a:pt x="1498" y="3437"/>
                  </a:cubicBezTo>
                  <a:cubicBezTo>
                    <a:pt x="1254" y="3414"/>
                    <a:pt x="1045" y="3263"/>
                    <a:pt x="848" y="3123"/>
                  </a:cubicBezTo>
                  <a:cubicBezTo>
                    <a:pt x="778" y="3077"/>
                    <a:pt x="720" y="3019"/>
                    <a:pt x="662" y="2961"/>
                  </a:cubicBezTo>
                  <a:cubicBezTo>
                    <a:pt x="453" y="2775"/>
                    <a:pt x="279" y="2578"/>
                    <a:pt x="221" y="2288"/>
                  </a:cubicBezTo>
                  <a:cubicBezTo>
                    <a:pt x="152" y="1962"/>
                    <a:pt x="163" y="1637"/>
                    <a:pt x="163" y="1324"/>
                  </a:cubicBezTo>
                  <a:cubicBezTo>
                    <a:pt x="163" y="1243"/>
                    <a:pt x="175" y="1173"/>
                    <a:pt x="210" y="1115"/>
                  </a:cubicBezTo>
                  <a:cubicBezTo>
                    <a:pt x="337" y="767"/>
                    <a:pt x="558" y="488"/>
                    <a:pt x="871" y="314"/>
                  </a:cubicBezTo>
                  <a:cubicBezTo>
                    <a:pt x="1080" y="198"/>
                    <a:pt x="1278" y="82"/>
                    <a:pt x="1533" y="59"/>
                  </a:cubicBezTo>
                  <a:cubicBezTo>
                    <a:pt x="1823" y="24"/>
                    <a:pt x="2090" y="1"/>
                    <a:pt x="2381" y="12"/>
                  </a:cubicBezTo>
                  <a:cubicBezTo>
                    <a:pt x="2578" y="24"/>
                    <a:pt x="2764" y="82"/>
                    <a:pt x="2903" y="233"/>
                  </a:cubicBezTo>
                  <a:cubicBezTo>
                    <a:pt x="3077" y="407"/>
                    <a:pt x="3251" y="581"/>
                    <a:pt x="3367" y="802"/>
                  </a:cubicBezTo>
                  <a:cubicBezTo>
                    <a:pt x="3507" y="1045"/>
                    <a:pt x="3646" y="1301"/>
                    <a:pt x="3692" y="1591"/>
                  </a:cubicBezTo>
                  <a:cubicBezTo>
                    <a:pt x="3832" y="1672"/>
                    <a:pt x="3994" y="1684"/>
                    <a:pt x="4157" y="1695"/>
                  </a:cubicBezTo>
                  <a:cubicBezTo>
                    <a:pt x="4459" y="1707"/>
                    <a:pt x="4760" y="1730"/>
                    <a:pt x="5051" y="1823"/>
                  </a:cubicBezTo>
                  <a:cubicBezTo>
                    <a:pt x="5225" y="1881"/>
                    <a:pt x="5434" y="1881"/>
                    <a:pt x="5631" y="1916"/>
                  </a:cubicBezTo>
                  <a:cubicBezTo>
                    <a:pt x="5805" y="1939"/>
                    <a:pt x="5979" y="1974"/>
                    <a:pt x="6142" y="2021"/>
                  </a:cubicBezTo>
                  <a:cubicBezTo>
                    <a:pt x="6363" y="2055"/>
                    <a:pt x="6583" y="2113"/>
                    <a:pt x="6815" y="2102"/>
                  </a:cubicBezTo>
                  <a:cubicBezTo>
                    <a:pt x="6873" y="2102"/>
                    <a:pt x="6943" y="2102"/>
                    <a:pt x="7001" y="2113"/>
                  </a:cubicBezTo>
                  <a:cubicBezTo>
                    <a:pt x="7280" y="2195"/>
                    <a:pt x="7547" y="2171"/>
                    <a:pt x="7825" y="2195"/>
                  </a:cubicBezTo>
                  <a:cubicBezTo>
                    <a:pt x="7976" y="2195"/>
                    <a:pt x="8116" y="2206"/>
                    <a:pt x="8243" y="2218"/>
                  </a:cubicBezTo>
                  <a:cubicBezTo>
                    <a:pt x="8464" y="2264"/>
                    <a:pt x="8673" y="2276"/>
                    <a:pt x="8882" y="2276"/>
                  </a:cubicBezTo>
                  <a:cubicBezTo>
                    <a:pt x="9253" y="2276"/>
                    <a:pt x="9601" y="2276"/>
                    <a:pt x="9961" y="2288"/>
                  </a:cubicBezTo>
                  <a:cubicBezTo>
                    <a:pt x="10136" y="2288"/>
                    <a:pt x="10310" y="2334"/>
                    <a:pt x="10484" y="2346"/>
                  </a:cubicBezTo>
                  <a:cubicBezTo>
                    <a:pt x="10611" y="2369"/>
                    <a:pt x="10739" y="2392"/>
                    <a:pt x="10879" y="2392"/>
                  </a:cubicBezTo>
                  <a:lnTo>
                    <a:pt x="13514" y="2392"/>
                  </a:lnTo>
                  <a:cubicBezTo>
                    <a:pt x="13676" y="2392"/>
                    <a:pt x="13839" y="2404"/>
                    <a:pt x="13990" y="2450"/>
                  </a:cubicBezTo>
                  <a:cubicBezTo>
                    <a:pt x="14187" y="2496"/>
                    <a:pt x="14373" y="2508"/>
                    <a:pt x="14559" y="2555"/>
                  </a:cubicBezTo>
                  <a:cubicBezTo>
                    <a:pt x="14837" y="2613"/>
                    <a:pt x="15116" y="2671"/>
                    <a:pt x="15406" y="2717"/>
                  </a:cubicBezTo>
                  <a:cubicBezTo>
                    <a:pt x="15545" y="2740"/>
                    <a:pt x="15708" y="2729"/>
                    <a:pt x="15870" y="2729"/>
                  </a:cubicBezTo>
                  <a:cubicBezTo>
                    <a:pt x="16068" y="2729"/>
                    <a:pt x="16277" y="2694"/>
                    <a:pt x="16463" y="2798"/>
                  </a:cubicBezTo>
                  <a:cubicBezTo>
                    <a:pt x="16509" y="2833"/>
                    <a:pt x="16579" y="2810"/>
                    <a:pt x="16637" y="2810"/>
                  </a:cubicBezTo>
                  <a:cubicBezTo>
                    <a:pt x="16706" y="2833"/>
                    <a:pt x="16799" y="2845"/>
                    <a:pt x="16869" y="2868"/>
                  </a:cubicBezTo>
                  <a:cubicBezTo>
                    <a:pt x="16939" y="2903"/>
                    <a:pt x="16997" y="2949"/>
                    <a:pt x="17066" y="2961"/>
                  </a:cubicBezTo>
                  <a:cubicBezTo>
                    <a:pt x="17380" y="3019"/>
                    <a:pt x="17589" y="3205"/>
                    <a:pt x="17763" y="3448"/>
                  </a:cubicBezTo>
                  <a:cubicBezTo>
                    <a:pt x="17856" y="3588"/>
                    <a:pt x="17972" y="3715"/>
                    <a:pt x="18076" y="3843"/>
                  </a:cubicBezTo>
                  <a:cubicBezTo>
                    <a:pt x="18250" y="4064"/>
                    <a:pt x="18378" y="4296"/>
                    <a:pt x="18401" y="4586"/>
                  </a:cubicBezTo>
                  <a:cubicBezTo>
                    <a:pt x="18401" y="4633"/>
                    <a:pt x="18436" y="4691"/>
                    <a:pt x="18448" y="4725"/>
                  </a:cubicBezTo>
                  <a:cubicBezTo>
                    <a:pt x="18552" y="4934"/>
                    <a:pt x="18564" y="5132"/>
                    <a:pt x="18564" y="5352"/>
                  </a:cubicBezTo>
                  <a:lnTo>
                    <a:pt x="18564" y="6792"/>
                  </a:lnTo>
                  <a:cubicBezTo>
                    <a:pt x="18564" y="6966"/>
                    <a:pt x="18552" y="7140"/>
                    <a:pt x="18494" y="7303"/>
                  </a:cubicBezTo>
                  <a:cubicBezTo>
                    <a:pt x="18436" y="7477"/>
                    <a:pt x="18436" y="7663"/>
                    <a:pt x="18378" y="7837"/>
                  </a:cubicBezTo>
                  <a:lnTo>
                    <a:pt x="18285" y="8092"/>
                  </a:lnTo>
                  <a:cubicBezTo>
                    <a:pt x="18216" y="8313"/>
                    <a:pt x="18111" y="8498"/>
                    <a:pt x="17925" y="8649"/>
                  </a:cubicBezTo>
                  <a:cubicBezTo>
                    <a:pt x="17879" y="8696"/>
                    <a:pt x="17821" y="8731"/>
                    <a:pt x="17809" y="8777"/>
                  </a:cubicBezTo>
                  <a:cubicBezTo>
                    <a:pt x="17751" y="8940"/>
                    <a:pt x="17623" y="9009"/>
                    <a:pt x="17496" y="9079"/>
                  </a:cubicBezTo>
                  <a:cubicBezTo>
                    <a:pt x="17240" y="9218"/>
                    <a:pt x="16985" y="9346"/>
                    <a:pt x="16706" y="9404"/>
                  </a:cubicBezTo>
                  <a:cubicBezTo>
                    <a:pt x="16590" y="9427"/>
                    <a:pt x="16474" y="9474"/>
                    <a:pt x="16358" y="9520"/>
                  </a:cubicBezTo>
                  <a:cubicBezTo>
                    <a:pt x="16288" y="9532"/>
                    <a:pt x="16219" y="9543"/>
                    <a:pt x="16161" y="9543"/>
                  </a:cubicBezTo>
                  <a:cubicBezTo>
                    <a:pt x="16056" y="9566"/>
                    <a:pt x="15952" y="9590"/>
                    <a:pt x="15847" y="9590"/>
                  </a:cubicBezTo>
                  <a:cubicBezTo>
                    <a:pt x="15731" y="9601"/>
                    <a:pt x="15638" y="9625"/>
                    <a:pt x="15522" y="9625"/>
                  </a:cubicBezTo>
                  <a:cubicBezTo>
                    <a:pt x="14361" y="9625"/>
                    <a:pt x="13212" y="9625"/>
                    <a:pt x="12051" y="9601"/>
                  </a:cubicBezTo>
                  <a:cubicBezTo>
                    <a:pt x="11900" y="9601"/>
                    <a:pt x="11761" y="9601"/>
                    <a:pt x="11633" y="9648"/>
                  </a:cubicBezTo>
                  <a:cubicBezTo>
                    <a:pt x="11552" y="9683"/>
                    <a:pt x="11471" y="9683"/>
                    <a:pt x="11378" y="9683"/>
                  </a:cubicBezTo>
                  <a:cubicBezTo>
                    <a:pt x="11053" y="9683"/>
                    <a:pt x="10728" y="9659"/>
                    <a:pt x="10391" y="9659"/>
                  </a:cubicBezTo>
                  <a:cubicBezTo>
                    <a:pt x="10310" y="9659"/>
                    <a:pt x="10217" y="9683"/>
                    <a:pt x="10124" y="9694"/>
                  </a:cubicBezTo>
                  <a:cubicBezTo>
                    <a:pt x="9868" y="9741"/>
                    <a:pt x="9729" y="9892"/>
                    <a:pt x="9671" y="10147"/>
                  </a:cubicBezTo>
                  <a:cubicBezTo>
                    <a:pt x="9636" y="10240"/>
                    <a:pt x="9578" y="10344"/>
                    <a:pt x="9555" y="10449"/>
                  </a:cubicBezTo>
                  <a:cubicBezTo>
                    <a:pt x="9509" y="10565"/>
                    <a:pt x="9462" y="10681"/>
                    <a:pt x="9404" y="10785"/>
                  </a:cubicBezTo>
                  <a:cubicBezTo>
                    <a:pt x="9346" y="10925"/>
                    <a:pt x="9276" y="11052"/>
                    <a:pt x="9172" y="11169"/>
                  </a:cubicBezTo>
                  <a:cubicBezTo>
                    <a:pt x="9033" y="11319"/>
                    <a:pt x="8870" y="11447"/>
                    <a:pt x="8731" y="11575"/>
                  </a:cubicBezTo>
                  <a:cubicBezTo>
                    <a:pt x="8696" y="11610"/>
                    <a:pt x="8638" y="11621"/>
                    <a:pt x="8626" y="11656"/>
                  </a:cubicBezTo>
                  <a:cubicBezTo>
                    <a:pt x="8591" y="11807"/>
                    <a:pt x="8441" y="11842"/>
                    <a:pt x="8336" y="11900"/>
                  </a:cubicBezTo>
                  <a:cubicBezTo>
                    <a:pt x="7976" y="12086"/>
                    <a:pt x="7593" y="12271"/>
                    <a:pt x="7222" y="12469"/>
                  </a:cubicBezTo>
                  <a:cubicBezTo>
                    <a:pt x="6943" y="12596"/>
                    <a:pt x="6664" y="12736"/>
                    <a:pt x="6386" y="12852"/>
                  </a:cubicBezTo>
                  <a:cubicBezTo>
                    <a:pt x="6177" y="12945"/>
                    <a:pt x="5956" y="13049"/>
                    <a:pt x="5712" y="13026"/>
                  </a:cubicBezTo>
                  <a:cubicBezTo>
                    <a:pt x="5666" y="13026"/>
                    <a:pt x="5608" y="13026"/>
                    <a:pt x="5561" y="13061"/>
                  </a:cubicBezTo>
                  <a:cubicBezTo>
                    <a:pt x="5434" y="13142"/>
                    <a:pt x="5283" y="13131"/>
                    <a:pt x="5155" y="13072"/>
                  </a:cubicBezTo>
                  <a:cubicBezTo>
                    <a:pt x="5051" y="13026"/>
                    <a:pt x="4969" y="13026"/>
                    <a:pt x="4865" y="13072"/>
                  </a:cubicBezTo>
                  <a:cubicBezTo>
                    <a:pt x="4807" y="13107"/>
                    <a:pt x="4749" y="13084"/>
                    <a:pt x="4691" y="13107"/>
                  </a:cubicBezTo>
                  <a:cubicBezTo>
                    <a:pt x="4575" y="13119"/>
                    <a:pt x="4447" y="13142"/>
                    <a:pt x="4331" y="13165"/>
                  </a:cubicBezTo>
                  <a:cubicBezTo>
                    <a:pt x="4226" y="13177"/>
                    <a:pt x="4122" y="13189"/>
                    <a:pt x="4029" y="13189"/>
                  </a:cubicBezTo>
                  <a:cubicBezTo>
                    <a:pt x="3913" y="13189"/>
                    <a:pt x="3774" y="13189"/>
                    <a:pt x="3658" y="13247"/>
                  </a:cubicBezTo>
                  <a:cubicBezTo>
                    <a:pt x="3588" y="13281"/>
                    <a:pt x="3507" y="13281"/>
                    <a:pt x="3414" y="13281"/>
                  </a:cubicBezTo>
                  <a:cubicBezTo>
                    <a:pt x="3077" y="13281"/>
                    <a:pt x="2729" y="13258"/>
                    <a:pt x="2404" y="13281"/>
                  </a:cubicBezTo>
                  <a:cubicBezTo>
                    <a:pt x="2114" y="13293"/>
                    <a:pt x="1893" y="13131"/>
                    <a:pt x="1684" y="12991"/>
                  </a:cubicBezTo>
                  <a:cubicBezTo>
                    <a:pt x="1312" y="12713"/>
                    <a:pt x="1127" y="12318"/>
                    <a:pt x="976" y="11900"/>
                  </a:cubicBezTo>
                  <a:cubicBezTo>
                    <a:pt x="906" y="11679"/>
                    <a:pt x="837" y="11482"/>
                    <a:pt x="674" y="11319"/>
                  </a:cubicBezTo>
                  <a:cubicBezTo>
                    <a:pt x="581" y="11215"/>
                    <a:pt x="546" y="11076"/>
                    <a:pt x="500" y="10925"/>
                  </a:cubicBezTo>
                  <a:cubicBezTo>
                    <a:pt x="430" y="10669"/>
                    <a:pt x="326" y="10402"/>
                    <a:pt x="349" y="10124"/>
                  </a:cubicBezTo>
                  <a:cubicBezTo>
                    <a:pt x="372" y="9915"/>
                    <a:pt x="453" y="9810"/>
                    <a:pt x="674" y="9810"/>
                  </a:cubicBezTo>
                  <a:lnTo>
                    <a:pt x="1069" y="9810"/>
                  </a:lnTo>
                  <a:cubicBezTo>
                    <a:pt x="1301" y="9810"/>
                    <a:pt x="1429" y="9892"/>
                    <a:pt x="1440" y="10112"/>
                  </a:cubicBezTo>
                  <a:cubicBezTo>
                    <a:pt x="1475" y="10391"/>
                    <a:pt x="1591" y="10646"/>
                    <a:pt x="1545" y="10925"/>
                  </a:cubicBezTo>
                  <a:cubicBezTo>
                    <a:pt x="1533" y="11041"/>
                    <a:pt x="1556" y="11145"/>
                    <a:pt x="1626" y="11250"/>
                  </a:cubicBezTo>
                  <a:cubicBezTo>
                    <a:pt x="1765" y="11424"/>
                    <a:pt x="1823" y="11621"/>
                    <a:pt x="1881" y="11842"/>
                  </a:cubicBezTo>
                  <a:cubicBezTo>
                    <a:pt x="1951" y="12097"/>
                    <a:pt x="2114" y="12248"/>
                    <a:pt x="2369" y="12248"/>
                  </a:cubicBezTo>
                  <a:lnTo>
                    <a:pt x="3913" y="12248"/>
                  </a:lnTo>
                  <a:cubicBezTo>
                    <a:pt x="3983" y="12248"/>
                    <a:pt x="4064" y="12213"/>
                    <a:pt x="4145" y="12202"/>
                  </a:cubicBezTo>
                  <a:cubicBezTo>
                    <a:pt x="4226" y="12190"/>
                    <a:pt x="4296" y="12155"/>
                    <a:pt x="4389" y="12155"/>
                  </a:cubicBezTo>
                  <a:cubicBezTo>
                    <a:pt x="4528" y="12144"/>
                    <a:pt x="4679" y="12132"/>
                    <a:pt x="4760" y="12004"/>
                  </a:cubicBezTo>
                  <a:cubicBezTo>
                    <a:pt x="4784" y="11970"/>
                    <a:pt x="4842" y="11958"/>
                    <a:pt x="4865" y="11946"/>
                  </a:cubicBezTo>
                  <a:cubicBezTo>
                    <a:pt x="5085" y="11865"/>
                    <a:pt x="5306" y="11784"/>
                    <a:pt x="5550" y="11772"/>
                  </a:cubicBezTo>
                  <a:cubicBezTo>
                    <a:pt x="5678" y="11772"/>
                    <a:pt x="5805" y="11714"/>
                    <a:pt x="5945" y="11691"/>
                  </a:cubicBezTo>
                  <a:cubicBezTo>
                    <a:pt x="6072" y="11691"/>
                    <a:pt x="6200" y="11633"/>
                    <a:pt x="6316" y="11621"/>
                  </a:cubicBezTo>
                  <a:cubicBezTo>
                    <a:pt x="6548" y="11598"/>
                    <a:pt x="6757" y="11517"/>
                    <a:pt x="6955" y="11447"/>
                  </a:cubicBezTo>
                  <a:cubicBezTo>
                    <a:pt x="7338" y="11319"/>
                    <a:pt x="7651" y="11134"/>
                    <a:pt x="7872" y="10785"/>
                  </a:cubicBezTo>
                  <a:cubicBezTo>
                    <a:pt x="7872" y="10762"/>
                    <a:pt x="7883" y="10762"/>
                    <a:pt x="7883" y="10751"/>
                  </a:cubicBezTo>
                  <a:cubicBezTo>
                    <a:pt x="8116" y="10565"/>
                    <a:pt x="8232" y="10298"/>
                    <a:pt x="8324" y="10042"/>
                  </a:cubicBezTo>
                  <a:cubicBezTo>
                    <a:pt x="8359" y="9915"/>
                    <a:pt x="8406" y="9799"/>
                    <a:pt x="8406" y="9659"/>
                  </a:cubicBezTo>
                  <a:cubicBezTo>
                    <a:pt x="8406" y="9578"/>
                    <a:pt x="8406" y="9474"/>
                    <a:pt x="8441" y="9392"/>
                  </a:cubicBezTo>
                  <a:cubicBezTo>
                    <a:pt x="8557" y="9102"/>
                    <a:pt x="8475" y="8812"/>
                    <a:pt x="8406" y="8522"/>
                  </a:cubicBezTo>
                  <a:cubicBezTo>
                    <a:pt x="8394" y="8464"/>
                    <a:pt x="8348" y="8417"/>
                    <a:pt x="8301" y="8371"/>
                  </a:cubicBezTo>
                  <a:cubicBezTo>
                    <a:pt x="8185" y="8289"/>
                    <a:pt x="8092" y="8197"/>
                    <a:pt x="7976" y="8115"/>
                  </a:cubicBezTo>
                  <a:cubicBezTo>
                    <a:pt x="7802" y="7999"/>
                    <a:pt x="7640" y="7895"/>
                    <a:pt x="7465" y="7779"/>
                  </a:cubicBezTo>
                  <a:cubicBezTo>
                    <a:pt x="7431" y="7767"/>
                    <a:pt x="7407" y="7732"/>
                    <a:pt x="7396" y="7732"/>
                  </a:cubicBezTo>
                  <a:cubicBezTo>
                    <a:pt x="7047" y="7651"/>
                    <a:pt x="6722" y="7477"/>
                    <a:pt x="6386" y="7361"/>
                  </a:cubicBezTo>
                  <a:cubicBezTo>
                    <a:pt x="6293" y="7326"/>
                    <a:pt x="6188" y="7268"/>
                    <a:pt x="6084" y="7221"/>
                  </a:cubicBezTo>
                  <a:cubicBezTo>
                    <a:pt x="5968" y="7187"/>
                    <a:pt x="5840" y="7140"/>
                    <a:pt x="5712" y="7105"/>
                  </a:cubicBezTo>
                  <a:cubicBezTo>
                    <a:pt x="5480" y="7047"/>
                    <a:pt x="5260" y="6978"/>
                    <a:pt x="5039" y="6896"/>
                  </a:cubicBezTo>
                  <a:cubicBezTo>
                    <a:pt x="4877" y="6838"/>
                    <a:pt x="4749" y="6745"/>
                    <a:pt x="4737" y="6548"/>
                  </a:cubicBezTo>
                  <a:cubicBezTo>
                    <a:pt x="4412" y="6455"/>
                    <a:pt x="4122" y="6374"/>
                    <a:pt x="3820" y="6339"/>
                  </a:cubicBezTo>
                  <a:lnTo>
                    <a:pt x="3797" y="6339"/>
                  </a:lnTo>
                  <a:cubicBezTo>
                    <a:pt x="3518" y="6200"/>
                    <a:pt x="3216" y="6269"/>
                    <a:pt x="2926" y="6235"/>
                  </a:cubicBezTo>
                  <a:cubicBezTo>
                    <a:pt x="2822" y="6223"/>
                    <a:pt x="2717" y="6235"/>
                    <a:pt x="2613" y="6223"/>
                  </a:cubicBezTo>
                  <a:cubicBezTo>
                    <a:pt x="2520" y="6211"/>
                    <a:pt x="2415" y="6223"/>
                    <a:pt x="2322" y="6293"/>
                  </a:cubicBezTo>
                  <a:cubicBezTo>
                    <a:pt x="2299" y="6328"/>
                    <a:pt x="2253" y="6339"/>
                    <a:pt x="2230" y="6351"/>
                  </a:cubicBezTo>
                  <a:cubicBezTo>
                    <a:pt x="1916" y="6444"/>
                    <a:pt x="1742" y="6676"/>
                    <a:pt x="1591" y="6931"/>
                  </a:cubicBezTo>
                  <a:cubicBezTo>
                    <a:pt x="1533" y="7036"/>
                    <a:pt x="1475" y="7129"/>
                    <a:pt x="1417" y="7221"/>
                  </a:cubicBezTo>
                  <a:cubicBezTo>
                    <a:pt x="1371" y="7314"/>
                    <a:pt x="1312" y="7396"/>
                    <a:pt x="1266" y="7500"/>
                  </a:cubicBezTo>
                  <a:cubicBezTo>
                    <a:pt x="1243" y="7570"/>
                    <a:pt x="1243" y="7663"/>
                    <a:pt x="1278" y="7732"/>
                  </a:cubicBezTo>
                  <a:cubicBezTo>
                    <a:pt x="1417" y="8022"/>
                    <a:pt x="1417" y="8324"/>
                    <a:pt x="1301" y="8615"/>
                  </a:cubicBezTo>
                  <a:cubicBezTo>
                    <a:pt x="1254" y="8731"/>
                    <a:pt x="1208" y="8870"/>
                    <a:pt x="1196" y="8998"/>
                  </a:cubicBezTo>
                  <a:cubicBezTo>
                    <a:pt x="1185" y="9172"/>
                    <a:pt x="1045" y="9253"/>
                    <a:pt x="918" y="9276"/>
                  </a:cubicBezTo>
                  <a:cubicBezTo>
                    <a:pt x="674" y="9311"/>
                    <a:pt x="442" y="9334"/>
                    <a:pt x="210" y="9195"/>
                  </a:cubicBezTo>
                  <a:cubicBezTo>
                    <a:pt x="105" y="9137"/>
                    <a:pt x="35" y="9067"/>
                    <a:pt x="24" y="8940"/>
                  </a:cubicBezTo>
                  <a:cubicBezTo>
                    <a:pt x="1" y="8812"/>
                    <a:pt x="1" y="8673"/>
                    <a:pt x="47" y="8545"/>
                  </a:cubicBezTo>
                  <a:cubicBezTo>
                    <a:pt x="117" y="8313"/>
                    <a:pt x="256" y="8115"/>
                    <a:pt x="337" y="7883"/>
                  </a:cubicBezTo>
                  <a:cubicBezTo>
                    <a:pt x="523" y="7430"/>
                    <a:pt x="744" y="6989"/>
                    <a:pt x="964" y="6548"/>
                  </a:cubicBezTo>
                  <a:cubicBezTo>
                    <a:pt x="1011" y="6258"/>
                    <a:pt x="1266" y="6095"/>
                    <a:pt x="1394" y="5863"/>
                  </a:cubicBezTo>
                  <a:lnTo>
                    <a:pt x="1440" y="5817"/>
                  </a:lnTo>
                  <a:lnTo>
                    <a:pt x="2137" y="5422"/>
                  </a:lnTo>
                  <a:cubicBezTo>
                    <a:pt x="2195" y="5399"/>
                    <a:pt x="2264" y="5387"/>
                    <a:pt x="2346" y="5364"/>
                  </a:cubicBezTo>
                  <a:cubicBezTo>
                    <a:pt x="2381" y="5352"/>
                    <a:pt x="2439" y="5364"/>
                    <a:pt x="2485" y="5352"/>
                  </a:cubicBezTo>
                  <a:cubicBezTo>
                    <a:pt x="2845" y="5213"/>
                    <a:pt x="3240" y="5294"/>
                    <a:pt x="3600" y="5283"/>
                  </a:cubicBezTo>
                  <a:cubicBezTo>
                    <a:pt x="3739" y="5283"/>
                    <a:pt x="3867" y="5329"/>
                    <a:pt x="3983" y="5364"/>
                  </a:cubicBezTo>
                  <a:cubicBezTo>
                    <a:pt x="4273" y="5457"/>
                    <a:pt x="4586" y="5445"/>
                    <a:pt x="4853" y="5631"/>
                  </a:cubicBezTo>
                  <a:cubicBezTo>
                    <a:pt x="4900" y="5654"/>
                    <a:pt x="4969" y="5654"/>
                    <a:pt x="5027" y="5643"/>
                  </a:cubicBezTo>
                  <a:cubicBezTo>
                    <a:pt x="5271" y="5619"/>
                    <a:pt x="5515" y="5643"/>
                    <a:pt x="5736" y="5759"/>
                  </a:cubicBezTo>
                  <a:cubicBezTo>
                    <a:pt x="5828" y="5805"/>
                    <a:pt x="5898" y="5863"/>
                    <a:pt x="6014" y="5886"/>
                  </a:cubicBezTo>
                  <a:cubicBezTo>
                    <a:pt x="6235" y="5944"/>
                    <a:pt x="6432" y="6037"/>
                    <a:pt x="6653" y="6107"/>
                  </a:cubicBezTo>
                  <a:cubicBezTo>
                    <a:pt x="6699" y="6119"/>
                    <a:pt x="6757" y="6142"/>
                    <a:pt x="6792" y="6165"/>
                  </a:cubicBezTo>
                  <a:cubicBezTo>
                    <a:pt x="6897" y="6235"/>
                    <a:pt x="7013" y="6281"/>
                    <a:pt x="7129" y="6328"/>
                  </a:cubicBezTo>
                  <a:cubicBezTo>
                    <a:pt x="7256" y="6374"/>
                    <a:pt x="7373" y="6444"/>
                    <a:pt x="7489" y="6490"/>
                  </a:cubicBezTo>
                  <a:cubicBezTo>
                    <a:pt x="7581" y="6525"/>
                    <a:pt x="7651" y="6571"/>
                    <a:pt x="7744" y="6606"/>
                  </a:cubicBezTo>
                  <a:cubicBezTo>
                    <a:pt x="8069" y="6676"/>
                    <a:pt x="8348" y="6873"/>
                    <a:pt x="8650" y="7024"/>
                  </a:cubicBezTo>
                  <a:cubicBezTo>
                    <a:pt x="8708" y="7047"/>
                    <a:pt x="8754" y="7094"/>
                    <a:pt x="8800" y="7140"/>
                  </a:cubicBezTo>
                  <a:cubicBezTo>
                    <a:pt x="8917" y="7233"/>
                    <a:pt x="8998" y="7338"/>
                    <a:pt x="9137" y="7419"/>
                  </a:cubicBezTo>
                  <a:cubicBezTo>
                    <a:pt x="9323" y="7512"/>
                    <a:pt x="9451" y="7663"/>
                    <a:pt x="9520" y="7860"/>
                  </a:cubicBezTo>
                  <a:cubicBezTo>
                    <a:pt x="9613" y="8081"/>
                    <a:pt x="9776" y="8266"/>
                    <a:pt x="9927" y="8440"/>
                  </a:cubicBezTo>
                  <a:cubicBezTo>
                    <a:pt x="10089" y="8615"/>
                    <a:pt x="10310" y="8684"/>
                    <a:pt x="10542" y="8696"/>
                  </a:cubicBezTo>
                  <a:cubicBezTo>
                    <a:pt x="10681" y="8707"/>
                    <a:pt x="10832" y="8696"/>
                    <a:pt x="10971" y="8696"/>
                  </a:cubicBezTo>
                  <a:lnTo>
                    <a:pt x="14326" y="8696"/>
                  </a:lnTo>
                  <a:cubicBezTo>
                    <a:pt x="14489" y="8696"/>
                    <a:pt x="14628" y="8673"/>
                    <a:pt x="14779" y="8638"/>
                  </a:cubicBezTo>
                  <a:cubicBezTo>
                    <a:pt x="14907" y="8591"/>
                    <a:pt x="15069" y="8603"/>
                    <a:pt x="15197" y="8603"/>
                  </a:cubicBezTo>
                  <a:cubicBezTo>
                    <a:pt x="15534" y="8626"/>
                    <a:pt x="15870" y="8580"/>
                    <a:pt x="16184" y="8440"/>
                  </a:cubicBezTo>
                  <a:cubicBezTo>
                    <a:pt x="16277" y="8406"/>
                    <a:pt x="16370" y="8394"/>
                    <a:pt x="16474" y="8359"/>
                  </a:cubicBezTo>
                  <a:cubicBezTo>
                    <a:pt x="16811" y="8231"/>
                    <a:pt x="17089" y="8057"/>
                    <a:pt x="17240" y="7709"/>
                  </a:cubicBezTo>
                  <a:cubicBezTo>
                    <a:pt x="17333" y="7500"/>
                    <a:pt x="17438" y="7314"/>
                    <a:pt x="17391" y="7094"/>
                  </a:cubicBezTo>
                  <a:cubicBezTo>
                    <a:pt x="17391" y="7047"/>
                    <a:pt x="17391" y="7012"/>
                    <a:pt x="17403" y="6978"/>
                  </a:cubicBezTo>
                  <a:cubicBezTo>
                    <a:pt x="17507" y="6780"/>
                    <a:pt x="17461" y="6560"/>
                    <a:pt x="17473" y="6339"/>
                  </a:cubicBezTo>
                  <a:cubicBezTo>
                    <a:pt x="17473" y="6107"/>
                    <a:pt x="17461" y="5886"/>
                    <a:pt x="17473" y="5654"/>
                  </a:cubicBezTo>
                  <a:cubicBezTo>
                    <a:pt x="17496" y="5364"/>
                    <a:pt x="17403" y="5109"/>
                    <a:pt x="17333" y="4818"/>
                  </a:cubicBezTo>
                  <a:cubicBezTo>
                    <a:pt x="17287" y="4621"/>
                    <a:pt x="17159" y="4470"/>
                    <a:pt x="17008" y="4342"/>
                  </a:cubicBezTo>
                  <a:cubicBezTo>
                    <a:pt x="16857" y="4191"/>
                    <a:pt x="16706" y="4052"/>
                    <a:pt x="16521" y="3936"/>
                  </a:cubicBezTo>
                  <a:cubicBezTo>
                    <a:pt x="16312" y="3797"/>
                    <a:pt x="16114" y="3704"/>
                    <a:pt x="15882" y="3657"/>
                  </a:cubicBezTo>
                  <a:cubicBezTo>
                    <a:pt x="15580" y="3599"/>
                    <a:pt x="15290" y="3541"/>
                    <a:pt x="14965" y="3541"/>
                  </a:cubicBezTo>
                  <a:cubicBezTo>
                    <a:pt x="14919" y="3541"/>
                    <a:pt x="14860" y="3541"/>
                    <a:pt x="14826" y="3530"/>
                  </a:cubicBezTo>
                  <a:cubicBezTo>
                    <a:pt x="14605" y="3425"/>
                    <a:pt x="14384" y="3448"/>
                    <a:pt x="14152" y="3448"/>
                  </a:cubicBezTo>
                  <a:cubicBezTo>
                    <a:pt x="13955" y="3448"/>
                    <a:pt x="13746" y="3483"/>
                    <a:pt x="13549" y="3379"/>
                  </a:cubicBezTo>
                  <a:cubicBezTo>
                    <a:pt x="13491" y="3356"/>
                    <a:pt x="13398" y="3367"/>
                    <a:pt x="13328" y="3367"/>
                  </a:cubicBezTo>
                  <a:cubicBezTo>
                    <a:pt x="12736" y="3425"/>
                    <a:pt x="12132" y="3379"/>
                    <a:pt x="11540" y="3379"/>
                  </a:cubicBezTo>
                  <a:cubicBezTo>
                    <a:pt x="11494" y="3379"/>
                    <a:pt x="11459" y="3379"/>
                    <a:pt x="11424" y="3367"/>
                  </a:cubicBezTo>
                  <a:cubicBezTo>
                    <a:pt x="11250" y="3274"/>
                    <a:pt x="11064" y="3309"/>
                    <a:pt x="10890" y="3298"/>
                  </a:cubicBezTo>
                  <a:lnTo>
                    <a:pt x="10031" y="3298"/>
                  </a:lnTo>
                  <a:cubicBezTo>
                    <a:pt x="9845" y="3298"/>
                    <a:pt x="9671" y="3309"/>
                    <a:pt x="9497" y="3239"/>
                  </a:cubicBezTo>
                  <a:cubicBezTo>
                    <a:pt x="9427" y="3205"/>
                    <a:pt x="9334" y="3216"/>
                    <a:pt x="9253" y="3216"/>
                  </a:cubicBezTo>
                  <a:lnTo>
                    <a:pt x="8290" y="3216"/>
                  </a:lnTo>
                  <a:cubicBezTo>
                    <a:pt x="8174" y="3216"/>
                    <a:pt x="8046" y="3193"/>
                    <a:pt x="7930" y="3158"/>
                  </a:cubicBezTo>
                  <a:cubicBezTo>
                    <a:pt x="7918" y="3158"/>
                    <a:pt x="7883" y="3147"/>
                    <a:pt x="7872" y="3147"/>
                  </a:cubicBezTo>
                  <a:cubicBezTo>
                    <a:pt x="7628" y="3123"/>
                    <a:pt x="7396" y="3077"/>
                    <a:pt x="7140" y="3042"/>
                  </a:cubicBezTo>
                  <a:cubicBezTo>
                    <a:pt x="6908" y="3019"/>
                    <a:pt x="6676" y="3007"/>
                    <a:pt x="6444" y="2972"/>
                  </a:cubicBezTo>
                  <a:cubicBezTo>
                    <a:pt x="6188" y="2949"/>
                    <a:pt x="5921" y="2903"/>
                    <a:pt x="5666" y="2868"/>
                  </a:cubicBezTo>
                  <a:cubicBezTo>
                    <a:pt x="5573" y="2856"/>
                    <a:pt x="5492" y="2845"/>
                    <a:pt x="5387" y="2810"/>
                  </a:cubicBezTo>
                  <a:cubicBezTo>
                    <a:pt x="5329" y="2798"/>
                    <a:pt x="5271" y="2775"/>
                    <a:pt x="5213" y="2787"/>
                  </a:cubicBezTo>
                  <a:cubicBezTo>
                    <a:pt x="4923" y="2787"/>
                    <a:pt x="4644" y="2694"/>
                    <a:pt x="4377" y="2636"/>
                  </a:cubicBezTo>
                  <a:cubicBezTo>
                    <a:pt x="4261" y="2624"/>
                    <a:pt x="4122" y="2613"/>
                    <a:pt x="4006" y="2613"/>
                  </a:cubicBezTo>
                  <a:cubicBezTo>
                    <a:pt x="3832" y="2659"/>
                    <a:pt x="3646" y="2647"/>
                    <a:pt x="3483" y="2624"/>
                  </a:cubicBezTo>
                  <a:close/>
                  <a:moveTo>
                    <a:pt x="5306" y="12817"/>
                  </a:moveTo>
                  <a:lnTo>
                    <a:pt x="5620" y="12817"/>
                  </a:lnTo>
                  <a:cubicBezTo>
                    <a:pt x="5747" y="12817"/>
                    <a:pt x="5887" y="12782"/>
                    <a:pt x="6003" y="12724"/>
                  </a:cubicBezTo>
                  <a:cubicBezTo>
                    <a:pt x="6188" y="12631"/>
                    <a:pt x="6386" y="12573"/>
                    <a:pt x="6595" y="12480"/>
                  </a:cubicBezTo>
                  <a:cubicBezTo>
                    <a:pt x="6908" y="12353"/>
                    <a:pt x="7233" y="12202"/>
                    <a:pt x="7535" y="12062"/>
                  </a:cubicBezTo>
                  <a:cubicBezTo>
                    <a:pt x="7651" y="12004"/>
                    <a:pt x="7744" y="11935"/>
                    <a:pt x="7837" y="11853"/>
                  </a:cubicBezTo>
                  <a:cubicBezTo>
                    <a:pt x="7953" y="11772"/>
                    <a:pt x="8046" y="11679"/>
                    <a:pt x="8162" y="11598"/>
                  </a:cubicBezTo>
                  <a:cubicBezTo>
                    <a:pt x="8348" y="11470"/>
                    <a:pt x="8533" y="11354"/>
                    <a:pt x="8708" y="11203"/>
                  </a:cubicBezTo>
                  <a:cubicBezTo>
                    <a:pt x="8847" y="11099"/>
                    <a:pt x="8940" y="11006"/>
                    <a:pt x="8998" y="10855"/>
                  </a:cubicBezTo>
                  <a:cubicBezTo>
                    <a:pt x="9137" y="10565"/>
                    <a:pt x="9276" y="10286"/>
                    <a:pt x="9369" y="9984"/>
                  </a:cubicBezTo>
                  <a:cubicBezTo>
                    <a:pt x="9439" y="9741"/>
                    <a:pt x="9578" y="9532"/>
                    <a:pt x="9857" y="9462"/>
                  </a:cubicBezTo>
                  <a:cubicBezTo>
                    <a:pt x="9985" y="9439"/>
                    <a:pt x="10101" y="9381"/>
                    <a:pt x="10240" y="9439"/>
                  </a:cubicBezTo>
                  <a:cubicBezTo>
                    <a:pt x="10275" y="9450"/>
                    <a:pt x="10333" y="9450"/>
                    <a:pt x="10379" y="9450"/>
                  </a:cubicBezTo>
                  <a:cubicBezTo>
                    <a:pt x="10670" y="9450"/>
                    <a:pt x="10971" y="9439"/>
                    <a:pt x="11262" y="9439"/>
                  </a:cubicBezTo>
                  <a:cubicBezTo>
                    <a:pt x="11354" y="9439"/>
                    <a:pt x="11436" y="9439"/>
                    <a:pt x="11517" y="9404"/>
                  </a:cubicBezTo>
                  <a:cubicBezTo>
                    <a:pt x="11645" y="9346"/>
                    <a:pt x="11784" y="9346"/>
                    <a:pt x="11935" y="9346"/>
                  </a:cubicBezTo>
                  <a:cubicBezTo>
                    <a:pt x="13026" y="9346"/>
                    <a:pt x="14094" y="9346"/>
                    <a:pt x="15186" y="9334"/>
                  </a:cubicBezTo>
                  <a:cubicBezTo>
                    <a:pt x="15406" y="9334"/>
                    <a:pt x="15615" y="9358"/>
                    <a:pt x="15812" y="9265"/>
                  </a:cubicBezTo>
                  <a:cubicBezTo>
                    <a:pt x="15824" y="9241"/>
                    <a:pt x="15847" y="9241"/>
                    <a:pt x="15870" y="9241"/>
                  </a:cubicBezTo>
                  <a:cubicBezTo>
                    <a:pt x="16056" y="9276"/>
                    <a:pt x="16230" y="9207"/>
                    <a:pt x="16405" y="9160"/>
                  </a:cubicBezTo>
                  <a:cubicBezTo>
                    <a:pt x="16857" y="9044"/>
                    <a:pt x="17322" y="8916"/>
                    <a:pt x="17589" y="8487"/>
                  </a:cubicBezTo>
                  <a:cubicBezTo>
                    <a:pt x="17589" y="8475"/>
                    <a:pt x="17612" y="8475"/>
                    <a:pt x="17612" y="8464"/>
                  </a:cubicBezTo>
                  <a:cubicBezTo>
                    <a:pt x="17809" y="8301"/>
                    <a:pt x="17902" y="8069"/>
                    <a:pt x="17972" y="7837"/>
                  </a:cubicBezTo>
                  <a:cubicBezTo>
                    <a:pt x="17995" y="7732"/>
                    <a:pt x="18041" y="7651"/>
                    <a:pt x="18053" y="7546"/>
                  </a:cubicBezTo>
                  <a:cubicBezTo>
                    <a:pt x="18099" y="7349"/>
                    <a:pt x="18146" y="7129"/>
                    <a:pt x="18158" y="6920"/>
                  </a:cubicBezTo>
                  <a:cubicBezTo>
                    <a:pt x="18169" y="6362"/>
                    <a:pt x="18158" y="5793"/>
                    <a:pt x="18158" y="5236"/>
                  </a:cubicBezTo>
                  <a:cubicBezTo>
                    <a:pt x="18158" y="5167"/>
                    <a:pt x="18158" y="5097"/>
                    <a:pt x="18134" y="5027"/>
                  </a:cubicBezTo>
                  <a:cubicBezTo>
                    <a:pt x="18088" y="4853"/>
                    <a:pt x="18030" y="4679"/>
                    <a:pt x="17972" y="4493"/>
                  </a:cubicBezTo>
                  <a:cubicBezTo>
                    <a:pt x="17914" y="4342"/>
                    <a:pt x="17856" y="4191"/>
                    <a:pt x="17751" y="4064"/>
                  </a:cubicBezTo>
                  <a:cubicBezTo>
                    <a:pt x="17612" y="3901"/>
                    <a:pt x="17507" y="3715"/>
                    <a:pt x="17356" y="3553"/>
                  </a:cubicBezTo>
                  <a:cubicBezTo>
                    <a:pt x="17275" y="3460"/>
                    <a:pt x="17147" y="3367"/>
                    <a:pt x="17008" y="3321"/>
                  </a:cubicBezTo>
                  <a:cubicBezTo>
                    <a:pt x="16764" y="3251"/>
                    <a:pt x="16544" y="3100"/>
                    <a:pt x="16277" y="3135"/>
                  </a:cubicBezTo>
                  <a:cubicBezTo>
                    <a:pt x="16126" y="3042"/>
                    <a:pt x="15952" y="3077"/>
                    <a:pt x="15789" y="3077"/>
                  </a:cubicBezTo>
                  <a:cubicBezTo>
                    <a:pt x="15545" y="3077"/>
                    <a:pt x="15302" y="3100"/>
                    <a:pt x="15069" y="3007"/>
                  </a:cubicBezTo>
                  <a:cubicBezTo>
                    <a:pt x="15011" y="2972"/>
                    <a:pt x="14953" y="2984"/>
                    <a:pt x="14884" y="2984"/>
                  </a:cubicBezTo>
                  <a:cubicBezTo>
                    <a:pt x="14802" y="2972"/>
                    <a:pt x="14733" y="2972"/>
                    <a:pt x="14663" y="2961"/>
                  </a:cubicBezTo>
                  <a:cubicBezTo>
                    <a:pt x="14431" y="2903"/>
                    <a:pt x="14199" y="2833"/>
                    <a:pt x="13932" y="2833"/>
                  </a:cubicBezTo>
                  <a:cubicBezTo>
                    <a:pt x="13897" y="2833"/>
                    <a:pt x="13839" y="2833"/>
                    <a:pt x="13792" y="2798"/>
                  </a:cubicBezTo>
                  <a:cubicBezTo>
                    <a:pt x="13665" y="2729"/>
                    <a:pt x="13514" y="2740"/>
                    <a:pt x="13374" y="2740"/>
                  </a:cubicBezTo>
                  <a:lnTo>
                    <a:pt x="10368" y="2740"/>
                  </a:lnTo>
                  <a:cubicBezTo>
                    <a:pt x="10252" y="2740"/>
                    <a:pt x="10136" y="2740"/>
                    <a:pt x="10031" y="2717"/>
                  </a:cubicBezTo>
                  <a:cubicBezTo>
                    <a:pt x="9915" y="2671"/>
                    <a:pt x="9787" y="2671"/>
                    <a:pt x="9671" y="2671"/>
                  </a:cubicBezTo>
                  <a:cubicBezTo>
                    <a:pt x="9601" y="2671"/>
                    <a:pt x="9520" y="2682"/>
                    <a:pt x="9451" y="2659"/>
                  </a:cubicBezTo>
                  <a:cubicBezTo>
                    <a:pt x="9230" y="2566"/>
                    <a:pt x="8998" y="2589"/>
                    <a:pt x="8789" y="2555"/>
                  </a:cubicBezTo>
                  <a:cubicBezTo>
                    <a:pt x="8638" y="2543"/>
                    <a:pt x="8499" y="2555"/>
                    <a:pt x="8359" y="2531"/>
                  </a:cubicBezTo>
                  <a:cubicBezTo>
                    <a:pt x="8092" y="2473"/>
                    <a:pt x="7802" y="2473"/>
                    <a:pt x="7512" y="2450"/>
                  </a:cubicBezTo>
                  <a:cubicBezTo>
                    <a:pt x="7082" y="2427"/>
                    <a:pt x="6676" y="2380"/>
                    <a:pt x="6258" y="2322"/>
                  </a:cubicBezTo>
                  <a:cubicBezTo>
                    <a:pt x="5887" y="2264"/>
                    <a:pt x="5515" y="2183"/>
                    <a:pt x="5144" y="2125"/>
                  </a:cubicBezTo>
                  <a:cubicBezTo>
                    <a:pt x="4679" y="2067"/>
                    <a:pt x="4215" y="2021"/>
                    <a:pt x="3750" y="1962"/>
                  </a:cubicBezTo>
                  <a:cubicBezTo>
                    <a:pt x="3704" y="1962"/>
                    <a:pt x="3646" y="1974"/>
                    <a:pt x="3588" y="1986"/>
                  </a:cubicBezTo>
                  <a:lnTo>
                    <a:pt x="3588" y="2427"/>
                  </a:lnTo>
                  <a:cubicBezTo>
                    <a:pt x="3681" y="2496"/>
                    <a:pt x="3762" y="2473"/>
                    <a:pt x="3855" y="2473"/>
                  </a:cubicBezTo>
                  <a:cubicBezTo>
                    <a:pt x="4226" y="2438"/>
                    <a:pt x="4575" y="2566"/>
                    <a:pt x="4958" y="2555"/>
                  </a:cubicBezTo>
                  <a:cubicBezTo>
                    <a:pt x="4981" y="2555"/>
                    <a:pt x="5016" y="2566"/>
                    <a:pt x="5039" y="2566"/>
                  </a:cubicBezTo>
                  <a:cubicBezTo>
                    <a:pt x="5422" y="2647"/>
                    <a:pt x="5782" y="2705"/>
                    <a:pt x="6154" y="2775"/>
                  </a:cubicBezTo>
                  <a:lnTo>
                    <a:pt x="6212" y="2775"/>
                  </a:lnTo>
                  <a:cubicBezTo>
                    <a:pt x="6467" y="2775"/>
                    <a:pt x="6711" y="2764"/>
                    <a:pt x="6943" y="2845"/>
                  </a:cubicBezTo>
                  <a:cubicBezTo>
                    <a:pt x="6989" y="2856"/>
                    <a:pt x="7024" y="2856"/>
                    <a:pt x="7059" y="2845"/>
                  </a:cubicBezTo>
                  <a:cubicBezTo>
                    <a:pt x="7338" y="2833"/>
                    <a:pt x="7593" y="2949"/>
                    <a:pt x="7872" y="2949"/>
                  </a:cubicBezTo>
                  <a:cubicBezTo>
                    <a:pt x="8046" y="3031"/>
                    <a:pt x="8232" y="3019"/>
                    <a:pt x="8406" y="3019"/>
                  </a:cubicBezTo>
                  <a:lnTo>
                    <a:pt x="9230" y="3019"/>
                  </a:lnTo>
                  <a:cubicBezTo>
                    <a:pt x="9323" y="3019"/>
                    <a:pt x="9404" y="3007"/>
                    <a:pt x="9485" y="3031"/>
                  </a:cubicBezTo>
                  <a:cubicBezTo>
                    <a:pt x="9660" y="3112"/>
                    <a:pt x="9810" y="3089"/>
                    <a:pt x="9985" y="3089"/>
                  </a:cubicBezTo>
                  <a:lnTo>
                    <a:pt x="11064" y="3089"/>
                  </a:lnTo>
                  <a:cubicBezTo>
                    <a:pt x="11146" y="3089"/>
                    <a:pt x="11238" y="3077"/>
                    <a:pt x="11308" y="3112"/>
                  </a:cubicBezTo>
                  <a:cubicBezTo>
                    <a:pt x="11482" y="3181"/>
                    <a:pt x="11645" y="3170"/>
                    <a:pt x="11819" y="3170"/>
                  </a:cubicBezTo>
                  <a:lnTo>
                    <a:pt x="13142" y="3170"/>
                  </a:lnTo>
                  <a:cubicBezTo>
                    <a:pt x="13328" y="3170"/>
                    <a:pt x="13525" y="3170"/>
                    <a:pt x="13723" y="3239"/>
                  </a:cubicBezTo>
                  <a:cubicBezTo>
                    <a:pt x="13792" y="3263"/>
                    <a:pt x="13862" y="3263"/>
                    <a:pt x="13932" y="3263"/>
                  </a:cubicBezTo>
                  <a:cubicBezTo>
                    <a:pt x="14245" y="3251"/>
                    <a:pt x="14547" y="3298"/>
                    <a:pt x="14849" y="3356"/>
                  </a:cubicBezTo>
                  <a:cubicBezTo>
                    <a:pt x="14919" y="3367"/>
                    <a:pt x="15000" y="3379"/>
                    <a:pt x="15069" y="3379"/>
                  </a:cubicBezTo>
                  <a:cubicBezTo>
                    <a:pt x="15441" y="3402"/>
                    <a:pt x="15824" y="3437"/>
                    <a:pt x="16184" y="3518"/>
                  </a:cubicBezTo>
                  <a:cubicBezTo>
                    <a:pt x="16312" y="3541"/>
                    <a:pt x="16428" y="3588"/>
                    <a:pt x="16544" y="3657"/>
                  </a:cubicBezTo>
                  <a:cubicBezTo>
                    <a:pt x="16822" y="3832"/>
                    <a:pt x="17043" y="4052"/>
                    <a:pt x="17264" y="4284"/>
                  </a:cubicBezTo>
                  <a:cubicBezTo>
                    <a:pt x="17461" y="4505"/>
                    <a:pt x="17623" y="4749"/>
                    <a:pt x="17623" y="5062"/>
                  </a:cubicBezTo>
                  <a:cubicBezTo>
                    <a:pt x="17623" y="5097"/>
                    <a:pt x="17623" y="5120"/>
                    <a:pt x="17635" y="5155"/>
                  </a:cubicBezTo>
                  <a:cubicBezTo>
                    <a:pt x="17705" y="5271"/>
                    <a:pt x="17693" y="5387"/>
                    <a:pt x="17693" y="5515"/>
                  </a:cubicBezTo>
                  <a:lnTo>
                    <a:pt x="17693" y="6803"/>
                  </a:lnTo>
                  <a:cubicBezTo>
                    <a:pt x="17693" y="6896"/>
                    <a:pt x="17670" y="6978"/>
                    <a:pt x="17647" y="7082"/>
                  </a:cubicBezTo>
                  <a:cubicBezTo>
                    <a:pt x="17635" y="7175"/>
                    <a:pt x="17612" y="7256"/>
                    <a:pt x="17623" y="7361"/>
                  </a:cubicBezTo>
                  <a:cubicBezTo>
                    <a:pt x="17635" y="7605"/>
                    <a:pt x="17519" y="7813"/>
                    <a:pt x="17438" y="8022"/>
                  </a:cubicBezTo>
                  <a:cubicBezTo>
                    <a:pt x="17380" y="8197"/>
                    <a:pt x="17264" y="8313"/>
                    <a:pt x="17101" y="8406"/>
                  </a:cubicBezTo>
                  <a:lnTo>
                    <a:pt x="17055" y="8452"/>
                  </a:lnTo>
                  <a:cubicBezTo>
                    <a:pt x="16880" y="8649"/>
                    <a:pt x="16637" y="8742"/>
                    <a:pt x="16393" y="8812"/>
                  </a:cubicBezTo>
                  <a:cubicBezTo>
                    <a:pt x="16288" y="8835"/>
                    <a:pt x="16172" y="8870"/>
                    <a:pt x="16068" y="8882"/>
                  </a:cubicBezTo>
                  <a:cubicBezTo>
                    <a:pt x="15766" y="8951"/>
                    <a:pt x="15464" y="9032"/>
                    <a:pt x="15139" y="8998"/>
                  </a:cubicBezTo>
                  <a:lnTo>
                    <a:pt x="14919" y="8998"/>
                  </a:lnTo>
                  <a:cubicBezTo>
                    <a:pt x="14860" y="8998"/>
                    <a:pt x="14791" y="8998"/>
                    <a:pt x="14744" y="9032"/>
                  </a:cubicBezTo>
                  <a:cubicBezTo>
                    <a:pt x="14617" y="9091"/>
                    <a:pt x="14489" y="9091"/>
                    <a:pt x="14361" y="9091"/>
                  </a:cubicBezTo>
                  <a:cubicBezTo>
                    <a:pt x="13166" y="9091"/>
                    <a:pt x="11958" y="9067"/>
                    <a:pt x="10774" y="9091"/>
                  </a:cubicBezTo>
                  <a:cubicBezTo>
                    <a:pt x="10391" y="9091"/>
                    <a:pt x="10043" y="9044"/>
                    <a:pt x="9729" y="8823"/>
                  </a:cubicBezTo>
                  <a:cubicBezTo>
                    <a:pt x="9694" y="8812"/>
                    <a:pt x="9671" y="8812"/>
                    <a:pt x="9636" y="8777"/>
                  </a:cubicBezTo>
                  <a:cubicBezTo>
                    <a:pt x="9497" y="8684"/>
                    <a:pt x="9334" y="8556"/>
                    <a:pt x="9276" y="8371"/>
                  </a:cubicBezTo>
                  <a:cubicBezTo>
                    <a:pt x="9230" y="8255"/>
                    <a:pt x="9172" y="8150"/>
                    <a:pt x="9114" y="8034"/>
                  </a:cubicBezTo>
                  <a:cubicBezTo>
                    <a:pt x="9102" y="8011"/>
                    <a:pt x="9102" y="7976"/>
                    <a:pt x="9079" y="7964"/>
                  </a:cubicBezTo>
                  <a:cubicBezTo>
                    <a:pt x="8928" y="7883"/>
                    <a:pt x="8824" y="7744"/>
                    <a:pt x="8754" y="7605"/>
                  </a:cubicBezTo>
                  <a:cubicBezTo>
                    <a:pt x="8742" y="7558"/>
                    <a:pt x="8673" y="7546"/>
                    <a:pt x="8638" y="7512"/>
                  </a:cubicBezTo>
                  <a:cubicBezTo>
                    <a:pt x="8568" y="7477"/>
                    <a:pt x="8475" y="7419"/>
                    <a:pt x="8406" y="7372"/>
                  </a:cubicBezTo>
                  <a:cubicBezTo>
                    <a:pt x="8243" y="7279"/>
                    <a:pt x="8092" y="7163"/>
                    <a:pt x="7930" y="7129"/>
                  </a:cubicBezTo>
                  <a:cubicBezTo>
                    <a:pt x="7767" y="7082"/>
                    <a:pt x="7628" y="7024"/>
                    <a:pt x="7477" y="6966"/>
                  </a:cubicBezTo>
                  <a:cubicBezTo>
                    <a:pt x="7245" y="6862"/>
                    <a:pt x="7001" y="6792"/>
                    <a:pt x="6769" y="6676"/>
                  </a:cubicBezTo>
                  <a:cubicBezTo>
                    <a:pt x="6537" y="6560"/>
                    <a:pt x="6270" y="6490"/>
                    <a:pt x="6061" y="6328"/>
                  </a:cubicBezTo>
                  <a:lnTo>
                    <a:pt x="5968" y="6281"/>
                  </a:lnTo>
                  <a:cubicBezTo>
                    <a:pt x="5782" y="6235"/>
                    <a:pt x="5631" y="6142"/>
                    <a:pt x="5457" y="6061"/>
                  </a:cubicBezTo>
                  <a:cubicBezTo>
                    <a:pt x="5422" y="6049"/>
                    <a:pt x="5387" y="6026"/>
                    <a:pt x="5341" y="6026"/>
                  </a:cubicBezTo>
                  <a:cubicBezTo>
                    <a:pt x="5190" y="5991"/>
                    <a:pt x="5027" y="5944"/>
                    <a:pt x="4900" y="6107"/>
                  </a:cubicBezTo>
                  <a:cubicBezTo>
                    <a:pt x="4935" y="6281"/>
                    <a:pt x="4877" y="6467"/>
                    <a:pt x="4969" y="6676"/>
                  </a:cubicBezTo>
                  <a:cubicBezTo>
                    <a:pt x="5144" y="6734"/>
                    <a:pt x="5329" y="6815"/>
                    <a:pt x="5538" y="6873"/>
                  </a:cubicBezTo>
                  <a:cubicBezTo>
                    <a:pt x="5724" y="6931"/>
                    <a:pt x="5910" y="6978"/>
                    <a:pt x="6084" y="7036"/>
                  </a:cubicBezTo>
                  <a:cubicBezTo>
                    <a:pt x="6258" y="7094"/>
                    <a:pt x="6421" y="7163"/>
                    <a:pt x="6595" y="7245"/>
                  </a:cubicBezTo>
                  <a:cubicBezTo>
                    <a:pt x="6838" y="7338"/>
                    <a:pt x="7082" y="7430"/>
                    <a:pt x="7338" y="7512"/>
                  </a:cubicBezTo>
                  <a:cubicBezTo>
                    <a:pt x="7431" y="7546"/>
                    <a:pt x="7523" y="7593"/>
                    <a:pt x="7605" y="7651"/>
                  </a:cubicBezTo>
                  <a:cubicBezTo>
                    <a:pt x="7744" y="7732"/>
                    <a:pt x="7895" y="7802"/>
                    <a:pt x="8046" y="7883"/>
                  </a:cubicBezTo>
                  <a:cubicBezTo>
                    <a:pt x="8174" y="7848"/>
                    <a:pt x="8232" y="7941"/>
                    <a:pt x="8324" y="8022"/>
                  </a:cubicBezTo>
                  <a:cubicBezTo>
                    <a:pt x="8417" y="8127"/>
                    <a:pt x="8499" y="8243"/>
                    <a:pt x="8591" y="8348"/>
                  </a:cubicBezTo>
                  <a:cubicBezTo>
                    <a:pt x="8742" y="8498"/>
                    <a:pt x="8731" y="8696"/>
                    <a:pt x="8708" y="8893"/>
                  </a:cubicBezTo>
                  <a:cubicBezTo>
                    <a:pt x="8708" y="8998"/>
                    <a:pt x="8684" y="9102"/>
                    <a:pt x="8684" y="9195"/>
                  </a:cubicBezTo>
                  <a:lnTo>
                    <a:pt x="8684" y="9915"/>
                  </a:lnTo>
                  <a:cubicBezTo>
                    <a:pt x="8684" y="9984"/>
                    <a:pt x="8684" y="10054"/>
                    <a:pt x="8650" y="10124"/>
                  </a:cubicBezTo>
                  <a:cubicBezTo>
                    <a:pt x="8591" y="10286"/>
                    <a:pt x="8522" y="10449"/>
                    <a:pt x="8452" y="10611"/>
                  </a:cubicBezTo>
                  <a:cubicBezTo>
                    <a:pt x="8406" y="10704"/>
                    <a:pt x="8336" y="10797"/>
                    <a:pt x="8266" y="10878"/>
                  </a:cubicBezTo>
                  <a:cubicBezTo>
                    <a:pt x="8208" y="10971"/>
                    <a:pt x="8127" y="11029"/>
                    <a:pt x="8069" y="11111"/>
                  </a:cubicBezTo>
                  <a:cubicBezTo>
                    <a:pt x="7837" y="11482"/>
                    <a:pt x="7489" y="11656"/>
                    <a:pt x="7117" y="11784"/>
                  </a:cubicBezTo>
                  <a:cubicBezTo>
                    <a:pt x="6989" y="11830"/>
                    <a:pt x="6873" y="11853"/>
                    <a:pt x="6734" y="11900"/>
                  </a:cubicBezTo>
                  <a:cubicBezTo>
                    <a:pt x="6676" y="11923"/>
                    <a:pt x="6618" y="11946"/>
                    <a:pt x="6560" y="11958"/>
                  </a:cubicBezTo>
                  <a:cubicBezTo>
                    <a:pt x="6316" y="11970"/>
                    <a:pt x="6084" y="12086"/>
                    <a:pt x="5840" y="12039"/>
                  </a:cubicBezTo>
                  <a:cubicBezTo>
                    <a:pt x="5794" y="12039"/>
                    <a:pt x="5770" y="12074"/>
                    <a:pt x="5724" y="12074"/>
                  </a:cubicBezTo>
                  <a:cubicBezTo>
                    <a:pt x="5654" y="12086"/>
                    <a:pt x="5573" y="12121"/>
                    <a:pt x="5515" y="12121"/>
                  </a:cubicBezTo>
                  <a:cubicBezTo>
                    <a:pt x="5341" y="12121"/>
                    <a:pt x="5190" y="12190"/>
                    <a:pt x="4993" y="12248"/>
                  </a:cubicBezTo>
                  <a:cubicBezTo>
                    <a:pt x="5213" y="12364"/>
                    <a:pt x="5097" y="12631"/>
                    <a:pt x="5306" y="12817"/>
                  </a:cubicBezTo>
                  <a:close/>
                  <a:moveTo>
                    <a:pt x="1997" y="349"/>
                  </a:moveTo>
                  <a:cubicBezTo>
                    <a:pt x="1672" y="302"/>
                    <a:pt x="1371" y="407"/>
                    <a:pt x="1069" y="558"/>
                  </a:cubicBezTo>
                  <a:cubicBezTo>
                    <a:pt x="802" y="685"/>
                    <a:pt x="639" y="894"/>
                    <a:pt x="511" y="1150"/>
                  </a:cubicBezTo>
                  <a:cubicBezTo>
                    <a:pt x="465" y="1219"/>
                    <a:pt x="465" y="1312"/>
                    <a:pt x="453" y="1382"/>
                  </a:cubicBezTo>
                  <a:cubicBezTo>
                    <a:pt x="442" y="1568"/>
                    <a:pt x="442" y="1742"/>
                    <a:pt x="453" y="1928"/>
                  </a:cubicBezTo>
                  <a:cubicBezTo>
                    <a:pt x="488" y="2160"/>
                    <a:pt x="511" y="2392"/>
                    <a:pt x="686" y="2589"/>
                  </a:cubicBezTo>
                  <a:cubicBezTo>
                    <a:pt x="871" y="2787"/>
                    <a:pt x="1069" y="2949"/>
                    <a:pt x="1312" y="3065"/>
                  </a:cubicBezTo>
                  <a:cubicBezTo>
                    <a:pt x="1626" y="3205"/>
                    <a:pt x="1951" y="3228"/>
                    <a:pt x="2288" y="3065"/>
                  </a:cubicBezTo>
                  <a:cubicBezTo>
                    <a:pt x="2346" y="3031"/>
                    <a:pt x="2404" y="3019"/>
                    <a:pt x="2462" y="3007"/>
                  </a:cubicBezTo>
                  <a:cubicBezTo>
                    <a:pt x="2520" y="2996"/>
                    <a:pt x="2590" y="2996"/>
                    <a:pt x="2636" y="2961"/>
                  </a:cubicBezTo>
                  <a:cubicBezTo>
                    <a:pt x="2752" y="2856"/>
                    <a:pt x="2903" y="2798"/>
                    <a:pt x="3019" y="2682"/>
                  </a:cubicBezTo>
                  <a:cubicBezTo>
                    <a:pt x="3228" y="2485"/>
                    <a:pt x="3402" y="2264"/>
                    <a:pt x="3367" y="1951"/>
                  </a:cubicBezTo>
                  <a:cubicBezTo>
                    <a:pt x="3356" y="1812"/>
                    <a:pt x="3391" y="1684"/>
                    <a:pt x="3286" y="1568"/>
                  </a:cubicBezTo>
                  <a:cubicBezTo>
                    <a:pt x="3240" y="1510"/>
                    <a:pt x="3228" y="1405"/>
                    <a:pt x="3240" y="1336"/>
                  </a:cubicBezTo>
                  <a:cubicBezTo>
                    <a:pt x="3240" y="1138"/>
                    <a:pt x="3170" y="976"/>
                    <a:pt x="3054" y="802"/>
                  </a:cubicBezTo>
                  <a:cubicBezTo>
                    <a:pt x="2880" y="523"/>
                    <a:pt x="2636" y="395"/>
                    <a:pt x="2311" y="360"/>
                  </a:cubicBezTo>
                  <a:cubicBezTo>
                    <a:pt x="2206" y="337"/>
                    <a:pt x="2114" y="349"/>
                    <a:pt x="1997" y="349"/>
                  </a:cubicBezTo>
                  <a:close/>
                  <a:moveTo>
                    <a:pt x="1080" y="11389"/>
                  </a:moveTo>
                  <a:lnTo>
                    <a:pt x="1080" y="11528"/>
                  </a:lnTo>
                  <a:cubicBezTo>
                    <a:pt x="1185" y="11853"/>
                    <a:pt x="1324" y="12167"/>
                    <a:pt x="1498" y="12469"/>
                  </a:cubicBezTo>
                  <a:cubicBezTo>
                    <a:pt x="1510" y="12492"/>
                    <a:pt x="1545" y="12538"/>
                    <a:pt x="1568" y="12550"/>
                  </a:cubicBezTo>
                  <a:cubicBezTo>
                    <a:pt x="1661" y="12643"/>
                    <a:pt x="1742" y="12724"/>
                    <a:pt x="1847" y="12805"/>
                  </a:cubicBezTo>
                  <a:cubicBezTo>
                    <a:pt x="2044" y="12945"/>
                    <a:pt x="2264" y="13072"/>
                    <a:pt x="2543" y="13061"/>
                  </a:cubicBezTo>
                  <a:cubicBezTo>
                    <a:pt x="2798" y="13049"/>
                    <a:pt x="3054" y="13061"/>
                    <a:pt x="3309" y="13061"/>
                  </a:cubicBezTo>
                  <a:cubicBezTo>
                    <a:pt x="3367" y="13061"/>
                    <a:pt x="3437" y="13072"/>
                    <a:pt x="3495" y="13049"/>
                  </a:cubicBezTo>
                  <a:cubicBezTo>
                    <a:pt x="3692" y="12956"/>
                    <a:pt x="3890" y="12980"/>
                    <a:pt x="4099" y="12956"/>
                  </a:cubicBezTo>
                  <a:cubicBezTo>
                    <a:pt x="4157" y="12956"/>
                    <a:pt x="4215" y="12945"/>
                    <a:pt x="4273" y="12933"/>
                  </a:cubicBezTo>
                  <a:cubicBezTo>
                    <a:pt x="4366" y="12910"/>
                    <a:pt x="4470" y="12887"/>
                    <a:pt x="4575" y="12887"/>
                  </a:cubicBezTo>
                  <a:cubicBezTo>
                    <a:pt x="4702" y="12887"/>
                    <a:pt x="4807" y="12840"/>
                    <a:pt x="4911" y="12747"/>
                  </a:cubicBezTo>
                  <a:cubicBezTo>
                    <a:pt x="4911" y="12655"/>
                    <a:pt x="4888" y="12550"/>
                    <a:pt x="4888" y="12434"/>
                  </a:cubicBezTo>
                  <a:cubicBezTo>
                    <a:pt x="4807" y="12457"/>
                    <a:pt x="4737" y="12457"/>
                    <a:pt x="4656" y="12469"/>
                  </a:cubicBezTo>
                  <a:cubicBezTo>
                    <a:pt x="4447" y="12504"/>
                    <a:pt x="4226" y="12562"/>
                    <a:pt x="4006" y="12585"/>
                  </a:cubicBezTo>
                  <a:cubicBezTo>
                    <a:pt x="3460" y="12596"/>
                    <a:pt x="2903" y="12585"/>
                    <a:pt x="2357" y="12585"/>
                  </a:cubicBezTo>
                  <a:cubicBezTo>
                    <a:pt x="1986" y="12585"/>
                    <a:pt x="1684" y="12329"/>
                    <a:pt x="1603" y="11981"/>
                  </a:cubicBezTo>
                  <a:cubicBezTo>
                    <a:pt x="1556" y="11784"/>
                    <a:pt x="1510" y="11563"/>
                    <a:pt x="1371" y="11389"/>
                  </a:cubicBezTo>
                  <a:close/>
                  <a:moveTo>
                    <a:pt x="4807" y="6026"/>
                  </a:moveTo>
                  <a:cubicBezTo>
                    <a:pt x="4760" y="5979"/>
                    <a:pt x="4737" y="5956"/>
                    <a:pt x="4691" y="5933"/>
                  </a:cubicBezTo>
                  <a:cubicBezTo>
                    <a:pt x="4644" y="5910"/>
                    <a:pt x="4610" y="5898"/>
                    <a:pt x="4551" y="5875"/>
                  </a:cubicBezTo>
                  <a:cubicBezTo>
                    <a:pt x="4401" y="5840"/>
                    <a:pt x="4261" y="5805"/>
                    <a:pt x="4110" y="5759"/>
                  </a:cubicBezTo>
                  <a:cubicBezTo>
                    <a:pt x="3797" y="5677"/>
                    <a:pt x="3460" y="5608"/>
                    <a:pt x="3124" y="5619"/>
                  </a:cubicBezTo>
                  <a:lnTo>
                    <a:pt x="3065" y="5619"/>
                  </a:lnTo>
                  <a:cubicBezTo>
                    <a:pt x="2833" y="5573"/>
                    <a:pt x="2636" y="5677"/>
                    <a:pt x="2404" y="5701"/>
                  </a:cubicBezTo>
                  <a:cubicBezTo>
                    <a:pt x="2299" y="5724"/>
                    <a:pt x="2195" y="5793"/>
                    <a:pt x="2090" y="5852"/>
                  </a:cubicBezTo>
                  <a:cubicBezTo>
                    <a:pt x="2009" y="5898"/>
                    <a:pt x="1916" y="5956"/>
                    <a:pt x="1823" y="5979"/>
                  </a:cubicBezTo>
                  <a:cubicBezTo>
                    <a:pt x="1649" y="6049"/>
                    <a:pt x="1533" y="6165"/>
                    <a:pt x="1429" y="6316"/>
                  </a:cubicBezTo>
                  <a:cubicBezTo>
                    <a:pt x="1312" y="6478"/>
                    <a:pt x="1220" y="6629"/>
                    <a:pt x="1138" y="6827"/>
                  </a:cubicBezTo>
                  <a:cubicBezTo>
                    <a:pt x="1011" y="7117"/>
                    <a:pt x="860" y="7384"/>
                    <a:pt x="720" y="7663"/>
                  </a:cubicBezTo>
                  <a:cubicBezTo>
                    <a:pt x="813" y="7732"/>
                    <a:pt x="895" y="7709"/>
                    <a:pt x="929" y="7639"/>
                  </a:cubicBezTo>
                  <a:cubicBezTo>
                    <a:pt x="976" y="7558"/>
                    <a:pt x="1022" y="7488"/>
                    <a:pt x="1034" y="7419"/>
                  </a:cubicBezTo>
                  <a:cubicBezTo>
                    <a:pt x="1069" y="7256"/>
                    <a:pt x="1138" y="7129"/>
                    <a:pt x="1243" y="7012"/>
                  </a:cubicBezTo>
                  <a:cubicBezTo>
                    <a:pt x="1278" y="6966"/>
                    <a:pt x="1312" y="6908"/>
                    <a:pt x="1324" y="6850"/>
                  </a:cubicBezTo>
                  <a:cubicBezTo>
                    <a:pt x="1371" y="6687"/>
                    <a:pt x="1498" y="6571"/>
                    <a:pt x="1591" y="6444"/>
                  </a:cubicBezTo>
                  <a:cubicBezTo>
                    <a:pt x="1614" y="6397"/>
                    <a:pt x="1684" y="6374"/>
                    <a:pt x="1719" y="6316"/>
                  </a:cubicBezTo>
                  <a:cubicBezTo>
                    <a:pt x="1858" y="6084"/>
                    <a:pt x="2079" y="6014"/>
                    <a:pt x="2346" y="5991"/>
                  </a:cubicBezTo>
                  <a:cubicBezTo>
                    <a:pt x="2775" y="5968"/>
                    <a:pt x="3193" y="6084"/>
                    <a:pt x="3623" y="6049"/>
                  </a:cubicBezTo>
                  <a:cubicBezTo>
                    <a:pt x="3646" y="6049"/>
                    <a:pt x="3681" y="6049"/>
                    <a:pt x="3704" y="6072"/>
                  </a:cubicBezTo>
                  <a:cubicBezTo>
                    <a:pt x="4006" y="6153"/>
                    <a:pt x="4319" y="6211"/>
                    <a:pt x="4633" y="6223"/>
                  </a:cubicBezTo>
                  <a:lnTo>
                    <a:pt x="4726" y="6223"/>
                  </a:lnTo>
                  <a:cubicBezTo>
                    <a:pt x="4760" y="6165"/>
                    <a:pt x="4784" y="6107"/>
                    <a:pt x="4807" y="6026"/>
                  </a:cubicBezTo>
                  <a:close/>
                  <a:moveTo>
                    <a:pt x="848" y="7988"/>
                  </a:moveTo>
                  <a:cubicBezTo>
                    <a:pt x="778" y="7999"/>
                    <a:pt x="686" y="7988"/>
                    <a:pt x="639" y="8022"/>
                  </a:cubicBezTo>
                  <a:cubicBezTo>
                    <a:pt x="511" y="8162"/>
                    <a:pt x="372" y="8301"/>
                    <a:pt x="337" y="8510"/>
                  </a:cubicBezTo>
                  <a:cubicBezTo>
                    <a:pt x="302" y="8638"/>
                    <a:pt x="279" y="8765"/>
                    <a:pt x="256" y="8882"/>
                  </a:cubicBezTo>
                  <a:cubicBezTo>
                    <a:pt x="256" y="8916"/>
                    <a:pt x="268" y="8940"/>
                    <a:pt x="268" y="8974"/>
                  </a:cubicBezTo>
                  <a:cubicBezTo>
                    <a:pt x="349" y="8998"/>
                    <a:pt x="430" y="9044"/>
                    <a:pt x="511" y="9067"/>
                  </a:cubicBezTo>
                  <a:cubicBezTo>
                    <a:pt x="778" y="9149"/>
                    <a:pt x="918" y="9044"/>
                    <a:pt x="987" y="8800"/>
                  </a:cubicBezTo>
                  <a:cubicBezTo>
                    <a:pt x="1011" y="8742"/>
                    <a:pt x="987" y="8661"/>
                    <a:pt x="1022" y="8626"/>
                  </a:cubicBezTo>
                  <a:cubicBezTo>
                    <a:pt x="1127" y="8394"/>
                    <a:pt x="1045" y="8220"/>
                    <a:pt x="895" y="8046"/>
                  </a:cubicBezTo>
                  <a:cubicBezTo>
                    <a:pt x="906" y="8022"/>
                    <a:pt x="895" y="8022"/>
                    <a:pt x="848" y="7988"/>
                  </a:cubicBezTo>
                  <a:close/>
                  <a:moveTo>
                    <a:pt x="1208" y="11087"/>
                  </a:moveTo>
                  <a:cubicBezTo>
                    <a:pt x="1220" y="11064"/>
                    <a:pt x="1243" y="11041"/>
                    <a:pt x="1254" y="11018"/>
                  </a:cubicBezTo>
                  <a:cubicBezTo>
                    <a:pt x="1312" y="10739"/>
                    <a:pt x="1173" y="10484"/>
                    <a:pt x="1162" y="10217"/>
                  </a:cubicBezTo>
                  <a:cubicBezTo>
                    <a:pt x="1162" y="10193"/>
                    <a:pt x="1092" y="10135"/>
                    <a:pt x="1057" y="10135"/>
                  </a:cubicBezTo>
                  <a:cubicBezTo>
                    <a:pt x="918" y="10112"/>
                    <a:pt x="755" y="10089"/>
                    <a:pt x="593" y="10159"/>
                  </a:cubicBezTo>
                  <a:cubicBezTo>
                    <a:pt x="628" y="10472"/>
                    <a:pt x="697" y="10785"/>
                    <a:pt x="802" y="110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6"/>
            <p:cNvSpPr/>
            <p:nvPr/>
          </p:nvSpPr>
          <p:spPr>
            <a:xfrm>
              <a:off x="2680700" y="2709625"/>
              <a:ext cx="45600" cy="42675"/>
            </a:xfrm>
            <a:custGeom>
              <a:avLst/>
              <a:gdLst/>
              <a:ahLst/>
              <a:cxnLst/>
              <a:rect l="l" t="t" r="r" b="b"/>
              <a:pathLst>
                <a:path w="1824" h="1707" extrusionOk="0">
                  <a:moveTo>
                    <a:pt x="871" y="23"/>
                  </a:moveTo>
                  <a:lnTo>
                    <a:pt x="1103" y="23"/>
                  </a:lnTo>
                  <a:cubicBezTo>
                    <a:pt x="1150" y="23"/>
                    <a:pt x="1196" y="23"/>
                    <a:pt x="1219" y="58"/>
                  </a:cubicBezTo>
                  <a:cubicBezTo>
                    <a:pt x="1347" y="139"/>
                    <a:pt x="1486" y="209"/>
                    <a:pt x="1591" y="325"/>
                  </a:cubicBezTo>
                  <a:cubicBezTo>
                    <a:pt x="1742" y="534"/>
                    <a:pt x="1823" y="778"/>
                    <a:pt x="1823" y="1033"/>
                  </a:cubicBezTo>
                  <a:cubicBezTo>
                    <a:pt x="1823" y="1080"/>
                    <a:pt x="1800" y="1138"/>
                    <a:pt x="1788" y="1184"/>
                  </a:cubicBezTo>
                  <a:cubicBezTo>
                    <a:pt x="1661" y="1405"/>
                    <a:pt x="1277" y="1707"/>
                    <a:pt x="964" y="1567"/>
                  </a:cubicBezTo>
                  <a:cubicBezTo>
                    <a:pt x="883" y="1533"/>
                    <a:pt x="801" y="1521"/>
                    <a:pt x="732" y="1521"/>
                  </a:cubicBezTo>
                  <a:cubicBezTo>
                    <a:pt x="349" y="1463"/>
                    <a:pt x="58" y="1126"/>
                    <a:pt x="35" y="743"/>
                  </a:cubicBezTo>
                  <a:cubicBezTo>
                    <a:pt x="0" y="476"/>
                    <a:pt x="151" y="314"/>
                    <a:pt x="337" y="163"/>
                  </a:cubicBezTo>
                  <a:cubicBezTo>
                    <a:pt x="511" y="35"/>
                    <a:pt x="697" y="0"/>
                    <a:pt x="871" y="23"/>
                  </a:cubicBezTo>
                  <a:close/>
                  <a:moveTo>
                    <a:pt x="1196" y="1277"/>
                  </a:moveTo>
                  <a:cubicBezTo>
                    <a:pt x="1266" y="1231"/>
                    <a:pt x="1359" y="1173"/>
                    <a:pt x="1440" y="1115"/>
                  </a:cubicBezTo>
                  <a:cubicBezTo>
                    <a:pt x="1498" y="1068"/>
                    <a:pt x="1533" y="999"/>
                    <a:pt x="1510" y="929"/>
                  </a:cubicBezTo>
                  <a:cubicBezTo>
                    <a:pt x="1452" y="708"/>
                    <a:pt x="1370" y="499"/>
                    <a:pt x="1161" y="372"/>
                  </a:cubicBezTo>
                  <a:cubicBezTo>
                    <a:pt x="1127" y="348"/>
                    <a:pt x="1080" y="325"/>
                    <a:pt x="1034" y="314"/>
                  </a:cubicBezTo>
                  <a:cubicBezTo>
                    <a:pt x="836" y="290"/>
                    <a:pt x="662" y="325"/>
                    <a:pt x="465" y="406"/>
                  </a:cubicBezTo>
                  <a:cubicBezTo>
                    <a:pt x="407" y="430"/>
                    <a:pt x="372" y="476"/>
                    <a:pt x="384" y="546"/>
                  </a:cubicBezTo>
                  <a:cubicBezTo>
                    <a:pt x="384" y="650"/>
                    <a:pt x="395" y="755"/>
                    <a:pt x="407" y="848"/>
                  </a:cubicBezTo>
                  <a:cubicBezTo>
                    <a:pt x="407" y="929"/>
                    <a:pt x="453" y="999"/>
                    <a:pt x="511" y="1022"/>
                  </a:cubicBezTo>
                  <a:cubicBezTo>
                    <a:pt x="616" y="1080"/>
                    <a:pt x="697" y="1138"/>
                    <a:pt x="813" y="1173"/>
                  </a:cubicBezTo>
                  <a:cubicBezTo>
                    <a:pt x="906" y="1231"/>
                    <a:pt x="1022" y="1242"/>
                    <a:pt x="1196" y="127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5" name="Google Shape;1465;p26"/>
          <p:cNvGrpSpPr/>
          <p:nvPr/>
        </p:nvGrpSpPr>
        <p:grpSpPr>
          <a:xfrm rot="-1425117" flipH="1">
            <a:off x="6647985" y="4272006"/>
            <a:ext cx="870560" cy="1160758"/>
            <a:chOff x="2957300" y="3608175"/>
            <a:chExt cx="231325" cy="310850"/>
          </a:xfrm>
        </p:grpSpPr>
        <p:sp>
          <p:nvSpPr>
            <p:cNvPr id="1466" name="Google Shape;1466;p26"/>
            <p:cNvSpPr/>
            <p:nvPr/>
          </p:nvSpPr>
          <p:spPr>
            <a:xfrm>
              <a:off x="3008075" y="3700175"/>
              <a:ext cx="38925" cy="54575"/>
            </a:xfrm>
            <a:custGeom>
              <a:avLst/>
              <a:gdLst/>
              <a:ahLst/>
              <a:cxnLst/>
              <a:rect l="l" t="t" r="r" b="b"/>
              <a:pathLst>
                <a:path w="1557" h="2183" extrusionOk="0">
                  <a:moveTo>
                    <a:pt x="1359" y="0"/>
                  </a:moveTo>
                  <a:cubicBezTo>
                    <a:pt x="1394" y="499"/>
                    <a:pt x="1556" y="1022"/>
                    <a:pt x="1463" y="1509"/>
                  </a:cubicBezTo>
                  <a:cubicBezTo>
                    <a:pt x="1440" y="1637"/>
                    <a:pt x="1417" y="1788"/>
                    <a:pt x="1394" y="1916"/>
                  </a:cubicBezTo>
                  <a:cubicBezTo>
                    <a:pt x="1045" y="2067"/>
                    <a:pt x="662" y="2160"/>
                    <a:pt x="279" y="2183"/>
                  </a:cubicBezTo>
                  <a:cubicBezTo>
                    <a:pt x="70" y="1521"/>
                    <a:pt x="1" y="825"/>
                    <a:pt x="47" y="151"/>
                  </a:cubicBezTo>
                  <a:cubicBezTo>
                    <a:pt x="477" y="58"/>
                    <a:pt x="929" y="82"/>
                    <a:pt x="13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6"/>
            <p:cNvSpPr/>
            <p:nvPr/>
          </p:nvSpPr>
          <p:spPr>
            <a:xfrm>
              <a:off x="2959025" y="3631375"/>
              <a:ext cx="57775" cy="284175"/>
            </a:xfrm>
            <a:custGeom>
              <a:avLst/>
              <a:gdLst/>
              <a:ahLst/>
              <a:cxnLst/>
              <a:rect l="l" t="t" r="r" b="b"/>
              <a:pathLst>
                <a:path w="2311" h="11367" extrusionOk="0">
                  <a:moveTo>
                    <a:pt x="2241" y="1"/>
                  </a:moveTo>
                  <a:cubicBezTo>
                    <a:pt x="2241" y="1"/>
                    <a:pt x="1266" y="198"/>
                    <a:pt x="802" y="651"/>
                  </a:cubicBezTo>
                  <a:cubicBezTo>
                    <a:pt x="384" y="1057"/>
                    <a:pt x="233" y="10171"/>
                    <a:pt x="2311" y="11366"/>
                  </a:cubicBezTo>
                  <a:cubicBezTo>
                    <a:pt x="2009" y="11285"/>
                    <a:pt x="1196" y="11030"/>
                    <a:pt x="883" y="10972"/>
                  </a:cubicBezTo>
                  <a:cubicBezTo>
                    <a:pt x="210" y="7396"/>
                    <a:pt x="1" y="3739"/>
                    <a:pt x="303" y="117"/>
                  </a:cubicBezTo>
                  <a:cubicBezTo>
                    <a:pt x="639" y="71"/>
                    <a:pt x="964" y="36"/>
                    <a:pt x="1289" y="1"/>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6"/>
            <p:cNvSpPr/>
            <p:nvPr/>
          </p:nvSpPr>
          <p:spPr>
            <a:xfrm>
              <a:off x="3022600" y="3614550"/>
              <a:ext cx="73150" cy="36875"/>
            </a:xfrm>
            <a:custGeom>
              <a:avLst/>
              <a:gdLst/>
              <a:ahLst/>
              <a:cxnLst/>
              <a:rect l="l" t="t" r="r" b="b"/>
              <a:pathLst>
                <a:path w="2926" h="1475" extrusionOk="0">
                  <a:moveTo>
                    <a:pt x="70" y="326"/>
                  </a:moveTo>
                  <a:lnTo>
                    <a:pt x="546" y="198"/>
                  </a:lnTo>
                  <a:cubicBezTo>
                    <a:pt x="592" y="175"/>
                    <a:pt x="639" y="151"/>
                    <a:pt x="697" y="140"/>
                  </a:cubicBezTo>
                  <a:cubicBezTo>
                    <a:pt x="720" y="117"/>
                    <a:pt x="755" y="93"/>
                    <a:pt x="778" y="93"/>
                  </a:cubicBezTo>
                  <a:cubicBezTo>
                    <a:pt x="1115" y="140"/>
                    <a:pt x="1440" y="1"/>
                    <a:pt x="1788" y="35"/>
                  </a:cubicBezTo>
                  <a:cubicBezTo>
                    <a:pt x="2101" y="59"/>
                    <a:pt x="2438" y="47"/>
                    <a:pt x="2763" y="47"/>
                  </a:cubicBezTo>
                  <a:cubicBezTo>
                    <a:pt x="2810" y="47"/>
                    <a:pt x="2844" y="59"/>
                    <a:pt x="2879" y="82"/>
                  </a:cubicBezTo>
                  <a:cubicBezTo>
                    <a:pt x="2914" y="210"/>
                    <a:pt x="2926" y="349"/>
                    <a:pt x="2902" y="465"/>
                  </a:cubicBezTo>
                  <a:cubicBezTo>
                    <a:pt x="2856" y="616"/>
                    <a:pt x="2879" y="744"/>
                    <a:pt x="2914" y="894"/>
                  </a:cubicBezTo>
                  <a:cubicBezTo>
                    <a:pt x="2868" y="976"/>
                    <a:pt x="2821" y="1069"/>
                    <a:pt x="2786" y="1161"/>
                  </a:cubicBezTo>
                  <a:cubicBezTo>
                    <a:pt x="2612" y="1208"/>
                    <a:pt x="2438" y="1185"/>
                    <a:pt x="2241" y="1185"/>
                  </a:cubicBezTo>
                  <a:cubicBezTo>
                    <a:pt x="2055" y="1185"/>
                    <a:pt x="1881" y="1196"/>
                    <a:pt x="1707" y="1254"/>
                  </a:cubicBezTo>
                  <a:cubicBezTo>
                    <a:pt x="1486" y="1324"/>
                    <a:pt x="1242" y="1324"/>
                    <a:pt x="1010" y="1359"/>
                  </a:cubicBezTo>
                  <a:cubicBezTo>
                    <a:pt x="929" y="1370"/>
                    <a:pt x="836" y="1359"/>
                    <a:pt x="766" y="1382"/>
                  </a:cubicBezTo>
                  <a:cubicBezTo>
                    <a:pt x="534" y="1475"/>
                    <a:pt x="302" y="1440"/>
                    <a:pt x="81" y="1428"/>
                  </a:cubicBezTo>
                  <a:cubicBezTo>
                    <a:pt x="0" y="1196"/>
                    <a:pt x="0" y="651"/>
                    <a:pt x="70" y="32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6"/>
            <p:cNvSpPr/>
            <p:nvPr/>
          </p:nvSpPr>
          <p:spPr>
            <a:xfrm>
              <a:off x="3004025" y="3644725"/>
              <a:ext cx="114075" cy="25000"/>
            </a:xfrm>
            <a:custGeom>
              <a:avLst/>
              <a:gdLst/>
              <a:ahLst/>
              <a:cxnLst/>
              <a:rect l="l" t="t" r="r" b="b"/>
              <a:pathLst>
                <a:path w="4563" h="1000" extrusionOk="0">
                  <a:moveTo>
                    <a:pt x="47" y="988"/>
                  </a:moveTo>
                  <a:cubicBezTo>
                    <a:pt x="0" y="756"/>
                    <a:pt x="12" y="570"/>
                    <a:pt x="12" y="372"/>
                  </a:cubicBezTo>
                  <a:cubicBezTo>
                    <a:pt x="116" y="280"/>
                    <a:pt x="221" y="233"/>
                    <a:pt x="383" y="268"/>
                  </a:cubicBezTo>
                  <a:cubicBezTo>
                    <a:pt x="395" y="291"/>
                    <a:pt x="406" y="338"/>
                    <a:pt x="441" y="372"/>
                  </a:cubicBezTo>
                  <a:cubicBezTo>
                    <a:pt x="464" y="454"/>
                    <a:pt x="523" y="489"/>
                    <a:pt x="592" y="489"/>
                  </a:cubicBezTo>
                  <a:cubicBezTo>
                    <a:pt x="917" y="477"/>
                    <a:pt x="1254" y="547"/>
                    <a:pt x="1567" y="430"/>
                  </a:cubicBezTo>
                  <a:cubicBezTo>
                    <a:pt x="1625" y="419"/>
                    <a:pt x="1683" y="419"/>
                    <a:pt x="1753" y="419"/>
                  </a:cubicBezTo>
                  <a:cubicBezTo>
                    <a:pt x="1892" y="419"/>
                    <a:pt x="2020" y="419"/>
                    <a:pt x="2148" y="361"/>
                  </a:cubicBezTo>
                  <a:cubicBezTo>
                    <a:pt x="2206" y="338"/>
                    <a:pt x="2264" y="338"/>
                    <a:pt x="2322" y="338"/>
                  </a:cubicBezTo>
                  <a:cubicBezTo>
                    <a:pt x="2368" y="338"/>
                    <a:pt x="2426" y="349"/>
                    <a:pt x="2473" y="314"/>
                  </a:cubicBezTo>
                  <a:cubicBezTo>
                    <a:pt x="2740" y="198"/>
                    <a:pt x="3030" y="256"/>
                    <a:pt x="3309" y="245"/>
                  </a:cubicBezTo>
                  <a:lnTo>
                    <a:pt x="3587" y="245"/>
                  </a:lnTo>
                  <a:cubicBezTo>
                    <a:pt x="3820" y="245"/>
                    <a:pt x="3820" y="245"/>
                    <a:pt x="3936" y="1"/>
                  </a:cubicBezTo>
                  <a:lnTo>
                    <a:pt x="4412" y="1"/>
                  </a:lnTo>
                  <a:cubicBezTo>
                    <a:pt x="4505" y="1"/>
                    <a:pt x="4539" y="59"/>
                    <a:pt x="4539" y="129"/>
                  </a:cubicBezTo>
                  <a:cubicBezTo>
                    <a:pt x="4563" y="303"/>
                    <a:pt x="4528" y="454"/>
                    <a:pt x="4423" y="605"/>
                  </a:cubicBezTo>
                  <a:cubicBezTo>
                    <a:pt x="4330" y="651"/>
                    <a:pt x="4191" y="628"/>
                    <a:pt x="4075" y="639"/>
                  </a:cubicBezTo>
                  <a:cubicBezTo>
                    <a:pt x="3959" y="639"/>
                    <a:pt x="3831" y="639"/>
                    <a:pt x="3715" y="697"/>
                  </a:cubicBezTo>
                  <a:cubicBezTo>
                    <a:pt x="3634" y="721"/>
                    <a:pt x="3541" y="721"/>
                    <a:pt x="3436" y="744"/>
                  </a:cubicBezTo>
                  <a:cubicBezTo>
                    <a:pt x="3251" y="756"/>
                    <a:pt x="3053" y="721"/>
                    <a:pt x="2879" y="814"/>
                  </a:cubicBezTo>
                  <a:cubicBezTo>
                    <a:pt x="2554" y="802"/>
                    <a:pt x="2264" y="953"/>
                    <a:pt x="1927" y="918"/>
                  </a:cubicBezTo>
                  <a:cubicBezTo>
                    <a:pt x="1869" y="895"/>
                    <a:pt x="1800" y="918"/>
                    <a:pt x="1753" y="930"/>
                  </a:cubicBezTo>
                  <a:cubicBezTo>
                    <a:pt x="1602" y="999"/>
                    <a:pt x="1428" y="988"/>
                    <a:pt x="1254" y="988"/>
                  </a:cubicBezTo>
                  <a:lnTo>
                    <a:pt x="290" y="988"/>
                  </a:lnTo>
                  <a:cubicBezTo>
                    <a:pt x="232" y="999"/>
                    <a:pt x="151" y="999"/>
                    <a:pt x="47" y="9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6"/>
            <p:cNvSpPr/>
            <p:nvPr/>
          </p:nvSpPr>
          <p:spPr>
            <a:xfrm>
              <a:off x="2957300" y="3608175"/>
              <a:ext cx="231325" cy="310850"/>
            </a:xfrm>
            <a:custGeom>
              <a:avLst/>
              <a:gdLst/>
              <a:ahLst/>
              <a:cxnLst/>
              <a:rect l="l" t="t" r="r" b="b"/>
              <a:pathLst>
                <a:path w="9253" h="12434" extrusionOk="0">
                  <a:moveTo>
                    <a:pt x="2345" y="650"/>
                  </a:moveTo>
                  <a:cubicBezTo>
                    <a:pt x="2368" y="592"/>
                    <a:pt x="2368" y="534"/>
                    <a:pt x="2380" y="488"/>
                  </a:cubicBezTo>
                  <a:cubicBezTo>
                    <a:pt x="2426" y="372"/>
                    <a:pt x="2496" y="290"/>
                    <a:pt x="2612" y="279"/>
                  </a:cubicBezTo>
                  <a:cubicBezTo>
                    <a:pt x="2844" y="244"/>
                    <a:pt x="3065" y="174"/>
                    <a:pt x="3274" y="70"/>
                  </a:cubicBezTo>
                  <a:cubicBezTo>
                    <a:pt x="3309" y="58"/>
                    <a:pt x="3355" y="35"/>
                    <a:pt x="3390" y="35"/>
                  </a:cubicBezTo>
                  <a:cubicBezTo>
                    <a:pt x="3727" y="70"/>
                    <a:pt x="4063" y="0"/>
                    <a:pt x="4400" y="12"/>
                  </a:cubicBezTo>
                  <a:cubicBezTo>
                    <a:pt x="4713" y="23"/>
                    <a:pt x="5050" y="12"/>
                    <a:pt x="5387" y="12"/>
                  </a:cubicBezTo>
                  <a:cubicBezTo>
                    <a:pt x="5677" y="12"/>
                    <a:pt x="5712" y="58"/>
                    <a:pt x="5770" y="360"/>
                  </a:cubicBezTo>
                  <a:cubicBezTo>
                    <a:pt x="5770" y="372"/>
                    <a:pt x="5793" y="383"/>
                    <a:pt x="5805" y="430"/>
                  </a:cubicBezTo>
                  <a:lnTo>
                    <a:pt x="5979" y="430"/>
                  </a:lnTo>
                  <a:cubicBezTo>
                    <a:pt x="6559" y="430"/>
                    <a:pt x="7140" y="430"/>
                    <a:pt x="7720" y="418"/>
                  </a:cubicBezTo>
                  <a:cubicBezTo>
                    <a:pt x="7894" y="418"/>
                    <a:pt x="8034" y="476"/>
                    <a:pt x="8196" y="523"/>
                  </a:cubicBezTo>
                  <a:cubicBezTo>
                    <a:pt x="8301" y="546"/>
                    <a:pt x="8370" y="639"/>
                    <a:pt x="8382" y="732"/>
                  </a:cubicBezTo>
                  <a:cubicBezTo>
                    <a:pt x="8417" y="929"/>
                    <a:pt x="8498" y="1103"/>
                    <a:pt x="8498" y="1300"/>
                  </a:cubicBezTo>
                  <a:cubicBezTo>
                    <a:pt x="8498" y="1451"/>
                    <a:pt x="8556" y="1602"/>
                    <a:pt x="8591" y="1753"/>
                  </a:cubicBezTo>
                  <a:cubicBezTo>
                    <a:pt x="8661" y="2159"/>
                    <a:pt x="8730" y="2554"/>
                    <a:pt x="8811" y="2961"/>
                  </a:cubicBezTo>
                  <a:cubicBezTo>
                    <a:pt x="8823" y="3053"/>
                    <a:pt x="8835" y="3158"/>
                    <a:pt x="8835" y="3262"/>
                  </a:cubicBezTo>
                  <a:cubicBezTo>
                    <a:pt x="8835" y="3436"/>
                    <a:pt x="8846" y="3611"/>
                    <a:pt x="8893" y="3773"/>
                  </a:cubicBezTo>
                  <a:cubicBezTo>
                    <a:pt x="8928" y="3866"/>
                    <a:pt x="8928" y="3971"/>
                    <a:pt x="8928" y="4075"/>
                  </a:cubicBezTo>
                  <a:lnTo>
                    <a:pt x="8928" y="5178"/>
                  </a:lnTo>
                  <a:cubicBezTo>
                    <a:pt x="8928" y="5340"/>
                    <a:pt x="8928" y="5503"/>
                    <a:pt x="8986" y="5654"/>
                  </a:cubicBezTo>
                  <a:cubicBezTo>
                    <a:pt x="9009" y="5723"/>
                    <a:pt x="8997" y="5816"/>
                    <a:pt x="8997" y="5898"/>
                  </a:cubicBezTo>
                  <a:lnTo>
                    <a:pt x="8997" y="6397"/>
                  </a:lnTo>
                  <a:cubicBezTo>
                    <a:pt x="8997" y="6455"/>
                    <a:pt x="8986" y="6525"/>
                    <a:pt x="9009" y="6583"/>
                  </a:cubicBezTo>
                  <a:cubicBezTo>
                    <a:pt x="9113" y="6815"/>
                    <a:pt x="9067" y="7059"/>
                    <a:pt x="9078" y="7314"/>
                  </a:cubicBezTo>
                  <a:cubicBezTo>
                    <a:pt x="9078" y="7523"/>
                    <a:pt x="9067" y="7755"/>
                    <a:pt x="9160" y="7976"/>
                  </a:cubicBezTo>
                  <a:cubicBezTo>
                    <a:pt x="9183" y="8034"/>
                    <a:pt x="9171" y="8127"/>
                    <a:pt x="9171" y="8196"/>
                  </a:cubicBezTo>
                  <a:lnTo>
                    <a:pt x="9171" y="8777"/>
                  </a:lnTo>
                  <a:cubicBezTo>
                    <a:pt x="9171" y="8916"/>
                    <a:pt x="9171" y="9055"/>
                    <a:pt x="9229" y="9195"/>
                  </a:cubicBezTo>
                  <a:cubicBezTo>
                    <a:pt x="9253" y="9288"/>
                    <a:pt x="9253" y="9404"/>
                    <a:pt x="9253" y="9496"/>
                  </a:cubicBezTo>
                  <a:cubicBezTo>
                    <a:pt x="9253" y="10193"/>
                    <a:pt x="9241" y="10890"/>
                    <a:pt x="9241" y="11586"/>
                  </a:cubicBezTo>
                  <a:cubicBezTo>
                    <a:pt x="9241" y="11760"/>
                    <a:pt x="9171" y="11865"/>
                    <a:pt x="9020" y="11923"/>
                  </a:cubicBezTo>
                  <a:cubicBezTo>
                    <a:pt x="8846" y="11992"/>
                    <a:pt x="8661" y="12074"/>
                    <a:pt x="8475" y="12051"/>
                  </a:cubicBezTo>
                  <a:cubicBezTo>
                    <a:pt x="8324" y="12051"/>
                    <a:pt x="8173" y="12051"/>
                    <a:pt x="8022" y="12109"/>
                  </a:cubicBezTo>
                  <a:cubicBezTo>
                    <a:pt x="7952" y="12143"/>
                    <a:pt x="7848" y="12143"/>
                    <a:pt x="7743" y="12143"/>
                  </a:cubicBezTo>
                  <a:lnTo>
                    <a:pt x="6791" y="12143"/>
                  </a:lnTo>
                  <a:cubicBezTo>
                    <a:pt x="6722" y="12143"/>
                    <a:pt x="6641" y="12132"/>
                    <a:pt x="6571" y="12155"/>
                  </a:cubicBezTo>
                  <a:cubicBezTo>
                    <a:pt x="6385" y="12248"/>
                    <a:pt x="6165" y="12201"/>
                    <a:pt x="5979" y="12248"/>
                  </a:cubicBezTo>
                  <a:cubicBezTo>
                    <a:pt x="5735" y="12306"/>
                    <a:pt x="5468" y="12318"/>
                    <a:pt x="5224" y="12318"/>
                  </a:cubicBezTo>
                  <a:cubicBezTo>
                    <a:pt x="5213" y="12318"/>
                    <a:pt x="5178" y="12318"/>
                    <a:pt x="5166" y="12329"/>
                  </a:cubicBezTo>
                  <a:cubicBezTo>
                    <a:pt x="4934" y="12434"/>
                    <a:pt x="4690" y="12399"/>
                    <a:pt x="4435" y="12399"/>
                  </a:cubicBezTo>
                  <a:lnTo>
                    <a:pt x="3309" y="12399"/>
                  </a:lnTo>
                  <a:cubicBezTo>
                    <a:pt x="3216" y="12399"/>
                    <a:pt x="3123" y="12422"/>
                    <a:pt x="3030" y="12376"/>
                  </a:cubicBezTo>
                  <a:cubicBezTo>
                    <a:pt x="2856" y="12306"/>
                    <a:pt x="2693" y="12318"/>
                    <a:pt x="2519" y="12318"/>
                  </a:cubicBezTo>
                  <a:cubicBezTo>
                    <a:pt x="2368" y="12318"/>
                    <a:pt x="2217" y="12318"/>
                    <a:pt x="2078" y="12259"/>
                  </a:cubicBezTo>
                  <a:cubicBezTo>
                    <a:pt x="1997" y="12225"/>
                    <a:pt x="1881" y="12248"/>
                    <a:pt x="1799" y="12213"/>
                  </a:cubicBezTo>
                  <a:cubicBezTo>
                    <a:pt x="1579" y="12143"/>
                    <a:pt x="1358" y="12143"/>
                    <a:pt x="1149" y="12109"/>
                  </a:cubicBezTo>
                  <a:cubicBezTo>
                    <a:pt x="952" y="12097"/>
                    <a:pt x="836" y="12004"/>
                    <a:pt x="801" y="11818"/>
                  </a:cubicBezTo>
                  <a:cubicBezTo>
                    <a:pt x="766" y="11691"/>
                    <a:pt x="697" y="11575"/>
                    <a:pt x="708" y="11435"/>
                  </a:cubicBezTo>
                  <a:cubicBezTo>
                    <a:pt x="708" y="11377"/>
                    <a:pt x="685" y="11319"/>
                    <a:pt x="662" y="11261"/>
                  </a:cubicBezTo>
                  <a:cubicBezTo>
                    <a:pt x="650" y="11180"/>
                    <a:pt x="627" y="11099"/>
                    <a:pt x="627" y="11029"/>
                  </a:cubicBezTo>
                  <a:cubicBezTo>
                    <a:pt x="627" y="10890"/>
                    <a:pt x="604" y="10762"/>
                    <a:pt x="569" y="10634"/>
                  </a:cubicBezTo>
                  <a:cubicBezTo>
                    <a:pt x="546" y="10576"/>
                    <a:pt x="546" y="10518"/>
                    <a:pt x="534" y="10460"/>
                  </a:cubicBezTo>
                  <a:cubicBezTo>
                    <a:pt x="522" y="10367"/>
                    <a:pt x="511" y="10286"/>
                    <a:pt x="488" y="10181"/>
                  </a:cubicBezTo>
                  <a:cubicBezTo>
                    <a:pt x="476" y="10100"/>
                    <a:pt x="464" y="10019"/>
                    <a:pt x="464" y="9938"/>
                  </a:cubicBezTo>
                  <a:cubicBezTo>
                    <a:pt x="453" y="9787"/>
                    <a:pt x="476" y="9647"/>
                    <a:pt x="372" y="9531"/>
                  </a:cubicBezTo>
                  <a:cubicBezTo>
                    <a:pt x="348" y="9496"/>
                    <a:pt x="348" y="9427"/>
                    <a:pt x="348" y="9380"/>
                  </a:cubicBezTo>
                  <a:cubicBezTo>
                    <a:pt x="348" y="9148"/>
                    <a:pt x="290" y="8939"/>
                    <a:pt x="279" y="8719"/>
                  </a:cubicBezTo>
                  <a:cubicBezTo>
                    <a:pt x="244" y="8440"/>
                    <a:pt x="244" y="8161"/>
                    <a:pt x="244" y="7894"/>
                  </a:cubicBezTo>
                  <a:cubicBezTo>
                    <a:pt x="244" y="7662"/>
                    <a:pt x="244" y="7430"/>
                    <a:pt x="186" y="7198"/>
                  </a:cubicBezTo>
                  <a:cubicBezTo>
                    <a:pt x="163" y="7082"/>
                    <a:pt x="174" y="6942"/>
                    <a:pt x="174" y="6826"/>
                  </a:cubicBezTo>
                  <a:cubicBezTo>
                    <a:pt x="186" y="6304"/>
                    <a:pt x="128" y="5782"/>
                    <a:pt x="58" y="5282"/>
                  </a:cubicBezTo>
                  <a:cubicBezTo>
                    <a:pt x="0" y="4853"/>
                    <a:pt x="23" y="4435"/>
                    <a:pt x="46" y="4017"/>
                  </a:cubicBezTo>
                  <a:cubicBezTo>
                    <a:pt x="46" y="3866"/>
                    <a:pt x="58" y="3727"/>
                    <a:pt x="58" y="3599"/>
                  </a:cubicBezTo>
                  <a:cubicBezTo>
                    <a:pt x="58" y="3042"/>
                    <a:pt x="70" y="2496"/>
                    <a:pt x="58" y="1939"/>
                  </a:cubicBezTo>
                  <a:cubicBezTo>
                    <a:pt x="58" y="1707"/>
                    <a:pt x="105" y="1486"/>
                    <a:pt x="174" y="1289"/>
                  </a:cubicBezTo>
                  <a:cubicBezTo>
                    <a:pt x="244" y="1057"/>
                    <a:pt x="453" y="941"/>
                    <a:pt x="697" y="906"/>
                  </a:cubicBezTo>
                  <a:cubicBezTo>
                    <a:pt x="778" y="894"/>
                    <a:pt x="859" y="906"/>
                    <a:pt x="940" y="906"/>
                  </a:cubicBezTo>
                  <a:cubicBezTo>
                    <a:pt x="1045" y="906"/>
                    <a:pt x="1149" y="894"/>
                    <a:pt x="1242" y="871"/>
                  </a:cubicBezTo>
                  <a:cubicBezTo>
                    <a:pt x="1382" y="824"/>
                    <a:pt x="1521" y="813"/>
                    <a:pt x="1672" y="824"/>
                  </a:cubicBezTo>
                  <a:cubicBezTo>
                    <a:pt x="1904" y="778"/>
                    <a:pt x="2113" y="766"/>
                    <a:pt x="2345" y="650"/>
                  </a:cubicBezTo>
                  <a:close/>
                  <a:moveTo>
                    <a:pt x="1823" y="10669"/>
                  </a:moveTo>
                  <a:cubicBezTo>
                    <a:pt x="1974" y="10797"/>
                    <a:pt x="2136" y="10843"/>
                    <a:pt x="2310" y="10820"/>
                  </a:cubicBezTo>
                  <a:cubicBezTo>
                    <a:pt x="2496" y="10808"/>
                    <a:pt x="2670" y="10820"/>
                    <a:pt x="2856" y="10820"/>
                  </a:cubicBezTo>
                  <a:cubicBezTo>
                    <a:pt x="2949" y="10820"/>
                    <a:pt x="3018" y="10820"/>
                    <a:pt x="3100" y="10855"/>
                  </a:cubicBezTo>
                  <a:cubicBezTo>
                    <a:pt x="3216" y="10901"/>
                    <a:pt x="3355" y="10901"/>
                    <a:pt x="3471" y="10901"/>
                  </a:cubicBezTo>
                  <a:lnTo>
                    <a:pt x="5247" y="10901"/>
                  </a:lnTo>
                  <a:cubicBezTo>
                    <a:pt x="5329" y="10901"/>
                    <a:pt x="5398" y="10913"/>
                    <a:pt x="5468" y="10878"/>
                  </a:cubicBezTo>
                  <a:cubicBezTo>
                    <a:pt x="5665" y="10797"/>
                    <a:pt x="5874" y="10820"/>
                    <a:pt x="6083" y="10808"/>
                  </a:cubicBezTo>
                  <a:cubicBezTo>
                    <a:pt x="6141" y="10808"/>
                    <a:pt x="6211" y="10820"/>
                    <a:pt x="6257" y="10797"/>
                  </a:cubicBezTo>
                  <a:cubicBezTo>
                    <a:pt x="6408" y="10704"/>
                    <a:pt x="6582" y="10727"/>
                    <a:pt x="6757" y="10739"/>
                  </a:cubicBezTo>
                  <a:cubicBezTo>
                    <a:pt x="7070" y="10750"/>
                    <a:pt x="7337" y="10623"/>
                    <a:pt x="7627" y="10623"/>
                  </a:cubicBezTo>
                  <a:cubicBezTo>
                    <a:pt x="7709" y="10623"/>
                    <a:pt x="7790" y="10576"/>
                    <a:pt x="7859" y="10565"/>
                  </a:cubicBezTo>
                  <a:cubicBezTo>
                    <a:pt x="7964" y="10553"/>
                    <a:pt x="8034" y="10518"/>
                    <a:pt x="8115" y="10414"/>
                  </a:cubicBezTo>
                  <a:lnTo>
                    <a:pt x="8115" y="9473"/>
                  </a:lnTo>
                  <a:cubicBezTo>
                    <a:pt x="8115" y="9427"/>
                    <a:pt x="8115" y="9357"/>
                    <a:pt x="8092" y="9334"/>
                  </a:cubicBezTo>
                  <a:cubicBezTo>
                    <a:pt x="8022" y="9195"/>
                    <a:pt x="8034" y="9055"/>
                    <a:pt x="8034" y="8904"/>
                  </a:cubicBezTo>
                  <a:cubicBezTo>
                    <a:pt x="8022" y="8661"/>
                    <a:pt x="8080" y="8405"/>
                    <a:pt x="7952" y="8150"/>
                  </a:cubicBezTo>
                  <a:cubicBezTo>
                    <a:pt x="7941" y="8127"/>
                    <a:pt x="7941" y="8069"/>
                    <a:pt x="7941" y="8034"/>
                  </a:cubicBezTo>
                  <a:cubicBezTo>
                    <a:pt x="7918" y="7709"/>
                    <a:pt x="7941" y="7372"/>
                    <a:pt x="7859" y="7035"/>
                  </a:cubicBezTo>
                  <a:cubicBezTo>
                    <a:pt x="7801" y="6745"/>
                    <a:pt x="7848" y="6455"/>
                    <a:pt x="7778" y="6153"/>
                  </a:cubicBezTo>
                  <a:cubicBezTo>
                    <a:pt x="7732" y="5991"/>
                    <a:pt x="7767" y="5828"/>
                    <a:pt x="7709" y="5677"/>
                  </a:cubicBezTo>
                  <a:cubicBezTo>
                    <a:pt x="7674" y="5619"/>
                    <a:pt x="7685" y="5561"/>
                    <a:pt x="7674" y="5503"/>
                  </a:cubicBezTo>
                  <a:cubicBezTo>
                    <a:pt x="7662" y="5422"/>
                    <a:pt x="7674" y="5352"/>
                    <a:pt x="7651" y="5282"/>
                  </a:cubicBezTo>
                  <a:cubicBezTo>
                    <a:pt x="7592" y="5155"/>
                    <a:pt x="7604" y="5015"/>
                    <a:pt x="7592" y="4888"/>
                  </a:cubicBezTo>
                  <a:cubicBezTo>
                    <a:pt x="7592" y="4667"/>
                    <a:pt x="7616" y="4435"/>
                    <a:pt x="7534" y="4226"/>
                  </a:cubicBezTo>
                  <a:cubicBezTo>
                    <a:pt x="7500" y="4168"/>
                    <a:pt x="7534" y="4110"/>
                    <a:pt x="7511" y="4029"/>
                  </a:cubicBezTo>
                  <a:cubicBezTo>
                    <a:pt x="7511" y="3971"/>
                    <a:pt x="7511" y="3901"/>
                    <a:pt x="7488" y="3854"/>
                  </a:cubicBezTo>
                  <a:cubicBezTo>
                    <a:pt x="7430" y="3715"/>
                    <a:pt x="7430" y="3564"/>
                    <a:pt x="7430" y="3413"/>
                  </a:cubicBezTo>
                  <a:cubicBezTo>
                    <a:pt x="7430" y="3274"/>
                    <a:pt x="7442" y="3135"/>
                    <a:pt x="7395" y="3019"/>
                  </a:cubicBezTo>
                  <a:cubicBezTo>
                    <a:pt x="7360" y="2868"/>
                    <a:pt x="7360" y="2705"/>
                    <a:pt x="7337" y="2566"/>
                  </a:cubicBezTo>
                  <a:cubicBezTo>
                    <a:pt x="7337" y="2461"/>
                    <a:pt x="7337" y="2357"/>
                    <a:pt x="7325" y="2264"/>
                  </a:cubicBezTo>
                  <a:cubicBezTo>
                    <a:pt x="7105" y="2067"/>
                    <a:pt x="6873" y="2159"/>
                    <a:pt x="6652" y="2148"/>
                  </a:cubicBezTo>
                  <a:cubicBezTo>
                    <a:pt x="6524" y="2392"/>
                    <a:pt x="6524" y="2392"/>
                    <a:pt x="6281" y="2392"/>
                  </a:cubicBezTo>
                  <a:lnTo>
                    <a:pt x="5944" y="2392"/>
                  </a:lnTo>
                  <a:cubicBezTo>
                    <a:pt x="5886" y="2392"/>
                    <a:pt x="5816" y="2392"/>
                    <a:pt x="5770" y="2403"/>
                  </a:cubicBezTo>
                  <a:cubicBezTo>
                    <a:pt x="5654" y="2461"/>
                    <a:pt x="5538" y="2461"/>
                    <a:pt x="5410" y="2461"/>
                  </a:cubicBezTo>
                  <a:cubicBezTo>
                    <a:pt x="5201" y="2461"/>
                    <a:pt x="5004" y="2450"/>
                    <a:pt x="4818" y="2543"/>
                  </a:cubicBezTo>
                  <a:cubicBezTo>
                    <a:pt x="4771" y="2554"/>
                    <a:pt x="4713" y="2554"/>
                    <a:pt x="4667" y="2554"/>
                  </a:cubicBezTo>
                  <a:lnTo>
                    <a:pt x="4365" y="2601"/>
                  </a:lnTo>
                  <a:cubicBezTo>
                    <a:pt x="4295" y="2612"/>
                    <a:pt x="4214" y="2624"/>
                    <a:pt x="4145" y="2624"/>
                  </a:cubicBezTo>
                  <a:cubicBezTo>
                    <a:pt x="3947" y="2624"/>
                    <a:pt x="3738" y="2612"/>
                    <a:pt x="3541" y="2693"/>
                  </a:cubicBezTo>
                  <a:cubicBezTo>
                    <a:pt x="3483" y="2728"/>
                    <a:pt x="3425" y="2717"/>
                    <a:pt x="3343" y="2717"/>
                  </a:cubicBezTo>
                  <a:lnTo>
                    <a:pt x="1974" y="2717"/>
                  </a:lnTo>
                  <a:cubicBezTo>
                    <a:pt x="1811" y="2717"/>
                    <a:pt x="1695" y="2670"/>
                    <a:pt x="1602" y="2519"/>
                  </a:cubicBezTo>
                  <a:cubicBezTo>
                    <a:pt x="1591" y="2496"/>
                    <a:pt x="1567" y="2461"/>
                    <a:pt x="1532" y="2438"/>
                  </a:cubicBezTo>
                  <a:cubicBezTo>
                    <a:pt x="1463" y="2461"/>
                    <a:pt x="1416" y="2496"/>
                    <a:pt x="1358" y="2508"/>
                  </a:cubicBezTo>
                  <a:cubicBezTo>
                    <a:pt x="1300" y="2543"/>
                    <a:pt x="1254" y="2554"/>
                    <a:pt x="1196" y="2577"/>
                  </a:cubicBezTo>
                  <a:lnTo>
                    <a:pt x="1196" y="3645"/>
                  </a:lnTo>
                  <a:cubicBezTo>
                    <a:pt x="1196" y="3831"/>
                    <a:pt x="1184" y="4005"/>
                    <a:pt x="1254" y="4191"/>
                  </a:cubicBezTo>
                  <a:cubicBezTo>
                    <a:pt x="1289" y="4249"/>
                    <a:pt x="1277" y="4342"/>
                    <a:pt x="1277" y="4412"/>
                  </a:cubicBezTo>
                  <a:cubicBezTo>
                    <a:pt x="1277" y="4632"/>
                    <a:pt x="1289" y="4830"/>
                    <a:pt x="1312" y="5050"/>
                  </a:cubicBezTo>
                  <a:cubicBezTo>
                    <a:pt x="1347" y="5224"/>
                    <a:pt x="1347" y="5398"/>
                    <a:pt x="1358" y="5573"/>
                  </a:cubicBezTo>
                  <a:cubicBezTo>
                    <a:pt x="1370" y="5654"/>
                    <a:pt x="1358" y="5758"/>
                    <a:pt x="1393" y="5840"/>
                  </a:cubicBezTo>
                  <a:cubicBezTo>
                    <a:pt x="1451" y="6002"/>
                    <a:pt x="1451" y="6165"/>
                    <a:pt x="1451" y="6327"/>
                  </a:cubicBezTo>
                  <a:lnTo>
                    <a:pt x="1451" y="7093"/>
                  </a:lnTo>
                  <a:cubicBezTo>
                    <a:pt x="1451" y="7175"/>
                    <a:pt x="1451" y="7268"/>
                    <a:pt x="1463" y="7337"/>
                  </a:cubicBezTo>
                  <a:cubicBezTo>
                    <a:pt x="1532" y="7546"/>
                    <a:pt x="1521" y="7743"/>
                    <a:pt x="1521" y="7952"/>
                  </a:cubicBezTo>
                  <a:cubicBezTo>
                    <a:pt x="1521" y="8069"/>
                    <a:pt x="1509" y="8208"/>
                    <a:pt x="1544" y="8312"/>
                  </a:cubicBezTo>
                  <a:cubicBezTo>
                    <a:pt x="1625" y="8486"/>
                    <a:pt x="1602" y="8672"/>
                    <a:pt x="1602" y="8846"/>
                  </a:cubicBezTo>
                  <a:cubicBezTo>
                    <a:pt x="1625" y="9102"/>
                    <a:pt x="1579" y="9357"/>
                    <a:pt x="1683" y="9601"/>
                  </a:cubicBezTo>
                  <a:cubicBezTo>
                    <a:pt x="1707" y="9659"/>
                    <a:pt x="1695" y="9717"/>
                    <a:pt x="1695" y="9798"/>
                  </a:cubicBezTo>
                  <a:cubicBezTo>
                    <a:pt x="1695" y="10031"/>
                    <a:pt x="1683" y="10263"/>
                    <a:pt x="1776" y="10495"/>
                  </a:cubicBezTo>
                  <a:cubicBezTo>
                    <a:pt x="1823" y="10553"/>
                    <a:pt x="1823" y="10611"/>
                    <a:pt x="1823" y="10669"/>
                  </a:cubicBezTo>
                  <a:close/>
                  <a:moveTo>
                    <a:pt x="8289" y="10750"/>
                  </a:moveTo>
                  <a:cubicBezTo>
                    <a:pt x="7999" y="10878"/>
                    <a:pt x="7720" y="10971"/>
                    <a:pt x="7430" y="10959"/>
                  </a:cubicBezTo>
                  <a:cubicBezTo>
                    <a:pt x="7372" y="10959"/>
                    <a:pt x="7302" y="10959"/>
                    <a:pt x="7256" y="10982"/>
                  </a:cubicBezTo>
                  <a:cubicBezTo>
                    <a:pt x="7105" y="11041"/>
                    <a:pt x="6954" y="11041"/>
                    <a:pt x="6803" y="11041"/>
                  </a:cubicBezTo>
                  <a:cubicBezTo>
                    <a:pt x="6687" y="11041"/>
                    <a:pt x="6571" y="11029"/>
                    <a:pt x="6466" y="11075"/>
                  </a:cubicBezTo>
                  <a:cubicBezTo>
                    <a:pt x="6327" y="11133"/>
                    <a:pt x="6165" y="11133"/>
                    <a:pt x="6025" y="11133"/>
                  </a:cubicBezTo>
                  <a:cubicBezTo>
                    <a:pt x="5909" y="11133"/>
                    <a:pt x="5805" y="11145"/>
                    <a:pt x="5689" y="11157"/>
                  </a:cubicBezTo>
                  <a:cubicBezTo>
                    <a:pt x="5584" y="11168"/>
                    <a:pt x="5480" y="11203"/>
                    <a:pt x="5387" y="11203"/>
                  </a:cubicBezTo>
                  <a:lnTo>
                    <a:pt x="3355" y="11203"/>
                  </a:lnTo>
                  <a:cubicBezTo>
                    <a:pt x="3262" y="11203"/>
                    <a:pt x="3158" y="11191"/>
                    <a:pt x="3076" y="11168"/>
                  </a:cubicBezTo>
                  <a:cubicBezTo>
                    <a:pt x="2972" y="11157"/>
                    <a:pt x="2868" y="11133"/>
                    <a:pt x="2775" y="11133"/>
                  </a:cubicBezTo>
                  <a:cubicBezTo>
                    <a:pt x="2612" y="11133"/>
                    <a:pt x="2461" y="11110"/>
                    <a:pt x="2310" y="11133"/>
                  </a:cubicBezTo>
                  <a:cubicBezTo>
                    <a:pt x="2078" y="11145"/>
                    <a:pt x="1869" y="11087"/>
                    <a:pt x="1672" y="10971"/>
                  </a:cubicBezTo>
                  <a:cubicBezTo>
                    <a:pt x="1567" y="10913"/>
                    <a:pt x="1509" y="10855"/>
                    <a:pt x="1509" y="10739"/>
                  </a:cubicBezTo>
                  <a:cubicBezTo>
                    <a:pt x="1509" y="10681"/>
                    <a:pt x="1521" y="10611"/>
                    <a:pt x="1498" y="10565"/>
                  </a:cubicBezTo>
                  <a:cubicBezTo>
                    <a:pt x="1393" y="10379"/>
                    <a:pt x="1416" y="10181"/>
                    <a:pt x="1416" y="9996"/>
                  </a:cubicBezTo>
                  <a:cubicBezTo>
                    <a:pt x="1416" y="9868"/>
                    <a:pt x="1416" y="9740"/>
                    <a:pt x="1358" y="9601"/>
                  </a:cubicBezTo>
                  <a:cubicBezTo>
                    <a:pt x="1335" y="9531"/>
                    <a:pt x="1335" y="9438"/>
                    <a:pt x="1335" y="9357"/>
                  </a:cubicBezTo>
                  <a:lnTo>
                    <a:pt x="1335" y="8777"/>
                  </a:lnTo>
                  <a:cubicBezTo>
                    <a:pt x="1335" y="8707"/>
                    <a:pt x="1347" y="8626"/>
                    <a:pt x="1312" y="8556"/>
                  </a:cubicBezTo>
                  <a:cubicBezTo>
                    <a:pt x="1242" y="8382"/>
                    <a:pt x="1265" y="8196"/>
                    <a:pt x="1265" y="8022"/>
                  </a:cubicBezTo>
                  <a:cubicBezTo>
                    <a:pt x="1265" y="7813"/>
                    <a:pt x="1265" y="7616"/>
                    <a:pt x="1184" y="7407"/>
                  </a:cubicBezTo>
                  <a:cubicBezTo>
                    <a:pt x="1161" y="7337"/>
                    <a:pt x="1161" y="7256"/>
                    <a:pt x="1161" y="7163"/>
                  </a:cubicBezTo>
                  <a:lnTo>
                    <a:pt x="1161" y="6675"/>
                  </a:lnTo>
                  <a:cubicBezTo>
                    <a:pt x="1161" y="6397"/>
                    <a:pt x="1184" y="6118"/>
                    <a:pt x="1080" y="5840"/>
                  </a:cubicBezTo>
                  <a:cubicBezTo>
                    <a:pt x="1056" y="5782"/>
                    <a:pt x="1068" y="5700"/>
                    <a:pt x="1068" y="5631"/>
                  </a:cubicBezTo>
                  <a:cubicBezTo>
                    <a:pt x="1068" y="5422"/>
                    <a:pt x="1068" y="5224"/>
                    <a:pt x="1022" y="5015"/>
                  </a:cubicBezTo>
                  <a:cubicBezTo>
                    <a:pt x="1010" y="4934"/>
                    <a:pt x="998" y="4830"/>
                    <a:pt x="998" y="4737"/>
                  </a:cubicBezTo>
                  <a:cubicBezTo>
                    <a:pt x="998" y="4528"/>
                    <a:pt x="1010" y="4296"/>
                    <a:pt x="929" y="4075"/>
                  </a:cubicBezTo>
                  <a:cubicBezTo>
                    <a:pt x="906" y="4017"/>
                    <a:pt x="906" y="3959"/>
                    <a:pt x="906" y="3889"/>
                  </a:cubicBezTo>
                  <a:lnTo>
                    <a:pt x="906" y="2589"/>
                  </a:lnTo>
                  <a:lnTo>
                    <a:pt x="906" y="2473"/>
                  </a:lnTo>
                  <a:cubicBezTo>
                    <a:pt x="929" y="2357"/>
                    <a:pt x="964" y="2299"/>
                    <a:pt x="1080" y="2299"/>
                  </a:cubicBezTo>
                  <a:cubicBezTo>
                    <a:pt x="1265" y="2287"/>
                    <a:pt x="1416" y="2206"/>
                    <a:pt x="1567" y="2113"/>
                  </a:cubicBezTo>
                  <a:cubicBezTo>
                    <a:pt x="1567" y="2043"/>
                    <a:pt x="1579" y="1974"/>
                    <a:pt x="1579" y="1892"/>
                  </a:cubicBezTo>
                  <a:cubicBezTo>
                    <a:pt x="1591" y="1625"/>
                    <a:pt x="1753" y="1475"/>
                    <a:pt x="2032" y="1463"/>
                  </a:cubicBezTo>
                  <a:cubicBezTo>
                    <a:pt x="2136" y="1463"/>
                    <a:pt x="2229" y="1486"/>
                    <a:pt x="2333" y="1428"/>
                  </a:cubicBezTo>
                  <a:cubicBezTo>
                    <a:pt x="2368" y="1300"/>
                    <a:pt x="2345" y="1173"/>
                    <a:pt x="2322" y="1057"/>
                  </a:cubicBezTo>
                  <a:cubicBezTo>
                    <a:pt x="2183" y="1045"/>
                    <a:pt x="1463" y="1022"/>
                    <a:pt x="1393" y="1057"/>
                  </a:cubicBezTo>
                  <a:cubicBezTo>
                    <a:pt x="1207" y="1138"/>
                    <a:pt x="1010" y="1126"/>
                    <a:pt x="824" y="1126"/>
                  </a:cubicBezTo>
                  <a:cubicBezTo>
                    <a:pt x="639" y="1126"/>
                    <a:pt x="522" y="1219"/>
                    <a:pt x="441" y="1393"/>
                  </a:cubicBezTo>
                  <a:cubicBezTo>
                    <a:pt x="395" y="1533"/>
                    <a:pt x="348" y="1695"/>
                    <a:pt x="348" y="1869"/>
                  </a:cubicBezTo>
                  <a:cubicBezTo>
                    <a:pt x="360" y="2473"/>
                    <a:pt x="348" y="3077"/>
                    <a:pt x="348" y="3680"/>
                  </a:cubicBezTo>
                  <a:cubicBezTo>
                    <a:pt x="348" y="3901"/>
                    <a:pt x="383" y="4133"/>
                    <a:pt x="290" y="4330"/>
                  </a:cubicBezTo>
                  <a:cubicBezTo>
                    <a:pt x="267" y="4354"/>
                    <a:pt x="267" y="4377"/>
                    <a:pt x="267" y="4388"/>
                  </a:cubicBezTo>
                  <a:cubicBezTo>
                    <a:pt x="267" y="4679"/>
                    <a:pt x="255" y="4969"/>
                    <a:pt x="290" y="5248"/>
                  </a:cubicBezTo>
                  <a:cubicBezTo>
                    <a:pt x="313" y="5607"/>
                    <a:pt x="372" y="5956"/>
                    <a:pt x="418" y="6304"/>
                  </a:cubicBezTo>
                  <a:cubicBezTo>
                    <a:pt x="430" y="6501"/>
                    <a:pt x="441" y="6699"/>
                    <a:pt x="441" y="6884"/>
                  </a:cubicBezTo>
                  <a:cubicBezTo>
                    <a:pt x="441" y="7140"/>
                    <a:pt x="464" y="7384"/>
                    <a:pt x="488" y="7616"/>
                  </a:cubicBezTo>
                  <a:cubicBezTo>
                    <a:pt x="546" y="8034"/>
                    <a:pt x="580" y="8440"/>
                    <a:pt x="615" y="8858"/>
                  </a:cubicBezTo>
                  <a:lnTo>
                    <a:pt x="662" y="9253"/>
                  </a:lnTo>
                  <a:cubicBezTo>
                    <a:pt x="720" y="9659"/>
                    <a:pt x="882" y="10042"/>
                    <a:pt x="882" y="10460"/>
                  </a:cubicBezTo>
                  <a:cubicBezTo>
                    <a:pt x="882" y="10472"/>
                    <a:pt x="882" y="10506"/>
                    <a:pt x="894" y="10518"/>
                  </a:cubicBezTo>
                  <a:cubicBezTo>
                    <a:pt x="998" y="10750"/>
                    <a:pt x="929" y="11029"/>
                    <a:pt x="1045" y="11261"/>
                  </a:cubicBezTo>
                  <a:cubicBezTo>
                    <a:pt x="1022" y="11447"/>
                    <a:pt x="1103" y="11586"/>
                    <a:pt x="1196" y="11760"/>
                  </a:cubicBezTo>
                  <a:cubicBezTo>
                    <a:pt x="1312" y="11795"/>
                    <a:pt x="1451" y="11807"/>
                    <a:pt x="1567" y="11853"/>
                  </a:cubicBezTo>
                  <a:cubicBezTo>
                    <a:pt x="1718" y="11911"/>
                    <a:pt x="1916" y="11900"/>
                    <a:pt x="2066" y="11934"/>
                  </a:cubicBezTo>
                  <a:cubicBezTo>
                    <a:pt x="2241" y="11981"/>
                    <a:pt x="2415" y="11981"/>
                    <a:pt x="2577" y="11992"/>
                  </a:cubicBezTo>
                  <a:cubicBezTo>
                    <a:pt x="2705" y="11992"/>
                    <a:pt x="2844" y="11992"/>
                    <a:pt x="2972" y="12039"/>
                  </a:cubicBezTo>
                  <a:cubicBezTo>
                    <a:pt x="3088" y="12074"/>
                    <a:pt x="3193" y="12085"/>
                    <a:pt x="3309" y="12085"/>
                  </a:cubicBezTo>
                  <a:lnTo>
                    <a:pt x="4655" y="12085"/>
                  </a:lnTo>
                  <a:cubicBezTo>
                    <a:pt x="4725" y="12085"/>
                    <a:pt x="4795" y="12097"/>
                    <a:pt x="4876" y="12074"/>
                  </a:cubicBezTo>
                  <a:cubicBezTo>
                    <a:pt x="5062" y="11981"/>
                    <a:pt x="5247" y="11992"/>
                    <a:pt x="5433" y="11992"/>
                  </a:cubicBezTo>
                  <a:cubicBezTo>
                    <a:pt x="5514" y="11992"/>
                    <a:pt x="5584" y="12016"/>
                    <a:pt x="5654" y="11981"/>
                  </a:cubicBezTo>
                  <a:cubicBezTo>
                    <a:pt x="5805" y="11911"/>
                    <a:pt x="5956" y="11923"/>
                    <a:pt x="6107" y="11923"/>
                  </a:cubicBezTo>
                  <a:cubicBezTo>
                    <a:pt x="6165" y="11923"/>
                    <a:pt x="6223" y="11923"/>
                    <a:pt x="6246" y="11911"/>
                  </a:cubicBezTo>
                  <a:cubicBezTo>
                    <a:pt x="6420" y="11818"/>
                    <a:pt x="6617" y="11842"/>
                    <a:pt x="6791" y="11842"/>
                  </a:cubicBezTo>
                  <a:cubicBezTo>
                    <a:pt x="7082" y="11842"/>
                    <a:pt x="7349" y="11842"/>
                    <a:pt x="7639" y="11818"/>
                  </a:cubicBezTo>
                  <a:cubicBezTo>
                    <a:pt x="7732" y="11818"/>
                    <a:pt x="7813" y="11818"/>
                    <a:pt x="7894" y="11795"/>
                  </a:cubicBezTo>
                  <a:cubicBezTo>
                    <a:pt x="8022" y="11737"/>
                    <a:pt x="8150" y="11737"/>
                    <a:pt x="8277" y="11737"/>
                  </a:cubicBezTo>
                  <a:cubicBezTo>
                    <a:pt x="8486" y="11737"/>
                    <a:pt x="8672" y="11644"/>
                    <a:pt x="8881" y="11586"/>
                  </a:cubicBezTo>
                  <a:cubicBezTo>
                    <a:pt x="8881" y="11447"/>
                    <a:pt x="8893" y="11296"/>
                    <a:pt x="8893" y="11157"/>
                  </a:cubicBezTo>
                  <a:cubicBezTo>
                    <a:pt x="8893" y="11029"/>
                    <a:pt x="8893" y="10890"/>
                    <a:pt x="8928" y="10762"/>
                  </a:cubicBezTo>
                  <a:cubicBezTo>
                    <a:pt x="8951" y="10623"/>
                    <a:pt x="8904" y="10483"/>
                    <a:pt x="8881" y="10344"/>
                  </a:cubicBezTo>
                  <a:cubicBezTo>
                    <a:pt x="8870" y="10286"/>
                    <a:pt x="8881" y="10228"/>
                    <a:pt x="8881" y="10158"/>
                  </a:cubicBezTo>
                  <a:lnTo>
                    <a:pt x="8881" y="9543"/>
                  </a:lnTo>
                  <a:cubicBezTo>
                    <a:pt x="8881" y="9473"/>
                    <a:pt x="8893" y="9404"/>
                    <a:pt x="8870" y="9322"/>
                  </a:cubicBezTo>
                  <a:cubicBezTo>
                    <a:pt x="8765" y="9079"/>
                    <a:pt x="8788" y="8823"/>
                    <a:pt x="8788" y="8568"/>
                  </a:cubicBezTo>
                  <a:cubicBezTo>
                    <a:pt x="8788" y="8324"/>
                    <a:pt x="8823" y="8080"/>
                    <a:pt x="8730" y="7848"/>
                  </a:cubicBezTo>
                  <a:cubicBezTo>
                    <a:pt x="8707" y="7790"/>
                    <a:pt x="8719" y="7697"/>
                    <a:pt x="8719" y="7627"/>
                  </a:cubicBezTo>
                  <a:lnTo>
                    <a:pt x="8719" y="7082"/>
                  </a:lnTo>
                  <a:cubicBezTo>
                    <a:pt x="8719" y="7001"/>
                    <a:pt x="8730" y="6931"/>
                    <a:pt x="8707" y="6861"/>
                  </a:cubicBezTo>
                  <a:cubicBezTo>
                    <a:pt x="8614" y="6652"/>
                    <a:pt x="8649" y="6455"/>
                    <a:pt x="8637" y="6246"/>
                  </a:cubicBezTo>
                  <a:cubicBezTo>
                    <a:pt x="8637" y="6014"/>
                    <a:pt x="8661" y="5782"/>
                    <a:pt x="8556" y="5549"/>
                  </a:cubicBezTo>
                  <a:cubicBezTo>
                    <a:pt x="8533" y="5480"/>
                    <a:pt x="8544" y="5398"/>
                    <a:pt x="8544" y="5306"/>
                  </a:cubicBezTo>
                  <a:lnTo>
                    <a:pt x="8544" y="4121"/>
                  </a:lnTo>
                  <a:cubicBezTo>
                    <a:pt x="8544" y="4017"/>
                    <a:pt x="8556" y="3912"/>
                    <a:pt x="8521" y="3808"/>
                  </a:cubicBezTo>
                  <a:cubicBezTo>
                    <a:pt x="8463" y="3634"/>
                    <a:pt x="8463" y="3460"/>
                    <a:pt x="8463" y="3286"/>
                  </a:cubicBezTo>
                  <a:cubicBezTo>
                    <a:pt x="8463" y="3204"/>
                    <a:pt x="8463" y="3135"/>
                    <a:pt x="8440" y="3042"/>
                  </a:cubicBezTo>
                  <a:cubicBezTo>
                    <a:pt x="8370" y="2577"/>
                    <a:pt x="8301" y="2113"/>
                    <a:pt x="8208" y="1649"/>
                  </a:cubicBezTo>
                  <a:cubicBezTo>
                    <a:pt x="8185" y="1521"/>
                    <a:pt x="8138" y="1393"/>
                    <a:pt x="8127" y="1254"/>
                  </a:cubicBezTo>
                  <a:cubicBezTo>
                    <a:pt x="8103" y="1080"/>
                    <a:pt x="8080" y="941"/>
                    <a:pt x="7987" y="813"/>
                  </a:cubicBezTo>
                  <a:cubicBezTo>
                    <a:pt x="7848" y="720"/>
                    <a:pt x="7697" y="697"/>
                    <a:pt x="7546" y="697"/>
                  </a:cubicBezTo>
                  <a:cubicBezTo>
                    <a:pt x="6966" y="697"/>
                    <a:pt x="6385" y="674"/>
                    <a:pt x="5805" y="674"/>
                  </a:cubicBezTo>
                  <a:cubicBezTo>
                    <a:pt x="5781" y="674"/>
                    <a:pt x="5770" y="697"/>
                    <a:pt x="5723" y="708"/>
                  </a:cubicBezTo>
                  <a:cubicBezTo>
                    <a:pt x="5712" y="848"/>
                    <a:pt x="5689" y="999"/>
                    <a:pt x="5758" y="1161"/>
                  </a:cubicBezTo>
                  <a:lnTo>
                    <a:pt x="6095" y="1161"/>
                  </a:lnTo>
                  <a:cubicBezTo>
                    <a:pt x="6281" y="1138"/>
                    <a:pt x="6455" y="1196"/>
                    <a:pt x="6594" y="1347"/>
                  </a:cubicBezTo>
                  <a:cubicBezTo>
                    <a:pt x="6617" y="1486"/>
                    <a:pt x="6629" y="1649"/>
                    <a:pt x="6641" y="1823"/>
                  </a:cubicBezTo>
                  <a:cubicBezTo>
                    <a:pt x="6733" y="1823"/>
                    <a:pt x="6803" y="1834"/>
                    <a:pt x="6873" y="1834"/>
                  </a:cubicBezTo>
                  <a:cubicBezTo>
                    <a:pt x="7058" y="1823"/>
                    <a:pt x="7233" y="1869"/>
                    <a:pt x="7407" y="1939"/>
                  </a:cubicBezTo>
                  <a:cubicBezTo>
                    <a:pt x="7500" y="1974"/>
                    <a:pt x="7546" y="2032"/>
                    <a:pt x="7558" y="2113"/>
                  </a:cubicBezTo>
                  <a:lnTo>
                    <a:pt x="7558" y="2229"/>
                  </a:lnTo>
                  <a:cubicBezTo>
                    <a:pt x="7558" y="2496"/>
                    <a:pt x="7523" y="2763"/>
                    <a:pt x="7627" y="3019"/>
                  </a:cubicBezTo>
                  <a:cubicBezTo>
                    <a:pt x="7651" y="3042"/>
                    <a:pt x="7627" y="3100"/>
                    <a:pt x="7627" y="3135"/>
                  </a:cubicBezTo>
                  <a:cubicBezTo>
                    <a:pt x="7627" y="3367"/>
                    <a:pt x="7616" y="3599"/>
                    <a:pt x="7697" y="3831"/>
                  </a:cubicBezTo>
                  <a:cubicBezTo>
                    <a:pt x="7720" y="3866"/>
                    <a:pt x="7697" y="3924"/>
                    <a:pt x="7720" y="3971"/>
                  </a:cubicBezTo>
                  <a:cubicBezTo>
                    <a:pt x="7720" y="4029"/>
                    <a:pt x="7720" y="4098"/>
                    <a:pt x="7743" y="4145"/>
                  </a:cubicBezTo>
                  <a:cubicBezTo>
                    <a:pt x="7825" y="4307"/>
                    <a:pt x="7836" y="4481"/>
                    <a:pt x="7801" y="4655"/>
                  </a:cubicBezTo>
                  <a:cubicBezTo>
                    <a:pt x="7778" y="4957"/>
                    <a:pt x="7906" y="5248"/>
                    <a:pt x="7906" y="5573"/>
                  </a:cubicBezTo>
                  <a:cubicBezTo>
                    <a:pt x="7976" y="5712"/>
                    <a:pt x="7999" y="5886"/>
                    <a:pt x="7976" y="6049"/>
                  </a:cubicBezTo>
                  <a:cubicBezTo>
                    <a:pt x="7976" y="6095"/>
                    <a:pt x="7976" y="6153"/>
                    <a:pt x="8010" y="6188"/>
                  </a:cubicBezTo>
                  <a:cubicBezTo>
                    <a:pt x="8068" y="6327"/>
                    <a:pt x="8068" y="6466"/>
                    <a:pt x="8068" y="6617"/>
                  </a:cubicBezTo>
                  <a:cubicBezTo>
                    <a:pt x="8068" y="6733"/>
                    <a:pt x="8034" y="6873"/>
                    <a:pt x="8080" y="6977"/>
                  </a:cubicBezTo>
                  <a:cubicBezTo>
                    <a:pt x="8173" y="7221"/>
                    <a:pt x="8138" y="7453"/>
                    <a:pt x="8150" y="7697"/>
                  </a:cubicBezTo>
                  <a:cubicBezTo>
                    <a:pt x="8150" y="7802"/>
                    <a:pt x="8127" y="7918"/>
                    <a:pt x="8173" y="8011"/>
                  </a:cubicBezTo>
                  <a:cubicBezTo>
                    <a:pt x="8289" y="8254"/>
                    <a:pt x="8243" y="8510"/>
                    <a:pt x="8243" y="8765"/>
                  </a:cubicBezTo>
                  <a:cubicBezTo>
                    <a:pt x="8243" y="8858"/>
                    <a:pt x="8231" y="8974"/>
                    <a:pt x="8254" y="9067"/>
                  </a:cubicBezTo>
                  <a:cubicBezTo>
                    <a:pt x="8324" y="9229"/>
                    <a:pt x="8301" y="9380"/>
                    <a:pt x="8289" y="9543"/>
                  </a:cubicBezTo>
                  <a:lnTo>
                    <a:pt x="8243" y="9938"/>
                  </a:lnTo>
                  <a:cubicBezTo>
                    <a:pt x="8312" y="10239"/>
                    <a:pt x="8301" y="10495"/>
                    <a:pt x="8289" y="10750"/>
                  </a:cubicBezTo>
                  <a:close/>
                  <a:moveTo>
                    <a:pt x="2682" y="581"/>
                  </a:moveTo>
                  <a:cubicBezTo>
                    <a:pt x="2612" y="906"/>
                    <a:pt x="2612" y="1451"/>
                    <a:pt x="2670" y="1707"/>
                  </a:cubicBezTo>
                  <a:cubicBezTo>
                    <a:pt x="2902" y="1707"/>
                    <a:pt x="3135" y="1753"/>
                    <a:pt x="3355" y="1672"/>
                  </a:cubicBezTo>
                  <a:cubicBezTo>
                    <a:pt x="3425" y="1637"/>
                    <a:pt x="3506" y="1637"/>
                    <a:pt x="3599" y="1637"/>
                  </a:cubicBezTo>
                  <a:cubicBezTo>
                    <a:pt x="3831" y="1602"/>
                    <a:pt x="4063" y="1602"/>
                    <a:pt x="4295" y="1533"/>
                  </a:cubicBezTo>
                  <a:cubicBezTo>
                    <a:pt x="4481" y="1475"/>
                    <a:pt x="4655" y="1475"/>
                    <a:pt x="4829" y="1463"/>
                  </a:cubicBezTo>
                  <a:cubicBezTo>
                    <a:pt x="5015" y="1463"/>
                    <a:pt x="5189" y="1486"/>
                    <a:pt x="5364" y="1451"/>
                  </a:cubicBezTo>
                  <a:cubicBezTo>
                    <a:pt x="5410" y="1347"/>
                    <a:pt x="5456" y="1254"/>
                    <a:pt x="5503" y="1173"/>
                  </a:cubicBezTo>
                  <a:cubicBezTo>
                    <a:pt x="5456" y="1045"/>
                    <a:pt x="5422" y="906"/>
                    <a:pt x="5480" y="755"/>
                  </a:cubicBezTo>
                  <a:cubicBezTo>
                    <a:pt x="5526" y="639"/>
                    <a:pt x="5514" y="488"/>
                    <a:pt x="5468" y="360"/>
                  </a:cubicBezTo>
                  <a:cubicBezTo>
                    <a:pt x="5422" y="348"/>
                    <a:pt x="5387" y="325"/>
                    <a:pt x="5352" y="325"/>
                  </a:cubicBezTo>
                  <a:cubicBezTo>
                    <a:pt x="5015" y="325"/>
                    <a:pt x="4702" y="348"/>
                    <a:pt x="4365" y="314"/>
                  </a:cubicBezTo>
                  <a:cubicBezTo>
                    <a:pt x="4028" y="290"/>
                    <a:pt x="3703" y="418"/>
                    <a:pt x="3367" y="372"/>
                  </a:cubicBezTo>
                  <a:cubicBezTo>
                    <a:pt x="3332" y="372"/>
                    <a:pt x="3309" y="406"/>
                    <a:pt x="3274" y="418"/>
                  </a:cubicBezTo>
                  <a:cubicBezTo>
                    <a:pt x="3239" y="430"/>
                    <a:pt x="3193" y="465"/>
                    <a:pt x="3135" y="476"/>
                  </a:cubicBezTo>
                  <a:cubicBezTo>
                    <a:pt x="3007" y="488"/>
                    <a:pt x="2856" y="534"/>
                    <a:pt x="2682" y="581"/>
                  </a:cubicBezTo>
                  <a:close/>
                  <a:moveTo>
                    <a:pt x="1916" y="2450"/>
                  </a:moveTo>
                  <a:cubicBezTo>
                    <a:pt x="2020" y="2461"/>
                    <a:pt x="2090" y="2461"/>
                    <a:pt x="2171" y="2461"/>
                  </a:cubicBezTo>
                  <a:lnTo>
                    <a:pt x="3135" y="2461"/>
                  </a:lnTo>
                  <a:cubicBezTo>
                    <a:pt x="3309" y="2461"/>
                    <a:pt x="3483" y="2485"/>
                    <a:pt x="3645" y="2403"/>
                  </a:cubicBezTo>
                  <a:cubicBezTo>
                    <a:pt x="3703" y="2380"/>
                    <a:pt x="3761" y="2380"/>
                    <a:pt x="3819" y="2392"/>
                  </a:cubicBezTo>
                  <a:cubicBezTo>
                    <a:pt x="4133" y="2438"/>
                    <a:pt x="4435" y="2276"/>
                    <a:pt x="4760" y="2287"/>
                  </a:cubicBezTo>
                  <a:cubicBezTo>
                    <a:pt x="4946" y="2206"/>
                    <a:pt x="5131" y="2229"/>
                    <a:pt x="5329" y="2218"/>
                  </a:cubicBezTo>
                  <a:cubicBezTo>
                    <a:pt x="5410" y="2218"/>
                    <a:pt x="5514" y="2218"/>
                    <a:pt x="5596" y="2171"/>
                  </a:cubicBezTo>
                  <a:cubicBezTo>
                    <a:pt x="5712" y="2136"/>
                    <a:pt x="5828" y="2113"/>
                    <a:pt x="5967" y="2113"/>
                  </a:cubicBezTo>
                  <a:cubicBezTo>
                    <a:pt x="6083" y="2113"/>
                    <a:pt x="6211" y="2136"/>
                    <a:pt x="6315" y="2090"/>
                  </a:cubicBezTo>
                  <a:cubicBezTo>
                    <a:pt x="6408" y="1927"/>
                    <a:pt x="6443" y="1776"/>
                    <a:pt x="6432" y="1614"/>
                  </a:cubicBezTo>
                  <a:cubicBezTo>
                    <a:pt x="6408" y="1521"/>
                    <a:pt x="6374" y="1475"/>
                    <a:pt x="6292" y="1475"/>
                  </a:cubicBezTo>
                  <a:lnTo>
                    <a:pt x="5816" y="1475"/>
                  </a:lnTo>
                  <a:cubicBezTo>
                    <a:pt x="5700" y="1730"/>
                    <a:pt x="5700" y="1730"/>
                    <a:pt x="5468" y="1730"/>
                  </a:cubicBezTo>
                  <a:lnTo>
                    <a:pt x="5189" y="1730"/>
                  </a:lnTo>
                  <a:cubicBezTo>
                    <a:pt x="4899" y="1742"/>
                    <a:pt x="4632" y="1683"/>
                    <a:pt x="4354" y="1800"/>
                  </a:cubicBezTo>
                  <a:cubicBezTo>
                    <a:pt x="4307" y="1811"/>
                    <a:pt x="4249" y="1800"/>
                    <a:pt x="4203" y="1811"/>
                  </a:cubicBezTo>
                  <a:cubicBezTo>
                    <a:pt x="4145" y="1811"/>
                    <a:pt x="4075" y="1823"/>
                    <a:pt x="4028" y="1846"/>
                  </a:cubicBezTo>
                  <a:cubicBezTo>
                    <a:pt x="3901" y="1904"/>
                    <a:pt x="3773" y="1904"/>
                    <a:pt x="3645" y="1904"/>
                  </a:cubicBezTo>
                  <a:cubicBezTo>
                    <a:pt x="3587" y="1904"/>
                    <a:pt x="3506" y="1904"/>
                    <a:pt x="3448" y="1916"/>
                  </a:cubicBezTo>
                  <a:cubicBezTo>
                    <a:pt x="3135" y="2032"/>
                    <a:pt x="2798" y="1962"/>
                    <a:pt x="2484" y="1974"/>
                  </a:cubicBezTo>
                  <a:cubicBezTo>
                    <a:pt x="2403" y="1974"/>
                    <a:pt x="2345" y="1927"/>
                    <a:pt x="2322" y="1858"/>
                  </a:cubicBezTo>
                  <a:cubicBezTo>
                    <a:pt x="2310" y="1811"/>
                    <a:pt x="2275" y="1765"/>
                    <a:pt x="2264" y="1742"/>
                  </a:cubicBezTo>
                  <a:cubicBezTo>
                    <a:pt x="2101" y="1695"/>
                    <a:pt x="1997" y="1742"/>
                    <a:pt x="1904" y="1858"/>
                  </a:cubicBezTo>
                  <a:cubicBezTo>
                    <a:pt x="1881" y="2032"/>
                    <a:pt x="1869" y="2218"/>
                    <a:pt x="1916" y="245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6"/>
            <p:cNvSpPr/>
            <p:nvPr/>
          </p:nvSpPr>
          <p:spPr>
            <a:xfrm>
              <a:off x="3005750" y="3695225"/>
              <a:ext cx="44725" cy="62725"/>
            </a:xfrm>
            <a:custGeom>
              <a:avLst/>
              <a:gdLst/>
              <a:ahLst/>
              <a:cxnLst/>
              <a:rect l="l" t="t" r="r" b="b"/>
              <a:pathLst>
                <a:path w="1789" h="2509" extrusionOk="0">
                  <a:moveTo>
                    <a:pt x="24" y="930"/>
                  </a:moveTo>
                  <a:lnTo>
                    <a:pt x="24" y="465"/>
                  </a:lnTo>
                  <a:cubicBezTo>
                    <a:pt x="24" y="361"/>
                    <a:pt x="47" y="291"/>
                    <a:pt x="105" y="198"/>
                  </a:cubicBezTo>
                  <a:cubicBezTo>
                    <a:pt x="163" y="129"/>
                    <a:pt x="221" y="82"/>
                    <a:pt x="314" y="82"/>
                  </a:cubicBezTo>
                  <a:cubicBezTo>
                    <a:pt x="442" y="82"/>
                    <a:pt x="570" y="47"/>
                    <a:pt x="697" y="24"/>
                  </a:cubicBezTo>
                  <a:cubicBezTo>
                    <a:pt x="964" y="1"/>
                    <a:pt x="1220" y="13"/>
                    <a:pt x="1498" y="13"/>
                  </a:cubicBezTo>
                  <a:cubicBezTo>
                    <a:pt x="1591" y="13"/>
                    <a:pt x="1614" y="82"/>
                    <a:pt x="1626" y="163"/>
                  </a:cubicBezTo>
                  <a:cubicBezTo>
                    <a:pt x="1626" y="233"/>
                    <a:pt x="1649" y="303"/>
                    <a:pt x="1649" y="372"/>
                  </a:cubicBezTo>
                  <a:lnTo>
                    <a:pt x="1649" y="1115"/>
                  </a:lnTo>
                  <a:cubicBezTo>
                    <a:pt x="1649" y="1185"/>
                    <a:pt x="1626" y="1266"/>
                    <a:pt x="1673" y="1336"/>
                  </a:cubicBezTo>
                  <a:cubicBezTo>
                    <a:pt x="1789" y="1557"/>
                    <a:pt x="1731" y="1766"/>
                    <a:pt x="1742" y="1998"/>
                  </a:cubicBezTo>
                  <a:cubicBezTo>
                    <a:pt x="1742" y="2091"/>
                    <a:pt x="1719" y="2160"/>
                    <a:pt x="1649" y="2207"/>
                  </a:cubicBezTo>
                  <a:cubicBezTo>
                    <a:pt x="1487" y="2311"/>
                    <a:pt x="1324" y="2427"/>
                    <a:pt x="1127" y="2392"/>
                  </a:cubicBezTo>
                  <a:cubicBezTo>
                    <a:pt x="1080" y="2392"/>
                    <a:pt x="1034" y="2392"/>
                    <a:pt x="1011" y="2404"/>
                  </a:cubicBezTo>
                  <a:cubicBezTo>
                    <a:pt x="813" y="2509"/>
                    <a:pt x="628" y="2462"/>
                    <a:pt x="442" y="2462"/>
                  </a:cubicBezTo>
                  <a:cubicBezTo>
                    <a:pt x="291" y="2462"/>
                    <a:pt x="268" y="2427"/>
                    <a:pt x="221" y="2265"/>
                  </a:cubicBezTo>
                  <a:cubicBezTo>
                    <a:pt x="163" y="2079"/>
                    <a:pt x="152" y="1858"/>
                    <a:pt x="105" y="1673"/>
                  </a:cubicBezTo>
                  <a:cubicBezTo>
                    <a:pt x="59" y="1475"/>
                    <a:pt x="47" y="1301"/>
                    <a:pt x="47" y="1127"/>
                  </a:cubicBezTo>
                  <a:cubicBezTo>
                    <a:pt x="1" y="1069"/>
                    <a:pt x="1" y="999"/>
                    <a:pt x="24" y="930"/>
                  </a:cubicBezTo>
                  <a:cubicBezTo>
                    <a:pt x="1" y="930"/>
                    <a:pt x="24" y="930"/>
                    <a:pt x="24" y="930"/>
                  </a:cubicBezTo>
                  <a:close/>
                  <a:moveTo>
                    <a:pt x="1371" y="303"/>
                  </a:moveTo>
                  <a:cubicBezTo>
                    <a:pt x="988" y="198"/>
                    <a:pt x="663" y="338"/>
                    <a:pt x="326" y="361"/>
                  </a:cubicBezTo>
                  <a:cubicBezTo>
                    <a:pt x="291" y="535"/>
                    <a:pt x="279" y="1324"/>
                    <a:pt x="303" y="1440"/>
                  </a:cubicBezTo>
                  <a:cubicBezTo>
                    <a:pt x="303" y="1452"/>
                    <a:pt x="326" y="1475"/>
                    <a:pt x="326" y="1487"/>
                  </a:cubicBezTo>
                  <a:cubicBezTo>
                    <a:pt x="384" y="1603"/>
                    <a:pt x="395" y="1731"/>
                    <a:pt x="384" y="1858"/>
                  </a:cubicBezTo>
                  <a:cubicBezTo>
                    <a:pt x="384" y="1986"/>
                    <a:pt x="407" y="2091"/>
                    <a:pt x="512" y="2207"/>
                  </a:cubicBezTo>
                  <a:cubicBezTo>
                    <a:pt x="593" y="2183"/>
                    <a:pt x="697" y="2172"/>
                    <a:pt x="802" y="2160"/>
                  </a:cubicBezTo>
                  <a:cubicBezTo>
                    <a:pt x="871" y="2149"/>
                    <a:pt x="941" y="2114"/>
                    <a:pt x="999" y="2114"/>
                  </a:cubicBezTo>
                  <a:cubicBezTo>
                    <a:pt x="1162" y="2114"/>
                    <a:pt x="1289" y="2056"/>
                    <a:pt x="1429" y="1940"/>
                  </a:cubicBezTo>
                  <a:cubicBezTo>
                    <a:pt x="1429" y="1812"/>
                    <a:pt x="1452" y="1673"/>
                    <a:pt x="1405" y="1545"/>
                  </a:cubicBezTo>
                  <a:cubicBezTo>
                    <a:pt x="1347" y="1394"/>
                    <a:pt x="1347" y="1231"/>
                    <a:pt x="1347" y="1069"/>
                  </a:cubicBezTo>
                  <a:cubicBezTo>
                    <a:pt x="1371" y="825"/>
                    <a:pt x="1371" y="581"/>
                    <a:pt x="1371" y="30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6"/>
            <p:cNvSpPr/>
            <p:nvPr/>
          </p:nvSpPr>
          <p:spPr>
            <a:xfrm>
              <a:off x="3028975" y="3841800"/>
              <a:ext cx="104500" cy="10775"/>
            </a:xfrm>
            <a:custGeom>
              <a:avLst/>
              <a:gdLst/>
              <a:ahLst/>
              <a:cxnLst/>
              <a:rect l="l" t="t" r="r" b="b"/>
              <a:pathLst>
                <a:path w="4180" h="431" extrusionOk="0">
                  <a:moveTo>
                    <a:pt x="4157" y="1"/>
                  </a:moveTo>
                  <a:cubicBezTo>
                    <a:pt x="4180" y="128"/>
                    <a:pt x="4110" y="186"/>
                    <a:pt x="4029" y="221"/>
                  </a:cubicBezTo>
                  <a:cubicBezTo>
                    <a:pt x="3936" y="233"/>
                    <a:pt x="3832" y="233"/>
                    <a:pt x="3750" y="233"/>
                  </a:cubicBezTo>
                  <a:cubicBezTo>
                    <a:pt x="3576" y="233"/>
                    <a:pt x="3402" y="233"/>
                    <a:pt x="3228" y="291"/>
                  </a:cubicBezTo>
                  <a:cubicBezTo>
                    <a:pt x="3123" y="314"/>
                    <a:pt x="3019" y="314"/>
                    <a:pt x="2926" y="314"/>
                  </a:cubicBezTo>
                  <a:lnTo>
                    <a:pt x="2067" y="314"/>
                  </a:lnTo>
                  <a:cubicBezTo>
                    <a:pt x="1916" y="314"/>
                    <a:pt x="1765" y="337"/>
                    <a:pt x="1614" y="372"/>
                  </a:cubicBezTo>
                  <a:cubicBezTo>
                    <a:pt x="1394" y="430"/>
                    <a:pt x="1161" y="430"/>
                    <a:pt x="964" y="302"/>
                  </a:cubicBezTo>
                  <a:cubicBezTo>
                    <a:pt x="813" y="198"/>
                    <a:pt x="662" y="198"/>
                    <a:pt x="500" y="279"/>
                  </a:cubicBezTo>
                  <a:cubicBezTo>
                    <a:pt x="372" y="337"/>
                    <a:pt x="233" y="337"/>
                    <a:pt x="105" y="291"/>
                  </a:cubicBezTo>
                  <a:cubicBezTo>
                    <a:pt x="70" y="279"/>
                    <a:pt x="47" y="244"/>
                    <a:pt x="1" y="221"/>
                  </a:cubicBezTo>
                  <a:cubicBezTo>
                    <a:pt x="35" y="186"/>
                    <a:pt x="47" y="140"/>
                    <a:pt x="59" y="140"/>
                  </a:cubicBezTo>
                  <a:cubicBezTo>
                    <a:pt x="268" y="105"/>
                    <a:pt x="453" y="59"/>
                    <a:pt x="651" y="24"/>
                  </a:cubicBezTo>
                  <a:cubicBezTo>
                    <a:pt x="802" y="12"/>
                    <a:pt x="941" y="24"/>
                    <a:pt x="1080" y="105"/>
                  </a:cubicBezTo>
                  <a:cubicBezTo>
                    <a:pt x="1254" y="198"/>
                    <a:pt x="1428" y="221"/>
                    <a:pt x="1603" y="128"/>
                  </a:cubicBezTo>
                  <a:cubicBezTo>
                    <a:pt x="1684" y="105"/>
                    <a:pt x="1777" y="82"/>
                    <a:pt x="1870" y="82"/>
                  </a:cubicBezTo>
                  <a:cubicBezTo>
                    <a:pt x="2160" y="82"/>
                    <a:pt x="2438" y="82"/>
                    <a:pt x="2729" y="70"/>
                  </a:cubicBezTo>
                  <a:cubicBezTo>
                    <a:pt x="2938" y="70"/>
                    <a:pt x="3135" y="82"/>
                    <a:pt x="3344" y="12"/>
                  </a:cubicBezTo>
                  <a:cubicBezTo>
                    <a:pt x="3402" y="1"/>
                    <a:pt x="3460" y="1"/>
                    <a:pt x="3530"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6"/>
            <p:cNvSpPr/>
            <p:nvPr/>
          </p:nvSpPr>
          <p:spPr>
            <a:xfrm>
              <a:off x="3025775" y="3805825"/>
              <a:ext cx="108300" cy="13950"/>
            </a:xfrm>
            <a:custGeom>
              <a:avLst/>
              <a:gdLst/>
              <a:ahLst/>
              <a:cxnLst/>
              <a:rect l="l" t="t" r="r" b="b"/>
              <a:pathLst>
                <a:path w="4332" h="558" extrusionOk="0">
                  <a:moveTo>
                    <a:pt x="1429" y="267"/>
                  </a:moveTo>
                  <a:lnTo>
                    <a:pt x="1928" y="267"/>
                  </a:lnTo>
                  <a:cubicBezTo>
                    <a:pt x="2067" y="267"/>
                    <a:pt x="2195" y="244"/>
                    <a:pt x="2323" y="221"/>
                  </a:cubicBezTo>
                  <a:cubicBezTo>
                    <a:pt x="2474" y="174"/>
                    <a:pt x="2625" y="163"/>
                    <a:pt x="2775" y="174"/>
                  </a:cubicBezTo>
                  <a:cubicBezTo>
                    <a:pt x="3054" y="174"/>
                    <a:pt x="3298" y="105"/>
                    <a:pt x="3553" y="58"/>
                  </a:cubicBezTo>
                  <a:cubicBezTo>
                    <a:pt x="3762" y="12"/>
                    <a:pt x="3983" y="12"/>
                    <a:pt x="4192" y="0"/>
                  </a:cubicBezTo>
                  <a:cubicBezTo>
                    <a:pt x="4227" y="0"/>
                    <a:pt x="4273" y="12"/>
                    <a:pt x="4285" y="35"/>
                  </a:cubicBezTo>
                  <a:cubicBezTo>
                    <a:pt x="4308" y="58"/>
                    <a:pt x="4331" y="105"/>
                    <a:pt x="4331" y="128"/>
                  </a:cubicBezTo>
                  <a:cubicBezTo>
                    <a:pt x="4331" y="163"/>
                    <a:pt x="4296" y="186"/>
                    <a:pt x="4273" y="186"/>
                  </a:cubicBezTo>
                  <a:cubicBezTo>
                    <a:pt x="4192" y="209"/>
                    <a:pt x="4122" y="221"/>
                    <a:pt x="4052" y="209"/>
                  </a:cubicBezTo>
                  <a:cubicBezTo>
                    <a:pt x="3809" y="163"/>
                    <a:pt x="3576" y="221"/>
                    <a:pt x="3356" y="302"/>
                  </a:cubicBezTo>
                  <a:cubicBezTo>
                    <a:pt x="3147" y="383"/>
                    <a:pt x="2961" y="395"/>
                    <a:pt x="2764" y="383"/>
                  </a:cubicBezTo>
                  <a:cubicBezTo>
                    <a:pt x="2590" y="383"/>
                    <a:pt x="2416" y="348"/>
                    <a:pt x="2253" y="441"/>
                  </a:cubicBezTo>
                  <a:cubicBezTo>
                    <a:pt x="2195" y="464"/>
                    <a:pt x="2137" y="453"/>
                    <a:pt x="2079" y="453"/>
                  </a:cubicBezTo>
                  <a:lnTo>
                    <a:pt x="1220" y="453"/>
                  </a:lnTo>
                  <a:cubicBezTo>
                    <a:pt x="1022" y="453"/>
                    <a:pt x="813" y="453"/>
                    <a:pt x="616" y="511"/>
                  </a:cubicBezTo>
                  <a:cubicBezTo>
                    <a:pt x="477" y="557"/>
                    <a:pt x="337" y="534"/>
                    <a:pt x="187" y="534"/>
                  </a:cubicBezTo>
                  <a:cubicBezTo>
                    <a:pt x="152" y="534"/>
                    <a:pt x="94" y="511"/>
                    <a:pt x="47" y="476"/>
                  </a:cubicBezTo>
                  <a:cubicBezTo>
                    <a:pt x="1" y="453"/>
                    <a:pt x="12" y="360"/>
                    <a:pt x="59" y="348"/>
                  </a:cubicBezTo>
                  <a:cubicBezTo>
                    <a:pt x="94" y="337"/>
                    <a:pt x="117" y="325"/>
                    <a:pt x="152" y="325"/>
                  </a:cubicBezTo>
                  <a:cubicBezTo>
                    <a:pt x="581" y="348"/>
                    <a:pt x="1022" y="209"/>
                    <a:pt x="1429"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6"/>
            <p:cNvSpPr/>
            <p:nvPr/>
          </p:nvSpPr>
          <p:spPr>
            <a:xfrm>
              <a:off x="3020275" y="3776800"/>
              <a:ext cx="113800" cy="15675"/>
            </a:xfrm>
            <a:custGeom>
              <a:avLst/>
              <a:gdLst/>
              <a:ahLst/>
              <a:cxnLst/>
              <a:rect l="l" t="t" r="r" b="b"/>
              <a:pathLst>
                <a:path w="4552" h="627" extrusionOk="0">
                  <a:moveTo>
                    <a:pt x="4551" y="174"/>
                  </a:moveTo>
                  <a:cubicBezTo>
                    <a:pt x="4400" y="279"/>
                    <a:pt x="4284" y="302"/>
                    <a:pt x="4156" y="209"/>
                  </a:cubicBezTo>
                  <a:cubicBezTo>
                    <a:pt x="4063" y="128"/>
                    <a:pt x="3947" y="128"/>
                    <a:pt x="3866" y="174"/>
                  </a:cubicBezTo>
                  <a:cubicBezTo>
                    <a:pt x="3657" y="290"/>
                    <a:pt x="3460" y="290"/>
                    <a:pt x="3239" y="279"/>
                  </a:cubicBezTo>
                  <a:cubicBezTo>
                    <a:pt x="2926" y="267"/>
                    <a:pt x="2636" y="337"/>
                    <a:pt x="2345" y="406"/>
                  </a:cubicBezTo>
                  <a:cubicBezTo>
                    <a:pt x="2229" y="441"/>
                    <a:pt x="2090" y="453"/>
                    <a:pt x="1974" y="453"/>
                  </a:cubicBezTo>
                  <a:cubicBezTo>
                    <a:pt x="1626" y="453"/>
                    <a:pt x="1277" y="453"/>
                    <a:pt x="929" y="441"/>
                  </a:cubicBezTo>
                  <a:cubicBezTo>
                    <a:pt x="778" y="441"/>
                    <a:pt x="616" y="418"/>
                    <a:pt x="465" y="534"/>
                  </a:cubicBezTo>
                  <a:cubicBezTo>
                    <a:pt x="349" y="627"/>
                    <a:pt x="198" y="627"/>
                    <a:pt x="58" y="581"/>
                  </a:cubicBezTo>
                  <a:cubicBezTo>
                    <a:pt x="35" y="581"/>
                    <a:pt x="23" y="534"/>
                    <a:pt x="0" y="523"/>
                  </a:cubicBezTo>
                  <a:cubicBezTo>
                    <a:pt x="0" y="499"/>
                    <a:pt x="23" y="464"/>
                    <a:pt x="47" y="453"/>
                  </a:cubicBezTo>
                  <a:cubicBezTo>
                    <a:pt x="82" y="441"/>
                    <a:pt x="105" y="418"/>
                    <a:pt x="140" y="418"/>
                  </a:cubicBezTo>
                  <a:cubicBezTo>
                    <a:pt x="267" y="418"/>
                    <a:pt x="395" y="395"/>
                    <a:pt x="511" y="302"/>
                  </a:cubicBezTo>
                  <a:cubicBezTo>
                    <a:pt x="557" y="279"/>
                    <a:pt x="627" y="267"/>
                    <a:pt x="685" y="267"/>
                  </a:cubicBezTo>
                  <a:cubicBezTo>
                    <a:pt x="1022" y="244"/>
                    <a:pt x="1359" y="232"/>
                    <a:pt x="1707" y="232"/>
                  </a:cubicBezTo>
                  <a:cubicBezTo>
                    <a:pt x="2009" y="232"/>
                    <a:pt x="2299" y="232"/>
                    <a:pt x="2577" y="151"/>
                  </a:cubicBezTo>
                  <a:cubicBezTo>
                    <a:pt x="2868" y="58"/>
                    <a:pt x="3158" y="70"/>
                    <a:pt x="3448" y="70"/>
                  </a:cubicBezTo>
                  <a:cubicBezTo>
                    <a:pt x="3588" y="70"/>
                    <a:pt x="3715" y="70"/>
                    <a:pt x="3866" y="47"/>
                  </a:cubicBezTo>
                  <a:cubicBezTo>
                    <a:pt x="4087" y="0"/>
                    <a:pt x="4296" y="35"/>
                    <a:pt x="4551" y="17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6"/>
            <p:cNvSpPr/>
            <p:nvPr/>
          </p:nvSpPr>
          <p:spPr>
            <a:xfrm>
              <a:off x="3060025" y="3695825"/>
              <a:ext cx="58650" cy="12200"/>
            </a:xfrm>
            <a:custGeom>
              <a:avLst/>
              <a:gdLst/>
              <a:ahLst/>
              <a:cxnLst/>
              <a:rect l="l" t="t" r="r" b="b"/>
              <a:pathLst>
                <a:path w="2346" h="488" extrusionOk="0">
                  <a:moveTo>
                    <a:pt x="929" y="395"/>
                  </a:moveTo>
                  <a:cubicBezTo>
                    <a:pt x="767" y="395"/>
                    <a:pt x="697" y="360"/>
                    <a:pt x="651" y="267"/>
                  </a:cubicBezTo>
                  <a:cubicBezTo>
                    <a:pt x="604" y="174"/>
                    <a:pt x="523" y="174"/>
                    <a:pt x="442" y="232"/>
                  </a:cubicBezTo>
                  <a:cubicBezTo>
                    <a:pt x="384" y="279"/>
                    <a:pt x="361" y="348"/>
                    <a:pt x="303" y="395"/>
                  </a:cubicBezTo>
                  <a:cubicBezTo>
                    <a:pt x="256" y="430"/>
                    <a:pt x="198" y="453"/>
                    <a:pt x="140" y="465"/>
                  </a:cubicBezTo>
                  <a:cubicBezTo>
                    <a:pt x="82" y="488"/>
                    <a:pt x="12" y="430"/>
                    <a:pt x="12" y="360"/>
                  </a:cubicBezTo>
                  <a:cubicBezTo>
                    <a:pt x="1" y="302"/>
                    <a:pt x="12" y="221"/>
                    <a:pt x="70" y="209"/>
                  </a:cubicBezTo>
                  <a:cubicBezTo>
                    <a:pt x="186" y="186"/>
                    <a:pt x="268" y="116"/>
                    <a:pt x="361" y="70"/>
                  </a:cubicBezTo>
                  <a:cubicBezTo>
                    <a:pt x="500" y="0"/>
                    <a:pt x="662" y="0"/>
                    <a:pt x="790" y="105"/>
                  </a:cubicBezTo>
                  <a:cubicBezTo>
                    <a:pt x="883" y="163"/>
                    <a:pt x="964" y="197"/>
                    <a:pt x="1080" y="151"/>
                  </a:cubicBezTo>
                  <a:cubicBezTo>
                    <a:pt x="1196" y="105"/>
                    <a:pt x="1313" y="116"/>
                    <a:pt x="1429" y="58"/>
                  </a:cubicBezTo>
                  <a:cubicBezTo>
                    <a:pt x="1510" y="12"/>
                    <a:pt x="1603" y="35"/>
                    <a:pt x="1707" y="35"/>
                  </a:cubicBezTo>
                  <a:cubicBezTo>
                    <a:pt x="1870" y="35"/>
                    <a:pt x="2009" y="35"/>
                    <a:pt x="2172" y="47"/>
                  </a:cubicBezTo>
                  <a:cubicBezTo>
                    <a:pt x="2276" y="47"/>
                    <a:pt x="2346" y="93"/>
                    <a:pt x="2334" y="151"/>
                  </a:cubicBezTo>
                  <a:cubicBezTo>
                    <a:pt x="2323" y="232"/>
                    <a:pt x="2241" y="221"/>
                    <a:pt x="2183" y="221"/>
                  </a:cubicBezTo>
                  <a:cubicBezTo>
                    <a:pt x="2067" y="221"/>
                    <a:pt x="1951" y="232"/>
                    <a:pt x="1858" y="221"/>
                  </a:cubicBezTo>
                  <a:cubicBezTo>
                    <a:pt x="1603" y="209"/>
                    <a:pt x="1371" y="267"/>
                    <a:pt x="1138" y="348"/>
                  </a:cubicBezTo>
                  <a:cubicBezTo>
                    <a:pt x="1057" y="372"/>
                    <a:pt x="953" y="383"/>
                    <a:pt x="929"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6"/>
            <p:cNvSpPr/>
            <p:nvPr/>
          </p:nvSpPr>
          <p:spPr>
            <a:xfrm>
              <a:off x="3064675" y="3720200"/>
              <a:ext cx="56900" cy="13075"/>
            </a:xfrm>
            <a:custGeom>
              <a:avLst/>
              <a:gdLst/>
              <a:ahLst/>
              <a:cxnLst/>
              <a:rect l="l" t="t" r="r" b="b"/>
              <a:pathLst>
                <a:path w="2276" h="523" extrusionOk="0">
                  <a:moveTo>
                    <a:pt x="0" y="395"/>
                  </a:moveTo>
                  <a:cubicBezTo>
                    <a:pt x="59" y="209"/>
                    <a:pt x="59" y="209"/>
                    <a:pt x="175" y="93"/>
                  </a:cubicBezTo>
                  <a:cubicBezTo>
                    <a:pt x="198" y="128"/>
                    <a:pt x="244" y="174"/>
                    <a:pt x="291" y="232"/>
                  </a:cubicBezTo>
                  <a:cubicBezTo>
                    <a:pt x="418" y="267"/>
                    <a:pt x="581" y="337"/>
                    <a:pt x="743" y="325"/>
                  </a:cubicBezTo>
                  <a:cubicBezTo>
                    <a:pt x="894" y="302"/>
                    <a:pt x="1057" y="279"/>
                    <a:pt x="1208" y="186"/>
                  </a:cubicBezTo>
                  <a:cubicBezTo>
                    <a:pt x="1289" y="128"/>
                    <a:pt x="1382" y="93"/>
                    <a:pt x="1463" y="47"/>
                  </a:cubicBezTo>
                  <a:cubicBezTo>
                    <a:pt x="1533" y="0"/>
                    <a:pt x="1626" y="0"/>
                    <a:pt x="1695" y="58"/>
                  </a:cubicBezTo>
                  <a:cubicBezTo>
                    <a:pt x="1823" y="174"/>
                    <a:pt x="1974" y="163"/>
                    <a:pt x="2137" y="128"/>
                  </a:cubicBezTo>
                  <a:cubicBezTo>
                    <a:pt x="2160" y="116"/>
                    <a:pt x="2206" y="128"/>
                    <a:pt x="2276" y="151"/>
                  </a:cubicBezTo>
                  <a:cubicBezTo>
                    <a:pt x="2229" y="209"/>
                    <a:pt x="2218" y="232"/>
                    <a:pt x="2195" y="244"/>
                  </a:cubicBezTo>
                  <a:cubicBezTo>
                    <a:pt x="2055" y="360"/>
                    <a:pt x="1904" y="383"/>
                    <a:pt x="1730" y="360"/>
                  </a:cubicBezTo>
                  <a:cubicBezTo>
                    <a:pt x="1672" y="360"/>
                    <a:pt x="1614" y="337"/>
                    <a:pt x="1579" y="279"/>
                  </a:cubicBezTo>
                  <a:cubicBezTo>
                    <a:pt x="1568" y="244"/>
                    <a:pt x="1533" y="209"/>
                    <a:pt x="1510" y="174"/>
                  </a:cubicBezTo>
                  <a:cubicBezTo>
                    <a:pt x="1440" y="209"/>
                    <a:pt x="1359" y="232"/>
                    <a:pt x="1301" y="279"/>
                  </a:cubicBezTo>
                  <a:cubicBezTo>
                    <a:pt x="1173" y="395"/>
                    <a:pt x="999" y="418"/>
                    <a:pt x="836" y="500"/>
                  </a:cubicBezTo>
                  <a:cubicBezTo>
                    <a:pt x="778" y="523"/>
                    <a:pt x="685" y="523"/>
                    <a:pt x="639" y="500"/>
                  </a:cubicBezTo>
                  <a:cubicBezTo>
                    <a:pt x="511" y="407"/>
                    <a:pt x="360" y="418"/>
                    <a:pt x="221" y="441"/>
                  </a:cubicBezTo>
                  <a:cubicBezTo>
                    <a:pt x="163" y="407"/>
                    <a:pt x="82" y="395"/>
                    <a:pt x="0" y="395"/>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6"/>
            <p:cNvSpPr/>
            <p:nvPr/>
          </p:nvSpPr>
          <p:spPr>
            <a:xfrm>
              <a:off x="3060600" y="3742250"/>
              <a:ext cx="43850" cy="10175"/>
            </a:xfrm>
            <a:custGeom>
              <a:avLst/>
              <a:gdLst/>
              <a:ahLst/>
              <a:cxnLst/>
              <a:rect l="l" t="t" r="r" b="b"/>
              <a:pathLst>
                <a:path w="1754" h="407" extrusionOk="0">
                  <a:moveTo>
                    <a:pt x="59" y="407"/>
                  </a:moveTo>
                  <a:cubicBezTo>
                    <a:pt x="1" y="302"/>
                    <a:pt x="47" y="233"/>
                    <a:pt x="105" y="221"/>
                  </a:cubicBezTo>
                  <a:cubicBezTo>
                    <a:pt x="372" y="152"/>
                    <a:pt x="628" y="1"/>
                    <a:pt x="918" y="24"/>
                  </a:cubicBezTo>
                  <a:cubicBezTo>
                    <a:pt x="1197" y="35"/>
                    <a:pt x="1487" y="35"/>
                    <a:pt x="1754" y="35"/>
                  </a:cubicBezTo>
                  <a:cubicBezTo>
                    <a:pt x="1754" y="117"/>
                    <a:pt x="1696" y="117"/>
                    <a:pt x="1649" y="140"/>
                  </a:cubicBezTo>
                  <a:cubicBezTo>
                    <a:pt x="1522" y="163"/>
                    <a:pt x="1382" y="210"/>
                    <a:pt x="1232" y="210"/>
                  </a:cubicBezTo>
                  <a:cubicBezTo>
                    <a:pt x="918" y="210"/>
                    <a:pt x="616" y="221"/>
                    <a:pt x="326" y="349"/>
                  </a:cubicBezTo>
                  <a:cubicBezTo>
                    <a:pt x="268" y="395"/>
                    <a:pt x="163" y="395"/>
                    <a:pt x="59" y="40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6"/>
            <p:cNvSpPr/>
            <p:nvPr/>
          </p:nvSpPr>
          <p:spPr>
            <a:xfrm>
              <a:off x="3115750" y="3743425"/>
              <a:ext cx="4100" cy="4075"/>
            </a:xfrm>
            <a:custGeom>
              <a:avLst/>
              <a:gdLst/>
              <a:ahLst/>
              <a:cxnLst/>
              <a:rect l="l" t="t" r="r" b="b"/>
              <a:pathLst>
                <a:path w="164" h="163" extrusionOk="0">
                  <a:moveTo>
                    <a:pt x="47" y="0"/>
                  </a:moveTo>
                  <a:cubicBezTo>
                    <a:pt x="59" y="0"/>
                    <a:pt x="94" y="12"/>
                    <a:pt x="94" y="12"/>
                  </a:cubicBezTo>
                  <a:cubicBezTo>
                    <a:pt x="117" y="58"/>
                    <a:pt x="163" y="93"/>
                    <a:pt x="117" y="139"/>
                  </a:cubicBezTo>
                  <a:cubicBezTo>
                    <a:pt x="117" y="139"/>
                    <a:pt x="105" y="163"/>
                    <a:pt x="94" y="163"/>
                  </a:cubicBezTo>
                  <a:cubicBezTo>
                    <a:pt x="36" y="139"/>
                    <a:pt x="1" y="105"/>
                    <a:pt x="1" y="58"/>
                  </a:cubicBezTo>
                  <a:cubicBezTo>
                    <a:pt x="36" y="46"/>
                    <a:pt x="47" y="12"/>
                    <a:pt x="4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9" name="Google Shape;1479;p26"/>
          <p:cNvGrpSpPr/>
          <p:nvPr/>
        </p:nvGrpSpPr>
        <p:grpSpPr>
          <a:xfrm rot="2084963" flipH="1">
            <a:off x="1022764" y="-103695"/>
            <a:ext cx="1670611" cy="1197127"/>
            <a:chOff x="692625" y="2569725"/>
            <a:chExt cx="463800" cy="332350"/>
          </a:xfrm>
        </p:grpSpPr>
        <p:sp>
          <p:nvSpPr>
            <p:cNvPr id="1480" name="Google Shape;1480;p26"/>
            <p:cNvSpPr/>
            <p:nvPr/>
          </p:nvSpPr>
          <p:spPr>
            <a:xfrm>
              <a:off x="692625" y="2569725"/>
              <a:ext cx="463800" cy="332350"/>
            </a:xfrm>
            <a:custGeom>
              <a:avLst/>
              <a:gdLst/>
              <a:ahLst/>
              <a:cxnLst/>
              <a:rect l="l" t="t" r="r" b="b"/>
              <a:pathLst>
                <a:path w="18552" h="13294" extrusionOk="0">
                  <a:moveTo>
                    <a:pt x="15080" y="10669"/>
                  </a:moveTo>
                  <a:cubicBezTo>
                    <a:pt x="15313" y="10484"/>
                    <a:pt x="15533" y="10298"/>
                    <a:pt x="15754" y="10100"/>
                  </a:cubicBezTo>
                  <a:cubicBezTo>
                    <a:pt x="15998" y="10042"/>
                    <a:pt x="16207" y="9915"/>
                    <a:pt x="16462" y="9857"/>
                  </a:cubicBezTo>
                  <a:cubicBezTo>
                    <a:pt x="16648" y="9810"/>
                    <a:pt x="16868" y="9833"/>
                    <a:pt x="17066" y="9857"/>
                  </a:cubicBezTo>
                  <a:cubicBezTo>
                    <a:pt x="17309" y="9892"/>
                    <a:pt x="17518" y="10031"/>
                    <a:pt x="17716" y="10182"/>
                  </a:cubicBezTo>
                  <a:cubicBezTo>
                    <a:pt x="17797" y="10217"/>
                    <a:pt x="17855" y="10275"/>
                    <a:pt x="17913" y="10333"/>
                  </a:cubicBezTo>
                  <a:cubicBezTo>
                    <a:pt x="18111" y="10530"/>
                    <a:pt x="18285" y="10716"/>
                    <a:pt x="18343" y="11006"/>
                  </a:cubicBezTo>
                  <a:cubicBezTo>
                    <a:pt x="18424" y="11343"/>
                    <a:pt x="18401" y="11656"/>
                    <a:pt x="18401" y="11981"/>
                  </a:cubicBezTo>
                  <a:cubicBezTo>
                    <a:pt x="18401" y="12051"/>
                    <a:pt x="18389" y="12120"/>
                    <a:pt x="18366" y="12179"/>
                  </a:cubicBezTo>
                  <a:cubicBezTo>
                    <a:pt x="18227" y="12527"/>
                    <a:pt x="18006" y="12805"/>
                    <a:pt x="17693" y="12980"/>
                  </a:cubicBezTo>
                  <a:cubicBezTo>
                    <a:pt x="17495" y="13096"/>
                    <a:pt x="17286" y="13212"/>
                    <a:pt x="17042" y="13235"/>
                  </a:cubicBezTo>
                  <a:cubicBezTo>
                    <a:pt x="16752" y="13270"/>
                    <a:pt x="16474" y="13293"/>
                    <a:pt x="16183" y="13281"/>
                  </a:cubicBezTo>
                  <a:cubicBezTo>
                    <a:pt x="15998" y="13270"/>
                    <a:pt x="15812" y="13212"/>
                    <a:pt x="15661" y="13061"/>
                  </a:cubicBezTo>
                  <a:cubicBezTo>
                    <a:pt x="15487" y="12887"/>
                    <a:pt x="15313" y="12713"/>
                    <a:pt x="15197" y="12504"/>
                  </a:cubicBezTo>
                  <a:cubicBezTo>
                    <a:pt x="15069" y="12248"/>
                    <a:pt x="14918" y="11993"/>
                    <a:pt x="14883" y="11703"/>
                  </a:cubicBezTo>
                  <a:cubicBezTo>
                    <a:pt x="14732" y="11633"/>
                    <a:pt x="14570" y="11610"/>
                    <a:pt x="14419" y="11598"/>
                  </a:cubicBezTo>
                  <a:cubicBezTo>
                    <a:pt x="14105" y="11586"/>
                    <a:pt x="13803" y="11575"/>
                    <a:pt x="13513" y="11470"/>
                  </a:cubicBezTo>
                  <a:cubicBezTo>
                    <a:pt x="13339" y="11412"/>
                    <a:pt x="13142" y="11412"/>
                    <a:pt x="12933" y="11377"/>
                  </a:cubicBezTo>
                  <a:cubicBezTo>
                    <a:pt x="12759" y="11354"/>
                    <a:pt x="12596" y="11319"/>
                    <a:pt x="12422" y="11285"/>
                  </a:cubicBezTo>
                  <a:cubicBezTo>
                    <a:pt x="12213" y="11238"/>
                    <a:pt x="11992" y="11180"/>
                    <a:pt x="11760" y="11192"/>
                  </a:cubicBezTo>
                  <a:cubicBezTo>
                    <a:pt x="11702" y="11192"/>
                    <a:pt x="11633" y="11192"/>
                    <a:pt x="11575" y="11180"/>
                  </a:cubicBezTo>
                  <a:cubicBezTo>
                    <a:pt x="11296" y="11110"/>
                    <a:pt x="11017" y="11122"/>
                    <a:pt x="10739" y="11110"/>
                  </a:cubicBezTo>
                  <a:cubicBezTo>
                    <a:pt x="10599" y="11110"/>
                    <a:pt x="10448" y="11087"/>
                    <a:pt x="10321" y="11076"/>
                  </a:cubicBezTo>
                  <a:cubicBezTo>
                    <a:pt x="10100" y="11029"/>
                    <a:pt x="9903" y="11018"/>
                    <a:pt x="9682" y="11018"/>
                  </a:cubicBezTo>
                  <a:cubicBezTo>
                    <a:pt x="9322" y="11018"/>
                    <a:pt x="8974" y="11018"/>
                    <a:pt x="8614" y="11006"/>
                  </a:cubicBezTo>
                  <a:cubicBezTo>
                    <a:pt x="8440" y="11006"/>
                    <a:pt x="8266" y="10960"/>
                    <a:pt x="8092" y="10948"/>
                  </a:cubicBezTo>
                  <a:cubicBezTo>
                    <a:pt x="7952" y="10936"/>
                    <a:pt x="7825" y="10902"/>
                    <a:pt x="7697" y="10902"/>
                  </a:cubicBezTo>
                  <a:lnTo>
                    <a:pt x="5050" y="10902"/>
                  </a:lnTo>
                  <a:cubicBezTo>
                    <a:pt x="4899" y="10902"/>
                    <a:pt x="4737" y="10890"/>
                    <a:pt x="4574" y="10843"/>
                  </a:cubicBezTo>
                  <a:cubicBezTo>
                    <a:pt x="4388" y="10797"/>
                    <a:pt x="4203" y="10785"/>
                    <a:pt x="4005" y="10739"/>
                  </a:cubicBezTo>
                  <a:cubicBezTo>
                    <a:pt x="3738" y="10681"/>
                    <a:pt x="3460" y="10623"/>
                    <a:pt x="3169" y="10588"/>
                  </a:cubicBezTo>
                  <a:cubicBezTo>
                    <a:pt x="3018" y="10553"/>
                    <a:pt x="2868" y="10565"/>
                    <a:pt x="2705" y="10565"/>
                  </a:cubicBezTo>
                  <a:cubicBezTo>
                    <a:pt x="2496" y="10565"/>
                    <a:pt x="2299" y="10600"/>
                    <a:pt x="2113" y="10495"/>
                  </a:cubicBezTo>
                  <a:cubicBezTo>
                    <a:pt x="2067" y="10472"/>
                    <a:pt x="1997" y="10484"/>
                    <a:pt x="1939" y="10484"/>
                  </a:cubicBezTo>
                  <a:cubicBezTo>
                    <a:pt x="1858" y="10472"/>
                    <a:pt x="1776" y="10449"/>
                    <a:pt x="1707" y="10426"/>
                  </a:cubicBezTo>
                  <a:cubicBezTo>
                    <a:pt x="1625" y="10391"/>
                    <a:pt x="1567" y="10356"/>
                    <a:pt x="1498" y="10333"/>
                  </a:cubicBezTo>
                  <a:cubicBezTo>
                    <a:pt x="1196" y="10275"/>
                    <a:pt x="975" y="10089"/>
                    <a:pt x="801" y="9845"/>
                  </a:cubicBezTo>
                  <a:cubicBezTo>
                    <a:pt x="720" y="9717"/>
                    <a:pt x="604" y="9578"/>
                    <a:pt x="499" y="9450"/>
                  </a:cubicBezTo>
                  <a:cubicBezTo>
                    <a:pt x="325" y="9230"/>
                    <a:pt x="197" y="8998"/>
                    <a:pt x="163" y="8707"/>
                  </a:cubicBezTo>
                  <a:cubicBezTo>
                    <a:pt x="163" y="8673"/>
                    <a:pt x="139" y="8615"/>
                    <a:pt x="116" y="8568"/>
                  </a:cubicBezTo>
                  <a:cubicBezTo>
                    <a:pt x="23" y="8359"/>
                    <a:pt x="0" y="8162"/>
                    <a:pt x="0" y="7941"/>
                  </a:cubicBezTo>
                  <a:lnTo>
                    <a:pt x="0" y="6502"/>
                  </a:lnTo>
                  <a:cubicBezTo>
                    <a:pt x="0" y="6328"/>
                    <a:pt x="23" y="6153"/>
                    <a:pt x="81" y="6002"/>
                  </a:cubicBezTo>
                  <a:cubicBezTo>
                    <a:pt x="139" y="5828"/>
                    <a:pt x="139" y="5631"/>
                    <a:pt x="197" y="5457"/>
                  </a:cubicBezTo>
                  <a:lnTo>
                    <a:pt x="279" y="5201"/>
                  </a:lnTo>
                  <a:cubicBezTo>
                    <a:pt x="348" y="4981"/>
                    <a:pt x="453" y="4795"/>
                    <a:pt x="639" y="4644"/>
                  </a:cubicBezTo>
                  <a:cubicBezTo>
                    <a:pt x="685" y="4609"/>
                    <a:pt x="743" y="4563"/>
                    <a:pt x="755" y="4516"/>
                  </a:cubicBezTo>
                  <a:cubicBezTo>
                    <a:pt x="813" y="4354"/>
                    <a:pt x="952" y="4284"/>
                    <a:pt x="1080" y="4215"/>
                  </a:cubicBezTo>
                  <a:cubicBezTo>
                    <a:pt x="1324" y="4087"/>
                    <a:pt x="1591" y="3948"/>
                    <a:pt x="1858" y="3890"/>
                  </a:cubicBezTo>
                  <a:cubicBezTo>
                    <a:pt x="1974" y="3866"/>
                    <a:pt x="2090" y="3820"/>
                    <a:pt x="2206" y="3773"/>
                  </a:cubicBezTo>
                  <a:cubicBezTo>
                    <a:pt x="2287" y="3762"/>
                    <a:pt x="2357" y="3750"/>
                    <a:pt x="2415" y="3750"/>
                  </a:cubicBezTo>
                  <a:cubicBezTo>
                    <a:pt x="2519" y="3739"/>
                    <a:pt x="2612" y="3704"/>
                    <a:pt x="2717" y="3704"/>
                  </a:cubicBezTo>
                  <a:cubicBezTo>
                    <a:pt x="2833" y="3692"/>
                    <a:pt x="2937" y="3681"/>
                    <a:pt x="3053" y="3681"/>
                  </a:cubicBezTo>
                  <a:cubicBezTo>
                    <a:pt x="4214" y="3681"/>
                    <a:pt x="5364" y="3681"/>
                    <a:pt x="6524" y="3692"/>
                  </a:cubicBezTo>
                  <a:cubicBezTo>
                    <a:pt x="6664" y="3692"/>
                    <a:pt x="6815" y="3692"/>
                    <a:pt x="6942" y="3646"/>
                  </a:cubicBezTo>
                  <a:cubicBezTo>
                    <a:pt x="7012" y="3623"/>
                    <a:pt x="7105" y="3623"/>
                    <a:pt x="7186" y="3623"/>
                  </a:cubicBezTo>
                  <a:cubicBezTo>
                    <a:pt x="7523" y="3623"/>
                    <a:pt x="7836" y="3634"/>
                    <a:pt x="8173" y="3634"/>
                  </a:cubicBezTo>
                  <a:cubicBezTo>
                    <a:pt x="8266" y="3634"/>
                    <a:pt x="8347" y="3623"/>
                    <a:pt x="8452" y="3599"/>
                  </a:cubicBezTo>
                  <a:cubicBezTo>
                    <a:pt x="8695" y="3565"/>
                    <a:pt x="8846" y="3402"/>
                    <a:pt x="8904" y="3158"/>
                  </a:cubicBezTo>
                  <a:cubicBezTo>
                    <a:pt x="8928" y="3054"/>
                    <a:pt x="8986" y="2949"/>
                    <a:pt x="9020" y="2845"/>
                  </a:cubicBezTo>
                  <a:cubicBezTo>
                    <a:pt x="9055" y="2729"/>
                    <a:pt x="9102" y="2613"/>
                    <a:pt x="9160" y="2520"/>
                  </a:cubicBezTo>
                  <a:cubicBezTo>
                    <a:pt x="9218" y="2369"/>
                    <a:pt x="9287" y="2241"/>
                    <a:pt x="9392" y="2125"/>
                  </a:cubicBezTo>
                  <a:cubicBezTo>
                    <a:pt x="9543" y="1974"/>
                    <a:pt x="9694" y="1846"/>
                    <a:pt x="9845" y="1719"/>
                  </a:cubicBezTo>
                  <a:cubicBezTo>
                    <a:pt x="9868" y="1684"/>
                    <a:pt x="9926" y="1672"/>
                    <a:pt x="9949" y="1649"/>
                  </a:cubicBezTo>
                  <a:cubicBezTo>
                    <a:pt x="9972" y="1486"/>
                    <a:pt x="10135" y="1452"/>
                    <a:pt x="10239" y="1394"/>
                  </a:cubicBezTo>
                  <a:cubicBezTo>
                    <a:pt x="10599" y="1208"/>
                    <a:pt x="10971" y="1022"/>
                    <a:pt x="11354" y="836"/>
                  </a:cubicBezTo>
                  <a:cubicBezTo>
                    <a:pt x="11633" y="697"/>
                    <a:pt x="11900" y="558"/>
                    <a:pt x="12178" y="442"/>
                  </a:cubicBezTo>
                  <a:cubicBezTo>
                    <a:pt x="12399" y="349"/>
                    <a:pt x="12619" y="256"/>
                    <a:pt x="12863" y="268"/>
                  </a:cubicBezTo>
                  <a:cubicBezTo>
                    <a:pt x="12910" y="268"/>
                    <a:pt x="12968" y="268"/>
                    <a:pt x="13002" y="233"/>
                  </a:cubicBezTo>
                  <a:cubicBezTo>
                    <a:pt x="13142" y="151"/>
                    <a:pt x="13281" y="163"/>
                    <a:pt x="13409" y="221"/>
                  </a:cubicBezTo>
                  <a:cubicBezTo>
                    <a:pt x="13513" y="268"/>
                    <a:pt x="13606" y="268"/>
                    <a:pt x="13699" y="221"/>
                  </a:cubicBezTo>
                  <a:cubicBezTo>
                    <a:pt x="13757" y="198"/>
                    <a:pt x="13815" y="209"/>
                    <a:pt x="13873" y="198"/>
                  </a:cubicBezTo>
                  <a:cubicBezTo>
                    <a:pt x="13989" y="175"/>
                    <a:pt x="14129" y="151"/>
                    <a:pt x="14245" y="140"/>
                  </a:cubicBezTo>
                  <a:cubicBezTo>
                    <a:pt x="14338" y="117"/>
                    <a:pt x="14442" y="105"/>
                    <a:pt x="14546" y="105"/>
                  </a:cubicBezTo>
                  <a:cubicBezTo>
                    <a:pt x="14663" y="105"/>
                    <a:pt x="14790" y="105"/>
                    <a:pt x="14906" y="47"/>
                  </a:cubicBezTo>
                  <a:cubicBezTo>
                    <a:pt x="14976" y="24"/>
                    <a:pt x="15069" y="24"/>
                    <a:pt x="15150" y="24"/>
                  </a:cubicBezTo>
                  <a:cubicBezTo>
                    <a:pt x="15487" y="24"/>
                    <a:pt x="15835" y="35"/>
                    <a:pt x="16172" y="24"/>
                  </a:cubicBezTo>
                  <a:cubicBezTo>
                    <a:pt x="16462" y="0"/>
                    <a:pt x="16683" y="163"/>
                    <a:pt x="16880" y="314"/>
                  </a:cubicBezTo>
                  <a:cubicBezTo>
                    <a:pt x="17263" y="581"/>
                    <a:pt x="17449" y="976"/>
                    <a:pt x="17588" y="1394"/>
                  </a:cubicBezTo>
                  <a:cubicBezTo>
                    <a:pt x="17669" y="1614"/>
                    <a:pt x="17739" y="1823"/>
                    <a:pt x="17902" y="1974"/>
                  </a:cubicBezTo>
                  <a:cubicBezTo>
                    <a:pt x="17983" y="2079"/>
                    <a:pt x="18029" y="2229"/>
                    <a:pt x="18076" y="2369"/>
                  </a:cubicBezTo>
                  <a:cubicBezTo>
                    <a:pt x="18145" y="2636"/>
                    <a:pt x="18250" y="2891"/>
                    <a:pt x="18215" y="3170"/>
                  </a:cubicBezTo>
                  <a:cubicBezTo>
                    <a:pt x="18203" y="3390"/>
                    <a:pt x="18111" y="3483"/>
                    <a:pt x="17902" y="3483"/>
                  </a:cubicBezTo>
                  <a:lnTo>
                    <a:pt x="17495" y="3483"/>
                  </a:lnTo>
                  <a:cubicBezTo>
                    <a:pt x="17263" y="3483"/>
                    <a:pt x="17124" y="3402"/>
                    <a:pt x="17112" y="3181"/>
                  </a:cubicBezTo>
                  <a:cubicBezTo>
                    <a:pt x="17089" y="2903"/>
                    <a:pt x="16973" y="2647"/>
                    <a:pt x="17008" y="2369"/>
                  </a:cubicBezTo>
                  <a:cubicBezTo>
                    <a:pt x="17031" y="2253"/>
                    <a:pt x="16996" y="2148"/>
                    <a:pt x="16926" y="2055"/>
                  </a:cubicBezTo>
                  <a:cubicBezTo>
                    <a:pt x="16799" y="1881"/>
                    <a:pt x="16741" y="1672"/>
                    <a:pt x="16683" y="1452"/>
                  </a:cubicBezTo>
                  <a:cubicBezTo>
                    <a:pt x="16601" y="1196"/>
                    <a:pt x="16450" y="1045"/>
                    <a:pt x="16183" y="1045"/>
                  </a:cubicBezTo>
                  <a:lnTo>
                    <a:pt x="14651" y="1045"/>
                  </a:lnTo>
                  <a:cubicBezTo>
                    <a:pt x="14570" y="1045"/>
                    <a:pt x="14488" y="1080"/>
                    <a:pt x="14419" y="1092"/>
                  </a:cubicBezTo>
                  <a:cubicBezTo>
                    <a:pt x="14326" y="1103"/>
                    <a:pt x="14256" y="1138"/>
                    <a:pt x="14163" y="1138"/>
                  </a:cubicBezTo>
                  <a:cubicBezTo>
                    <a:pt x="14024" y="1150"/>
                    <a:pt x="13873" y="1161"/>
                    <a:pt x="13792" y="1301"/>
                  </a:cubicBezTo>
                  <a:cubicBezTo>
                    <a:pt x="13780" y="1324"/>
                    <a:pt x="13722" y="1336"/>
                    <a:pt x="13687" y="1359"/>
                  </a:cubicBezTo>
                  <a:cubicBezTo>
                    <a:pt x="13467" y="1428"/>
                    <a:pt x="13258" y="1510"/>
                    <a:pt x="13002" y="1533"/>
                  </a:cubicBezTo>
                  <a:cubicBezTo>
                    <a:pt x="12875" y="1533"/>
                    <a:pt x="12747" y="1591"/>
                    <a:pt x="12619" y="1603"/>
                  </a:cubicBezTo>
                  <a:cubicBezTo>
                    <a:pt x="12480" y="1603"/>
                    <a:pt x="12352" y="1661"/>
                    <a:pt x="12236" y="1672"/>
                  </a:cubicBezTo>
                  <a:cubicBezTo>
                    <a:pt x="12004" y="1707"/>
                    <a:pt x="11807" y="1777"/>
                    <a:pt x="11598" y="1846"/>
                  </a:cubicBezTo>
                  <a:cubicBezTo>
                    <a:pt x="11226" y="1974"/>
                    <a:pt x="10901" y="2171"/>
                    <a:pt x="10681" y="2520"/>
                  </a:cubicBezTo>
                  <a:cubicBezTo>
                    <a:pt x="10681" y="2531"/>
                    <a:pt x="10669" y="2531"/>
                    <a:pt x="10669" y="2543"/>
                  </a:cubicBezTo>
                  <a:cubicBezTo>
                    <a:pt x="10437" y="2729"/>
                    <a:pt x="10321" y="2996"/>
                    <a:pt x="10239" y="3251"/>
                  </a:cubicBezTo>
                  <a:cubicBezTo>
                    <a:pt x="10193" y="3390"/>
                    <a:pt x="10147" y="3506"/>
                    <a:pt x="10147" y="3634"/>
                  </a:cubicBezTo>
                  <a:cubicBezTo>
                    <a:pt x="10147" y="3715"/>
                    <a:pt x="10147" y="3820"/>
                    <a:pt x="10123" y="3913"/>
                  </a:cubicBezTo>
                  <a:cubicBezTo>
                    <a:pt x="10007" y="4203"/>
                    <a:pt x="10077" y="4493"/>
                    <a:pt x="10147" y="4783"/>
                  </a:cubicBezTo>
                  <a:cubicBezTo>
                    <a:pt x="10158" y="4842"/>
                    <a:pt x="10205" y="4876"/>
                    <a:pt x="10251" y="4923"/>
                  </a:cubicBezTo>
                  <a:cubicBezTo>
                    <a:pt x="10367" y="5016"/>
                    <a:pt x="10472" y="5097"/>
                    <a:pt x="10588" y="5190"/>
                  </a:cubicBezTo>
                  <a:cubicBezTo>
                    <a:pt x="10762" y="5306"/>
                    <a:pt x="10913" y="5399"/>
                    <a:pt x="11087" y="5515"/>
                  </a:cubicBezTo>
                  <a:cubicBezTo>
                    <a:pt x="11122" y="5538"/>
                    <a:pt x="11145" y="5561"/>
                    <a:pt x="11168" y="5561"/>
                  </a:cubicBezTo>
                  <a:cubicBezTo>
                    <a:pt x="11516" y="5654"/>
                    <a:pt x="11830" y="5828"/>
                    <a:pt x="12167" y="5944"/>
                  </a:cubicBezTo>
                  <a:cubicBezTo>
                    <a:pt x="12271" y="5968"/>
                    <a:pt x="12364" y="6026"/>
                    <a:pt x="12468" y="6072"/>
                  </a:cubicBezTo>
                  <a:cubicBezTo>
                    <a:pt x="12585" y="6119"/>
                    <a:pt x="12712" y="6153"/>
                    <a:pt x="12852" y="6188"/>
                  </a:cubicBezTo>
                  <a:cubicBezTo>
                    <a:pt x="13084" y="6246"/>
                    <a:pt x="13293" y="6316"/>
                    <a:pt x="13513" y="6409"/>
                  </a:cubicBezTo>
                  <a:cubicBezTo>
                    <a:pt x="13676" y="6467"/>
                    <a:pt x="13803" y="6548"/>
                    <a:pt x="13815" y="6757"/>
                  </a:cubicBezTo>
                  <a:cubicBezTo>
                    <a:pt x="14140" y="6838"/>
                    <a:pt x="14430" y="6931"/>
                    <a:pt x="14732" y="6954"/>
                  </a:cubicBezTo>
                  <a:lnTo>
                    <a:pt x="14767" y="6954"/>
                  </a:lnTo>
                  <a:cubicBezTo>
                    <a:pt x="15034" y="7105"/>
                    <a:pt x="15348" y="7024"/>
                    <a:pt x="15638" y="7059"/>
                  </a:cubicBezTo>
                  <a:cubicBezTo>
                    <a:pt x="15731" y="7070"/>
                    <a:pt x="15835" y="7059"/>
                    <a:pt x="15940" y="7070"/>
                  </a:cubicBezTo>
                  <a:cubicBezTo>
                    <a:pt x="16044" y="7082"/>
                    <a:pt x="16137" y="7070"/>
                    <a:pt x="16230" y="7001"/>
                  </a:cubicBezTo>
                  <a:cubicBezTo>
                    <a:pt x="16253" y="6966"/>
                    <a:pt x="16299" y="6954"/>
                    <a:pt x="16334" y="6943"/>
                  </a:cubicBezTo>
                  <a:cubicBezTo>
                    <a:pt x="16636" y="6850"/>
                    <a:pt x="16810" y="6618"/>
                    <a:pt x="16973" y="6362"/>
                  </a:cubicBezTo>
                  <a:cubicBezTo>
                    <a:pt x="17031" y="6258"/>
                    <a:pt x="17089" y="6177"/>
                    <a:pt x="17147" y="6072"/>
                  </a:cubicBezTo>
                  <a:cubicBezTo>
                    <a:pt x="17182" y="5979"/>
                    <a:pt x="17240" y="5898"/>
                    <a:pt x="17286" y="5793"/>
                  </a:cubicBezTo>
                  <a:cubicBezTo>
                    <a:pt x="17321" y="5724"/>
                    <a:pt x="17321" y="5631"/>
                    <a:pt x="17275" y="5561"/>
                  </a:cubicBezTo>
                  <a:cubicBezTo>
                    <a:pt x="17147" y="5271"/>
                    <a:pt x="17147" y="4969"/>
                    <a:pt x="17263" y="4679"/>
                  </a:cubicBezTo>
                  <a:cubicBezTo>
                    <a:pt x="17298" y="4563"/>
                    <a:pt x="17344" y="4435"/>
                    <a:pt x="17356" y="4296"/>
                  </a:cubicBezTo>
                  <a:cubicBezTo>
                    <a:pt x="17379" y="4122"/>
                    <a:pt x="17507" y="4040"/>
                    <a:pt x="17635" y="4029"/>
                  </a:cubicBezTo>
                  <a:cubicBezTo>
                    <a:pt x="17878" y="3982"/>
                    <a:pt x="18111" y="3971"/>
                    <a:pt x="18343" y="4099"/>
                  </a:cubicBezTo>
                  <a:cubicBezTo>
                    <a:pt x="18447" y="4157"/>
                    <a:pt x="18517" y="4226"/>
                    <a:pt x="18540" y="4354"/>
                  </a:cubicBezTo>
                  <a:cubicBezTo>
                    <a:pt x="18552" y="4493"/>
                    <a:pt x="18552" y="4621"/>
                    <a:pt x="18505" y="4749"/>
                  </a:cubicBezTo>
                  <a:cubicBezTo>
                    <a:pt x="18436" y="4981"/>
                    <a:pt x="18308" y="5190"/>
                    <a:pt x="18215" y="5422"/>
                  </a:cubicBezTo>
                  <a:cubicBezTo>
                    <a:pt x="18029" y="5863"/>
                    <a:pt x="17809" y="6304"/>
                    <a:pt x="17588" y="6757"/>
                  </a:cubicBezTo>
                  <a:cubicBezTo>
                    <a:pt x="17553" y="7047"/>
                    <a:pt x="17286" y="7198"/>
                    <a:pt x="17159" y="7430"/>
                  </a:cubicBezTo>
                  <a:lnTo>
                    <a:pt x="17112" y="7477"/>
                  </a:lnTo>
                  <a:lnTo>
                    <a:pt x="16416" y="7872"/>
                  </a:lnTo>
                  <a:cubicBezTo>
                    <a:pt x="16358" y="7895"/>
                    <a:pt x="16288" y="7918"/>
                    <a:pt x="16218" y="7930"/>
                  </a:cubicBezTo>
                  <a:cubicBezTo>
                    <a:pt x="16172" y="7941"/>
                    <a:pt x="16114" y="7930"/>
                    <a:pt x="16067" y="7941"/>
                  </a:cubicBezTo>
                  <a:cubicBezTo>
                    <a:pt x="15707" y="8092"/>
                    <a:pt x="15313" y="7999"/>
                    <a:pt x="14953" y="8011"/>
                  </a:cubicBezTo>
                  <a:cubicBezTo>
                    <a:pt x="14825" y="8011"/>
                    <a:pt x="14686" y="7976"/>
                    <a:pt x="14570" y="7930"/>
                  </a:cubicBezTo>
                  <a:cubicBezTo>
                    <a:pt x="14279" y="7837"/>
                    <a:pt x="13966" y="7860"/>
                    <a:pt x="13699" y="7663"/>
                  </a:cubicBezTo>
                  <a:cubicBezTo>
                    <a:pt x="13664" y="7639"/>
                    <a:pt x="13583" y="7639"/>
                    <a:pt x="13525" y="7651"/>
                  </a:cubicBezTo>
                  <a:cubicBezTo>
                    <a:pt x="13281" y="7686"/>
                    <a:pt x="13037" y="7651"/>
                    <a:pt x="12817" y="7535"/>
                  </a:cubicBezTo>
                  <a:cubicBezTo>
                    <a:pt x="12735" y="7488"/>
                    <a:pt x="12654" y="7430"/>
                    <a:pt x="12538" y="7407"/>
                  </a:cubicBezTo>
                  <a:cubicBezTo>
                    <a:pt x="12329" y="7349"/>
                    <a:pt x="12120" y="7256"/>
                    <a:pt x="11900" y="7187"/>
                  </a:cubicBezTo>
                  <a:cubicBezTo>
                    <a:pt x="11865" y="7175"/>
                    <a:pt x="11807" y="7163"/>
                    <a:pt x="11760" y="7129"/>
                  </a:cubicBezTo>
                  <a:cubicBezTo>
                    <a:pt x="11656" y="7059"/>
                    <a:pt x="11540" y="7012"/>
                    <a:pt x="11424" y="6966"/>
                  </a:cubicBezTo>
                  <a:cubicBezTo>
                    <a:pt x="11296" y="6931"/>
                    <a:pt x="11180" y="6850"/>
                    <a:pt x="11064" y="6815"/>
                  </a:cubicBezTo>
                  <a:cubicBezTo>
                    <a:pt x="10971" y="6769"/>
                    <a:pt x="10901" y="6722"/>
                    <a:pt x="10820" y="6699"/>
                  </a:cubicBezTo>
                  <a:cubicBezTo>
                    <a:pt x="10483" y="6618"/>
                    <a:pt x="10205" y="6420"/>
                    <a:pt x="9903" y="6269"/>
                  </a:cubicBezTo>
                  <a:cubicBezTo>
                    <a:pt x="9845" y="6246"/>
                    <a:pt x="9798" y="6200"/>
                    <a:pt x="9752" y="6153"/>
                  </a:cubicBezTo>
                  <a:cubicBezTo>
                    <a:pt x="9636" y="6072"/>
                    <a:pt x="9554" y="5956"/>
                    <a:pt x="9427" y="5886"/>
                  </a:cubicBezTo>
                  <a:cubicBezTo>
                    <a:pt x="9229" y="5782"/>
                    <a:pt x="9102" y="5631"/>
                    <a:pt x="9032" y="5434"/>
                  </a:cubicBezTo>
                  <a:cubicBezTo>
                    <a:pt x="8939" y="5213"/>
                    <a:pt x="8788" y="5027"/>
                    <a:pt x="8626" y="4853"/>
                  </a:cubicBezTo>
                  <a:cubicBezTo>
                    <a:pt x="8463" y="4679"/>
                    <a:pt x="8243" y="4621"/>
                    <a:pt x="8010" y="4609"/>
                  </a:cubicBezTo>
                  <a:cubicBezTo>
                    <a:pt x="7871" y="4586"/>
                    <a:pt x="7720" y="4609"/>
                    <a:pt x="7581" y="4609"/>
                  </a:cubicBezTo>
                  <a:lnTo>
                    <a:pt x="4226" y="4609"/>
                  </a:lnTo>
                  <a:cubicBezTo>
                    <a:pt x="4063" y="4609"/>
                    <a:pt x="3924" y="4621"/>
                    <a:pt x="3773" y="4667"/>
                  </a:cubicBezTo>
                  <a:cubicBezTo>
                    <a:pt x="3645" y="4702"/>
                    <a:pt x="3483" y="4691"/>
                    <a:pt x="3355" y="4691"/>
                  </a:cubicBezTo>
                  <a:cubicBezTo>
                    <a:pt x="3018" y="4679"/>
                    <a:pt x="2693" y="4725"/>
                    <a:pt x="2368" y="4853"/>
                  </a:cubicBezTo>
                  <a:cubicBezTo>
                    <a:pt x="2287" y="4900"/>
                    <a:pt x="2183" y="4911"/>
                    <a:pt x="2078" y="4934"/>
                  </a:cubicBezTo>
                  <a:cubicBezTo>
                    <a:pt x="1741" y="5074"/>
                    <a:pt x="1474" y="5248"/>
                    <a:pt x="1312" y="5596"/>
                  </a:cubicBezTo>
                  <a:cubicBezTo>
                    <a:pt x="1219" y="5793"/>
                    <a:pt x="1126" y="5979"/>
                    <a:pt x="1161" y="6200"/>
                  </a:cubicBezTo>
                  <a:cubicBezTo>
                    <a:pt x="1161" y="6246"/>
                    <a:pt x="1161" y="6293"/>
                    <a:pt x="1149" y="6316"/>
                  </a:cubicBezTo>
                  <a:cubicBezTo>
                    <a:pt x="1045" y="6525"/>
                    <a:pt x="1091" y="6734"/>
                    <a:pt x="1080" y="6954"/>
                  </a:cubicBezTo>
                  <a:cubicBezTo>
                    <a:pt x="1080" y="7187"/>
                    <a:pt x="1091" y="7407"/>
                    <a:pt x="1080" y="7639"/>
                  </a:cubicBezTo>
                  <a:cubicBezTo>
                    <a:pt x="1068" y="7930"/>
                    <a:pt x="1149" y="8185"/>
                    <a:pt x="1219" y="8475"/>
                  </a:cubicBezTo>
                  <a:cubicBezTo>
                    <a:pt x="1265" y="8684"/>
                    <a:pt x="1393" y="8823"/>
                    <a:pt x="1544" y="8963"/>
                  </a:cubicBezTo>
                  <a:cubicBezTo>
                    <a:pt x="1707" y="9102"/>
                    <a:pt x="1846" y="9253"/>
                    <a:pt x="2032" y="9369"/>
                  </a:cubicBezTo>
                  <a:cubicBezTo>
                    <a:pt x="2241" y="9497"/>
                    <a:pt x="2438" y="9601"/>
                    <a:pt x="2670" y="9636"/>
                  </a:cubicBezTo>
                  <a:cubicBezTo>
                    <a:pt x="2984" y="9694"/>
                    <a:pt x="3274" y="9752"/>
                    <a:pt x="3587" y="9752"/>
                  </a:cubicBezTo>
                  <a:cubicBezTo>
                    <a:pt x="3634" y="9752"/>
                    <a:pt x="3692" y="9752"/>
                    <a:pt x="3738" y="9775"/>
                  </a:cubicBezTo>
                  <a:cubicBezTo>
                    <a:pt x="3947" y="9868"/>
                    <a:pt x="4168" y="9845"/>
                    <a:pt x="4400" y="9845"/>
                  </a:cubicBezTo>
                  <a:cubicBezTo>
                    <a:pt x="4609" y="9845"/>
                    <a:pt x="4806" y="9810"/>
                    <a:pt x="5015" y="9915"/>
                  </a:cubicBezTo>
                  <a:cubicBezTo>
                    <a:pt x="5073" y="9950"/>
                    <a:pt x="5155" y="9926"/>
                    <a:pt x="5224" y="9926"/>
                  </a:cubicBezTo>
                  <a:cubicBezTo>
                    <a:pt x="5828" y="9868"/>
                    <a:pt x="6420" y="9915"/>
                    <a:pt x="7012" y="9915"/>
                  </a:cubicBezTo>
                  <a:cubicBezTo>
                    <a:pt x="7059" y="9915"/>
                    <a:pt x="7105" y="9915"/>
                    <a:pt x="7128" y="9926"/>
                  </a:cubicBezTo>
                  <a:cubicBezTo>
                    <a:pt x="7302" y="10019"/>
                    <a:pt x="7488" y="9984"/>
                    <a:pt x="7662" y="10008"/>
                  </a:cubicBezTo>
                  <a:lnTo>
                    <a:pt x="8521" y="10008"/>
                  </a:lnTo>
                  <a:cubicBezTo>
                    <a:pt x="8707" y="10008"/>
                    <a:pt x="8881" y="9984"/>
                    <a:pt x="9055" y="10066"/>
                  </a:cubicBezTo>
                  <a:cubicBezTo>
                    <a:pt x="9137" y="10089"/>
                    <a:pt x="9218" y="10077"/>
                    <a:pt x="9311" y="10077"/>
                  </a:cubicBezTo>
                  <a:lnTo>
                    <a:pt x="10263" y="10077"/>
                  </a:lnTo>
                  <a:cubicBezTo>
                    <a:pt x="10379" y="10077"/>
                    <a:pt x="10506" y="10100"/>
                    <a:pt x="10623" y="10135"/>
                  </a:cubicBezTo>
                  <a:cubicBezTo>
                    <a:pt x="10646" y="10135"/>
                    <a:pt x="10669" y="10147"/>
                    <a:pt x="10681" y="10147"/>
                  </a:cubicBezTo>
                  <a:cubicBezTo>
                    <a:pt x="10936" y="10182"/>
                    <a:pt x="11168" y="10217"/>
                    <a:pt x="11412" y="10251"/>
                  </a:cubicBezTo>
                  <a:cubicBezTo>
                    <a:pt x="11644" y="10275"/>
                    <a:pt x="11876" y="10298"/>
                    <a:pt x="12109" y="10321"/>
                  </a:cubicBezTo>
                  <a:cubicBezTo>
                    <a:pt x="12364" y="10356"/>
                    <a:pt x="12631" y="10391"/>
                    <a:pt x="12886" y="10426"/>
                  </a:cubicBezTo>
                  <a:cubicBezTo>
                    <a:pt x="12979" y="10437"/>
                    <a:pt x="13060" y="10449"/>
                    <a:pt x="13165" y="10484"/>
                  </a:cubicBezTo>
                  <a:cubicBezTo>
                    <a:pt x="13223" y="10495"/>
                    <a:pt x="13281" y="10530"/>
                    <a:pt x="13339" y="10507"/>
                  </a:cubicBezTo>
                  <a:cubicBezTo>
                    <a:pt x="13629" y="10507"/>
                    <a:pt x="13908" y="10600"/>
                    <a:pt x="14187" y="10658"/>
                  </a:cubicBezTo>
                  <a:cubicBezTo>
                    <a:pt x="14303" y="10669"/>
                    <a:pt x="14430" y="10681"/>
                    <a:pt x="14546" y="10681"/>
                  </a:cubicBezTo>
                  <a:cubicBezTo>
                    <a:pt x="14732" y="10646"/>
                    <a:pt x="14918" y="10658"/>
                    <a:pt x="15080" y="10669"/>
                  </a:cubicBezTo>
                  <a:close/>
                  <a:moveTo>
                    <a:pt x="13258" y="488"/>
                  </a:moveTo>
                  <a:lnTo>
                    <a:pt x="12933" y="488"/>
                  </a:lnTo>
                  <a:cubicBezTo>
                    <a:pt x="12805" y="488"/>
                    <a:pt x="12677" y="511"/>
                    <a:pt x="12561" y="569"/>
                  </a:cubicBezTo>
                  <a:cubicBezTo>
                    <a:pt x="12364" y="674"/>
                    <a:pt x="12167" y="732"/>
                    <a:pt x="11958" y="813"/>
                  </a:cubicBezTo>
                  <a:cubicBezTo>
                    <a:pt x="11644" y="952"/>
                    <a:pt x="11319" y="1092"/>
                    <a:pt x="11017" y="1243"/>
                  </a:cubicBezTo>
                  <a:cubicBezTo>
                    <a:pt x="10901" y="1301"/>
                    <a:pt x="10820" y="1370"/>
                    <a:pt x="10715" y="1440"/>
                  </a:cubicBezTo>
                  <a:cubicBezTo>
                    <a:pt x="10599" y="1533"/>
                    <a:pt x="10506" y="1614"/>
                    <a:pt x="10390" y="1707"/>
                  </a:cubicBezTo>
                  <a:cubicBezTo>
                    <a:pt x="10205" y="1835"/>
                    <a:pt x="10019" y="1951"/>
                    <a:pt x="9845" y="2090"/>
                  </a:cubicBezTo>
                  <a:cubicBezTo>
                    <a:pt x="9717" y="2195"/>
                    <a:pt x="9613" y="2299"/>
                    <a:pt x="9554" y="2438"/>
                  </a:cubicBezTo>
                  <a:cubicBezTo>
                    <a:pt x="9427" y="2729"/>
                    <a:pt x="9276" y="3007"/>
                    <a:pt x="9195" y="3309"/>
                  </a:cubicBezTo>
                  <a:cubicBezTo>
                    <a:pt x="9113" y="3553"/>
                    <a:pt x="8974" y="3762"/>
                    <a:pt x="8695" y="3832"/>
                  </a:cubicBezTo>
                  <a:cubicBezTo>
                    <a:pt x="8568" y="3866"/>
                    <a:pt x="8452" y="3924"/>
                    <a:pt x="8324" y="3866"/>
                  </a:cubicBezTo>
                  <a:cubicBezTo>
                    <a:pt x="8277" y="3843"/>
                    <a:pt x="8219" y="3843"/>
                    <a:pt x="8173" y="3843"/>
                  </a:cubicBezTo>
                  <a:cubicBezTo>
                    <a:pt x="7883" y="3843"/>
                    <a:pt x="7581" y="3866"/>
                    <a:pt x="7291" y="3866"/>
                  </a:cubicBezTo>
                  <a:cubicBezTo>
                    <a:pt x="7198" y="3866"/>
                    <a:pt x="7117" y="3866"/>
                    <a:pt x="7047" y="3890"/>
                  </a:cubicBezTo>
                  <a:cubicBezTo>
                    <a:pt x="6908" y="3948"/>
                    <a:pt x="6768" y="3948"/>
                    <a:pt x="6617" y="3948"/>
                  </a:cubicBezTo>
                  <a:cubicBezTo>
                    <a:pt x="5538" y="3948"/>
                    <a:pt x="4458" y="3948"/>
                    <a:pt x="3367" y="3971"/>
                  </a:cubicBezTo>
                  <a:cubicBezTo>
                    <a:pt x="3158" y="3971"/>
                    <a:pt x="2937" y="3936"/>
                    <a:pt x="2751" y="4040"/>
                  </a:cubicBezTo>
                  <a:cubicBezTo>
                    <a:pt x="2728" y="4052"/>
                    <a:pt x="2705" y="4052"/>
                    <a:pt x="2693" y="4052"/>
                  </a:cubicBezTo>
                  <a:cubicBezTo>
                    <a:pt x="2496" y="4029"/>
                    <a:pt x="2322" y="4099"/>
                    <a:pt x="2148" y="4145"/>
                  </a:cubicBezTo>
                  <a:cubicBezTo>
                    <a:pt x="1707" y="4261"/>
                    <a:pt x="1242" y="4389"/>
                    <a:pt x="964" y="4807"/>
                  </a:cubicBezTo>
                  <a:cubicBezTo>
                    <a:pt x="964" y="4818"/>
                    <a:pt x="952" y="4818"/>
                    <a:pt x="952" y="4842"/>
                  </a:cubicBezTo>
                  <a:cubicBezTo>
                    <a:pt x="743" y="4992"/>
                    <a:pt x="662" y="5225"/>
                    <a:pt x="581" y="5457"/>
                  </a:cubicBezTo>
                  <a:cubicBezTo>
                    <a:pt x="557" y="5561"/>
                    <a:pt x="511" y="5654"/>
                    <a:pt x="499" y="5747"/>
                  </a:cubicBezTo>
                  <a:cubicBezTo>
                    <a:pt x="453" y="5956"/>
                    <a:pt x="406" y="6177"/>
                    <a:pt x="395" y="6374"/>
                  </a:cubicBezTo>
                  <a:cubicBezTo>
                    <a:pt x="383" y="6943"/>
                    <a:pt x="395" y="7512"/>
                    <a:pt x="395" y="8057"/>
                  </a:cubicBezTo>
                  <a:cubicBezTo>
                    <a:pt x="395" y="8127"/>
                    <a:pt x="395" y="8208"/>
                    <a:pt x="430" y="8278"/>
                  </a:cubicBezTo>
                  <a:cubicBezTo>
                    <a:pt x="464" y="8452"/>
                    <a:pt x="522" y="8626"/>
                    <a:pt x="581" y="8800"/>
                  </a:cubicBezTo>
                  <a:cubicBezTo>
                    <a:pt x="639" y="8963"/>
                    <a:pt x="697" y="9102"/>
                    <a:pt x="801" y="9230"/>
                  </a:cubicBezTo>
                  <a:cubicBezTo>
                    <a:pt x="952" y="9392"/>
                    <a:pt x="1045" y="9578"/>
                    <a:pt x="1196" y="9741"/>
                  </a:cubicBezTo>
                  <a:cubicBezTo>
                    <a:pt x="1277" y="9845"/>
                    <a:pt x="1416" y="9926"/>
                    <a:pt x="1544" y="9973"/>
                  </a:cubicBezTo>
                  <a:cubicBezTo>
                    <a:pt x="1788" y="10042"/>
                    <a:pt x="2008" y="10193"/>
                    <a:pt x="2287" y="10159"/>
                  </a:cubicBezTo>
                  <a:cubicBezTo>
                    <a:pt x="2426" y="10251"/>
                    <a:pt x="2601" y="10217"/>
                    <a:pt x="2763" y="10217"/>
                  </a:cubicBezTo>
                  <a:cubicBezTo>
                    <a:pt x="3007" y="10217"/>
                    <a:pt x="3251" y="10193"/>
                    <a:pt x="3483" y="10298"/>
                  </a:cubicBezTo>
                  <a:cubicBezTo>
                    <a:pt x="3541" y="10321"/>
                    <a:pt x="3599" y="10309"/>
                    <a:pt x="3680" y="10309"/>
                  </a:cubicBezTo>
                  <a:cubicBezTo>
                    <a:pt x="3750" y="10321"/>
                    <a:pt x="3820" y="10321"/>
                    <a:pt x="3889" y="10333"/>
                  </a:cubicBezTo>
                  <a:cubicBezTo>
                    <a:pt x="4121" y="10391"/>
                    <a:pt x="4354" y="10472"/>
                    <a:pt x="4621" y="10472"/>
                  </a:cubicBezTo>
                  <a:cubicBezTo>
                    <a:pt x="4667" y="10472"/>
                    <a:pt x="4725" y="10472"/>
                    <a:pt x="4760" y="10495"/>
                  </a:cubicBezTo>
                  <a:cubicBezTo>
                    <a:pt x="4899" y="10565"/>
                    <a:pt x="5038" y="10553"/>
                    <a:pt x="5189" y="10553"/>
                  </a:cubicBezTo>
                  <a:lnTo>
                    <a:pt x="8185" y="10553"/>
                  </a:lnTo>
                  <a:cubicBezTo>
                    <a:pt x="8301" y="10553"/>
                    <a:pt x="8417" y="10553"/>
                    <a:pt x="8521" y="10588"/>
                  </a:cubicBezTo>
                  <a:cubicBezTo>
                    <a:pt x="8637" y="10623"/>
                    <a:pt x="8765" y="10623"/>
                    <a:pt x="8881" y="10623"/>
                  </a:cubicBezTo>
                  <a:cubicBezTo>
                    <a:pt x="8962" y="10623"/>
                    <a:pt x="9032" y="10611"/>
                    <a:pt x="9102" y="10646"/>
                  </a:cubicBezTo>
                  <a:cubicBezTo>
                    <a:pt x="9322" y="10727"/>
                    <a:pt x="9554" y="10716"/>
                    <a:pt x="9775" y="10739"/>
                  </a:cubicBezTo>
                  <a:cubicBezTo>
                    <a:pt x="9914" y="10762"/>
                    <a:pt x="10065" y="10739"/>
                    <a:pt x="10193" y="10774"/>
                  </a:cubicBezTo>
                  <a:cubicBezTo>
                    <a:pt x="10472" y="10832"/>
                    <a:pt x="10762" y="10832"/>
                    <a:pt x="11052" y="10843"/>
                  </a:cubicBezTo>
                  <a:cubicBezTo>
                    <a:pt x="11470" y="10878"/>
                    <a:pt x="11876" y="10913"/>
                    <a:pt x="12294" y="10971"/>
                  </a:cubicBezTo>
                  <a:cubicBezTo>
                    <a:pt x="12677" y="11029"/>
                    <a:pt x="13037" y="11122"/>
                    <a:pt x="13409" y="11180"/>
                  </a:cubicBezTo>
                  <a:cubicBezTo>
                    <a:pt x="13873" y="11238"/>
                    <a:pt x="14338" y="11285"/>
                    <a:pt x="14802" y="11343"/>
                  </a:cubicBezTo>
                  <a:cubicBezTo>
                    <a:pt x="14848" y="11343"/>
                    <a:pt x="14906" y="11319"/>
                    <a:pt x="14964" y="11308"/>
                  </a:cubicBezTo>
                  <a:lnTo>
                    <a:pt x="14964" y="10878"/>
                  </a:lnTo>
                  <a:cubicBezTo>
                    <a:pt x="14883" y="10797"/>
                    <a:pt x="14790" y="10832"/>
                    <a:pt x="14709" y="10832"/>
                  </a:cubicBezTo>
                  <a:cubicBezTo>
                    <a:pt x="14326" y="10855"/>
                    <a:pt x="13978" y="10727"/>
                    <a:pt x="13606" y="10739"/>
                  </a:cubicBezTo>
                  <a:cubicBezTo>
                    <a:pt x="13571" y="10739"/>
                    <a:pt x="13548" y="10727"/>
                    <a:pt x="13513" y="10727"/>
                  </a:cubicBezTo>
                  <a:cubicBezTo>
                    <a:pt x="13142" y="10658"/>
                    <a:pt x="12770" y="10600"/>
                    <a:pt x="12399" y="10530"/>
                  </a:cubicBezTo>
                  <a:lnTo>
                    <a:pt x="12341" y="10530"/>
                  </a:lnTo>
                  <a:cubicBezTo>
                    <a:pt x="12097" y="10530"/>
                    <a:pt x="11842" y="10542"/>
                    <a:pt x="11609" y="10449"/>
                  </a:cubicBezTo>
                  <a:cubicBezTo>
                    <a:pt x="11575" y="10437"/>
                    <a:pt x="11528" y="10437"/>
                    <a:pt x="11493" y="10449"/>
                  </a:cubicBezTo>
                  <a:cubicBezTo>
                    <a:pt x="11226" y="10472"/>
                    <a:pt x="10959" y="10356"/>
                    <a:pt x="10681" y="10356"/>
                  </a:cubicBezTo>
                  <a:cubicBezTo>
                    <a:pt x="10506" y="10263"/>
                    <a:pt x="10321" y="10275"/>
                    <a:pt x="10147" y="10275"/>
                  </a:cubicBezTo>
                  <a:lnTo>
                    <a:pt x="9322" y="10275"/>
                  </a:lnTo>
                  <a:cubicBezTo>
                    <a:pt x="9229" y="10275"/>
                    <a:pt x="9148" y="10298"/>
                    <a:pt x="9079" y="10263"/>
                  </a:cubicBezTo>
                  <a:cubicBezTo>
                    <a:pt x="8904" y="10193"/>
                    <a:pt x="8742" y="10205"/>
                    <a:pt x="8568" y="10205"/>
                  </a:cubicBezTo>
                  <a:lnTo>
                    <a:pt x="7488" y="10205"/>
                  </a:lnTo>
                  <a:cubicBezTo>
                    <a:pt x="7407" y="10205"/>
                    <a:pt x="7314" y="10217"/>
                    <a:pt x="7244" y="10193"/>
                  </a:cubicBezTo>
                  <a:cubicBezTo>
                    <a:pt x="7070" y="10124"/>
                    <a:pt x="6908" y="10135"/>
                    <a:pt x="6733" y="10135"/>
                  </a:cubicBezTo>
                  <a:lnTo>
                    <a:pt x="5422" y="10135"/>
                  </a:lnTo>
                  <a:cubicBezTo>
                    <a:pt x="5224" y="10135"/>
                    <a:pt x="5027" y="10135"/>
                    <a:pt x="4841" y="10066"/>
                  </a:cubicBezTo>
                  <a:cubicBezTo>
                    <a:pt x="4760" y="10031"/>
                    <a:pt x="4690" y="10031"/>
                    <a:pt x="4621" y="10031"/>
                  </a:cubicBezTo>
                  <a:cubicBezTo>
                    <a:pt x="4319" y="10042"/>
                    <a:pt x="4005" y="10008"/>
                    <a:pt x="3703" y="9950"/>
                  </a:cubicBezTo>
                  <a:cubicBezTo>
                    <a:pt x="3634" y="9926"/>
                    <a:pt x="3564" y="9915"/>
                    <a:pt x="3483" y="9915"/>
                  </a:cubicBezTo>
                  <a:cubicBezTo>
                    <a:pt x="3111" y="9903"/>
                    <a:pt x="2728" y="9857"/>
                    <a:pt x="2368" y="9787"/>
                  </a:cubicBezTo>
                  <a:cubicBezTo>
                    <a:pt x="2241" y="9752"/>
                    <a:pt x="2125" y="9717"/>
                    <a:pt x="2008" y="9636"/>
                  </a:cubicBezTo>
                  <a:cubicBezTo>
                    <a:pt x="1730" y="9462"/>
                    <a:pt x="1509" y="9253"/>
                    <a:pt x="1300" y="9021"/>
                  </a:cubicBezTo>
                  <a:cubicBezTo>
                    <a:pt x="1091" y="8800"/>
                    <a:pt x="929" y="8556"/>
                    <a:pt x="929" y="8231"/>
                  </a:cubicBezTo>
                  <a:cubicBezTo>
                    <a:pt x="929" y="8208"/>
                    <a:pt x="929" y="8173"/>
                    <a:pt x="917" y="8150"/>
                  </a:cubicBezTo>
                  <a:cubicBezTo>
                    <a:pt x="848" y="8034"/>
                    <a:pt x="859" y="7918"/>
                    <a:pt x="859" y="7779"/>
                  </a:cubicBezTo>
                  <a:lnTo>
                    <a:pt x="859" y="6490"/>
                  </a:lnTo>
                  <a:cubicBezTo>
                    <a:pt x="859" y="6409"/>
                    <a:pt x="894" y="6316"/>
                    <a:pt x="906" y="6211"/>
                  </a:cubicBezTo>
                  <a:cubicBezTo>
                    <a:pt x="917" y="6130"/>
                    <a:pt x="952" y="6037"/>
                    <a:pt x="929" y="5944"/>
                  </a:cubicBezTo>
                  <a:cubicBezTo>
                    <a:pt x="917" y="5689"/>
                    <a:pt x="1033" y="5492"/>
                    <a:pt x="1126" y="5271"/>
                  </a:cubicBezTo>
                  <a:cubicBezTo>
                    <a:pt x="1184" y="5097"/>
                    <a:pt x="1300" y="4981"/>
                    <a:pt x="1451" y="4900"/>
                  </a:cubicBezTo>
                  <a:lnTo>
                    <a:pt x="1498" y="4853"/>
                  </a:lnTo>
                  <a:cubicBezTo>
                    <a:pt x="1672" y="4644"/>
                    <a:pt x="1916" y="4563"/>
                    <a:pt x="2171" y="4493"/>
                  </a:cubicBezTo>
                  <a:cubicBezTo>
                    <a:pt x="2264" y="4458"/>
                    <a:pt x="2380" y="4435"/>
                    <a:pt x="2484" y="4412"/>
                  </a:cubicBezTo>
                  <a:cubicBezTo>
                    <a:pt x="2786" y="4342"/>
                    <a:pt x="3100" y="4273"/>
                    <a:pt x="3413" y="4296"/>
                  </a:cubicBezTo>
                  <a:lnTo>
                    <a:pt x="3634" y="4296"/>
                  </a:lnTo>
                  <a:cubicBezTo>
                    <a:pt x="3692" y="4296"/>
                    <a:pt x="3761" y="4296"/>
                    <a:pt x="3808" y="4273"/>
                  </a:cubicBezTo>
                  <a:cubicBezTo>
                    <a:pt x="3936" y="4215"/>
                    <a:pt x="4063" y="4215"/>
                    <a:pt x="4203" y="4215"/>
                  </a:cubicBezTo>
                  <a:cubicBezTo>
                    <a:pt x="5387" y="4215"/>
                    <a:pt x="6594" y="4226"/>
                    <a:pt x="7778" y="4215"/>
                  </a:cubicBezTo>
                  <a:cubicBezTo>
                    <a:pt x="8161" y="4215"/>
                    <a:pt x="8510" y="4261"/>
                    <a:pt x="8823" y="4470"/>
                  </a:cubicBezTo>
                  <a:cubicBezTo>
                    <a:pt x="8858" y="4493"/>
                    <a:pt x="8881" y="4493"/>
                    <a:pt x="8916" y="4516"/>
                  </a:cubicBezTo>
                  <a:cubicBezTo>
                    <a:pt x="9055" y="4621"/>
                    <a:pt x="9218" y="4737"/>
                    <a:pt x="9276" y="4923"/>
                  </a:cubicBezTo>
                  <a:cubicBezTo>
                    <a:pt x="9322" y="5039"/>
                    <a:pt x="9380" y="5143"/>
                    <a:pt x="9438" y="5259"/>
                  </a:cubicBezTo>
                  <a:cubicBezTo>
                    <a:pt x="9450" y="5283"/>
                    <a:pt x="9450" y="5318"/>
                    <a:pt x="9485" y="5329"/>
                  </a:cubicBezTo>
                  <a:cubicBezTo>
                    <a:pt x="9624" y="5422"/>
                    <a:pt x="9729" y="5550"/>
                    <a:pt x="9798" y="5689"/>
                  </a:cubicBezTo>
                  <a:cubicBezTo>
                    <a:pt x="9810" y="5735"/>
                    <a:pt x="9891" y="5747"/>
                    <a:pt x="9914" y="5782"/>
                  </a:cubicBezTo>
                  <a:cubicBezTo>
                    <a:pt x="9984" y="5828"/>
                    <a:pt x="10077" y="5886"/>
                    <a:pt x="10147" y="5921"/>
                  </a:cubicBezTo>
                  <a:cubicBezTo>
                    <a:pt x="10309" y="6014"/>
                    <a:pt x="10472" y="6130"/>
                    <a:pt x="10623" y="6177"/>
                  </a:cubicBezTo>
                  <a:cubicBezTo>
                    <a:pt x="10785" y="6211"/>
                    <a:pt x="10936" y="6269"/>
                    <a:pt x="11075" y="6328"/>
                  </a:cubicBezTo>
                  <a:cubicBezTo>
                    <a:pt x="11307" y="6432"/>
                    <a:pt x="11551" y="6502"/>
                    <a:pt x="11783" y="6618"/>
                  </a:cubicBezTo>
                  <a:cubicBezTo>
                    <a:pt x="12016" y="6734"/>
                    <a:pt x="12283" y="6815"/>
                    <a:pt x="12503" y="6966"/>
                  </a:cubicBezTo>
                  <a:lnTo>
                    <a:pt x="12585" y="7012"/>
                  </a:lnTo>
                  <a:cubicBezTo>
                    <a:pt x="12770" y="7059"/>
                    <a:pt x="12921" y="7163"/>
                    <a:pt x="13095" y="7233"/>
                  </a:cubicBezTo>
                  <a:cubicBezTo>
                    <a:pt x="13142" y="7245"/>
                    <a:pt x="13165" y="7279"/>
                    <a:pt x="13211" y="7279"/>
                  </a:cubicBezTo>
                  <a:cubicBezTo>
                    <a:pt x="13374" y="7303"/>
                    <a:pt x="13525" y="7349"/>
                    <a:pt x="13664" y="7187"/>
                  </a:cubicBezTo>
                  <a:cubicBezTo>
                    <a:pt x="13618" y="7012"/>
                    <a:pt x="13676" y="6827"/>
                    <a:pt x="13583" y="6618"/>
                  </a:cubicBezTo>
                  <a:cubicBezTo>
                    <a:pt x="13409" y="6560"/>
                    <a:pt x="13223" y="6478"/>
                    <a:pt x="13026" y="6420"/>
                  </a:cubicBezTo>
                  <a:cubicBezTo>
                    <a:pt x="12828" y="6362"/>
                    <a:pt x="12643" y="6316"/>
                    <a:pt x="12468" y="6258"/>
                  </a:cubicBezTo>
                  <a:cubicBezTo>
                    <a:pt x="12294" y="6200"/>
                    <a:pt x="12132" y="6130"/>
                    <a:pt x="11958" y="6060"/>
                  </a:cubicBezTo>
                  <a:cubicBezTo>
                    <a:pt x="11714" y="5956"/>
                    <a:pt x="11470" y="5863"/>
                    <a:pt x="11226" y="5782"/>
                  </a:cubicBezTo>
                  <a:cubicBezTo>
                    <a:pt x="11122" y="5747"/>
                    <a:pt x="11029" y="5712"/>
                    <a:pt x="10948" y="5654"/>
                  </a:cubicBezTo>
                  <a:cubicBezTo>
                    <a:pt x="10820" y="5561"/>
                    <a:pt x="10657" y="5492"/>
                    <a:pt x="10506" y="5422"/>
                  </a:cubicBezTo>
                  <a:cubicBezTo>
                    <a:pt x="10379" y="5445"/>
                    <a:pt x="10321" y="5364"/>
                    <a:pt x="10239" y="5271"/>
                  </a:cubicBezTo>
                  <a:cubicBezTo>
                    <a:pt x="10135" y="5167"/>
                    <a:pt x="10065" y="5050"/>
                    <a:pt x="9961" y="4958"/>
                  </a:cubicBezTo>
                  <a:cubicBezTo>
                    <a:pt x="9810" y="4795"/>
                    <a:pt x="9833" y="4609"/>
                    <a:pt x="9845" y="4400"/>
                  </a:cubicBezTo>
                  <a:cubicBezTo>
                    <a:pt x="9845" y="4296"/>
                    <a:pt x="9868" y="4203"/>
                    <a:pt x="9868" y="4099"/>
                  </a:cubicBezTo>
                  <a:lnTo>
                    <a:pt x="9868" y="3390"/>
                  </a:lnTo>
                  <a:cubicBezTo>
                    <a:pt x="9868" y="3309"/>
                    <a:pt x="9868" y="3239"/>
                    <a:pt x="9903" y="3170"/>
                  </a:cubicBezTo>
                  <a:cubicBezTo>
                    <a:pt x="9961" y="3007"/>
                    <a:pt x="10019" y="2845"/>
                    <a:pt x="10100" y="2694"/>
                  </a:cubicBezTo>
                  <a:cubicBezTo>
                    <a:pt x="10147" y="2589"/>
                    <a:pt x="10216" y="2496"/>
                    <a:pt x="10297" y="2415"/>
                  </a:cubicBezTo>
                  <a:cubicBezTo>
                    <a:pt x="10356" y="2322"/>
                    <a:pt x="10425" y="2264"/>
                    <a:pt x="10483" y="2183"/>
                  </a:cubicBezTo>
                  <a:cubicBezTo>
                    <a:pt x="10715" y="1823"/>
                    <a:pt x="11064" y="1649"/>
                    <a:pt x="11435" y="1510"/>
                  </a:cubicBezTo>
                  <a:cubicBezTo>
                    <a:pt x="11575" y="1475"/>
                    <a:pt x="11691" y="1440"/>
                    <a:pt x="11818" y="1394"/>
                  </a:cubicBezTo>
                  <a:cubicBezTo>
                    <a:pt x="11876" y="1370"/>
                    <a:pt x="11934" y="1359"/>
                    <a:pt x="11992" y="1336"/>
                  </a:cubicBezTo>
                  <a:cubicBezTo>
                    <a:pt x="12236" y="1324"/>
                    <a:pt x="12468" y="1208"/>
                    <a:pt x="12712" y="1254"/>
                  </a:cubicBezTo>
                  <a:cubicBezTo>
                    <a:pt x="12759" y="1254"/>
                    <a:pt x="12793" y="1219"/>
                    <a:pt x="12828" y="1219"/>
                  </a:cubicBezTo>
                  <a:cubicBezTo>
                    <a:pt x="12910" y="1208"/>
                    <a:pt x="12979" y="1185"/>
                    <a:pt x="13037" y="1185"/>
                  </a:cubicBezTo>
                  <a:cubicBezTo>
                    <a:pt x="13211" y="1185"/>
                    <a:pt x="13374" y="1103"/>
                    <a:pt x="13560" y="1045"/>
                  </a:cubicBezTo>
                  <a:cubicBezTo>
                    <a:pt x="13351" y="929"/>
                    <a:pt x="13467" y="674"/>
                    <a:pt x="13258" y="488"/>
                  </a:cubicBezTo>
                  <a:close/>
                  <a:moveTo>
                    <a:pt x="16578" y="12945"/>
                  </a:moveTo>
                  <a:cubicBezTo>
                    <a:pt x="16892" y="12991"/>
                    <a:pt x="17205" y="12887"/>
                    <a:pt x="17507" y="12747"/>
                  </a:cubicBezTo>
                  <a:cubicBezTo>
                    <a:pt x="17762" y="12620"/>
                    <a:pt x="17925" y="12399"/>
                    <a:pt x="18052" y="12155"/>
                  </a:cubicBezTo>
                  <a:cubicBezTo>
                    <a:pt x="18099" y="12074"/>
                    <a:pt x="18099" y="11993"/>
                    <a:pt x="18111" y="11923"/>
                  </a:cubicBezTo>
                  <a:cubicBezTo>
                    <a:pt x="18134" y="11726"/>
                    <a:pt x="18134" y="11552"/>
                    <a:pt x="18111" y="11366"/>
                  </a:cubicBezTo>
                  <a:cubicBezTo>
                    <a:pt x="18087" y="11134"/>
                    <a:pt x="18052" y="10902"/>
                    <a:pt x="17878" y="10716"/>
                  </a:cubicBezTo>
                  <a:cubicBezTo>
                    <a:pt x="17693" y="10507"/>
                    <a:pt x="17507" y="10356"/>
                    <a:pt x="17263" y="10228"/>
                  </a:cubicBezTo>
                  <a:cubicBezTo>
                    <a:pt x="16938" y="10089"/>
                    <a:pt x="16625" y="10077"/>
                    <a:pt x="16288" y="10228"/>
                  </a:cubicBezTo>
                  <a:cubicBezTo>
                    <a:pt x="16230" y="10263"/>
                    <a:pt x="16172" y="10275"/>
                    <a:pt x="16114" y="10286"/>
                  </a:cubicBezTo>
                  <a:cubicBezTo>
                    <a:pt x="16056" y="10309"/>
                    <a:pt x="15986" y="10309"/>
                    <a:pt x="15940" y="10333"/>
                  </a:cubicBezTo>
                  <a:cubicBezTo>
                    <a:pt x="15823" y="10437"/>
                    <a:pt x="15661" y="10495"/>
                    <a:pt x="15545" y="10611"/>
                  </a:cubicBezTo>
                  <a:cubicBezTo>
                    <a:pt x="15348" y="10809"/>
                    <a:pt x="15173" y="11029"/>
                    <a:pt x="15197" y="11354"/>
                  </a:cubicBezTo>
                  <a:cubicBezTo>
                    <a:pt x="15208" y="11482"/>
                    <a:pt x="15185" y="11610"/>
                    <a:pt x="15289" y="11726"/>
                  </a:cubicBezTo>
                  <a:cubicBezTo>
                    <a:pt x="15324" y="11784"/>
                    <a:pt x="15348" y="11888"/>
                    <a:pt x="15324" y="11958"/>
                  </a:cubicBezTo>
                  <a:cubicBezTo>
                    <a:pt x="15324" y="12167"/>
                    <a:pt x="15406" y="12329"/>
                    <a:pt x="15522" y="12504"/>
                  </a:cubicBezTo>
                  <a:cubicBezTo>
                    <a:pt x="15696" y="12771"/>
                    <a:pt x="15940" y="12910"/>
                    <a:pt x="16253" y="12933"/>
                  </a:cubicBezTo>
                  <a:cubicBezTo>
                    <a:pt x="16358" y="12968"/>
                    <a:pt x="16462" y="12945"/>
                    <a:pt x="16578" y="12945"/>
                  </a:cubicBezTo>
                  <a:close/>
                  <a:moveTo>
                    <a:pt x="17495" y="1904"/>
                  </a:moveTo>
                  <a:lnTo>
                    <a:pt x="17495" y="1777"/>
                  </a:lnTo>
                  <a:cubicBezTo>
                    <a:pt x="17391" y="1440"/>
                    <a:pt x="17240" y="1138"/>
                    <a:pt x="17066" y="836"/>
                  </a:cubicBezTo>
                  <a:cubicBezTo>
                    <a:pt x="17054" y="802"/>
                    <a:pt x="17031" y="755"/>
                    <a:pt x="16996" y="743"/>
                  </a:cubicBezTo>
                  <a:cubicBezTo>
                    <a:pt x="16915" y="651"/>
                    <a:pt x="16822" y="569"/>
                    <a:pt x="16717" y="500"/>
                  </a:cubicBezTo>
                  <a:cubicBezTo>
                    <a:pt x="16520" y="349"/>
                    <a:pt x="16299" y="221"/>
                    <a:pt x="16021" y="233"/>
                  </a:cubicBezTo>
                  <a:cubicBezTo>
                    <a:pt x="15765" y="256"/>
                    <a:pt x="15522" y="233"/>
                    <a:pt x="15255" y="233"/>
                  </a:cubicBezTo>
                  <a:cubicBezTo>
                    <a:pt x="15197" y="233"/>
                    <a:pt x="15127" y="221"/>
                    <a:pt x="15069" y="256"/>
                  </a:cubicBezTo>
                  <a:cubicBezTo>
                    <a:pt x="14872" y="337"/>
                    <a:pt x="14674" y="326"/>
                    <a:pt x="14465" y="337"/>
                  </a:cubicBezTo>
                  <a:cubicBezTo>
                    <a:pt x="14407" y="337"/>
                    <a:pt x="14349" y="349"/>
                    <a:pt x="14303" y="372"/>
                  </a:cubicBezTo>
                  <a:cubicBezTo>
                    <a:pt x="14198" y="384"/>
                    <a:pt x="14094" y="407"/>
                    <a:pt x="13989" y="407"/>
                  </a:cubicBezTo>
                  <a:cubicBezTo>
                    <a:pt x="13862" y="407"/>
                    <a:pt x="13757" y="453"/>
                    <a:pt x="13653" y="558"/>
                  </a:cubicBezTo>
                  <a:cubicBezTo>
                    <a:pt x="13653" y="639"/>
                    <a:pt x="13676" y="743"/>
                    <a:pt x="13676" y="860"/>
                  </a:cubicBezTo>
                  <a:cubicBezTo>
                    <a:pt x="13757" y="848"/>
                    <a:pt x="13827" y="848"/>
                    <a:pt x="13908" y="836"/>
                  </a:cubicBezTo>
                  <a:cubicBezTo>
                    <a:pt x="14117" y="790"/>
                    <a:pt x="14338" y="732"/>
                    <a:pt x="14558" y="720"/>
                  </a:cubicBezTo>
                  <a:cubicBezTo>
                    <a:pt x="15104" y="697"/>
                    <a:pt x="15661" y="720"/>
                    <a:pt x="16207" y="720"/>
                  </a:cubicBezTo>
                  <a:cubicBezTo>
                    <a:pt x="16578" y="720"/>
                    <a:pt x="16880" y="964"/>
                    <a:pt x="16961" y="1312"/>
                  </a:cubicBezTo>
                  <a:cubicBezTo>
                    <a:pt x="17008" y="1510"/>
                    <a:pt x="17054" y="1730"/>
                    <a:pt x="17193" y="1904"/>
                  </a:cubicBezTo>
                  <a:close/>
                  <a:moveTo>
                    <a:pt x="13745" y="7256"/>
                  </a:moveTo>
                  <a:cubicBezTo>
                    <a:pt x="13792" y="7303"/>
                    <a:pt x="13815" y="7338"/>
                    <a:pt x="13862" y="7349"/>
                  </a:cubicBezTo>
                  <a:cubicBezTo>
                    <a:pt x="13908" y="7372"/>
                    <a:pt x="13954" y="7396"/>
                    <a:pt x="14012" y="7407"/>
                  </a:cubicBezTo>
                  <a:cubicBezTo>
                    <a:pt x="14152" y="7454"/>
                    <a:pt x="14303" y="7477"/>
                    <a:pt x="14442" y="7523"/>
                  </a:cubicBezTo>
                  <a:cubicBezTo>
                    <a:pt x="14767" y="7605"/>
                    <a:pt x="15092" y="7686"/>
                    <a:pt x="15429" y="7663"/>
                  </a:cubicBezTo>
                  <a:lnTo>
                    <a:pt x="15487" y="7663"/>
                  </a:lnTo>
                  <a:cubicBezTo>
                    <a:pt x="15719" y="7709"/>
                    <a:pt x="15928" y="7605"/>
                    <a:pt x="16160" y="7581"/>
                  </a:cubicBezTo>
                  <a:cubicBezTo>
                    <a:pt x="16253" y="7570"/>
                    <a:pt x="16358" y="7488"/>
                    <a:pt x="16462" y="7430"/>
                  </a:cubicBezTo>
                  <a:cubicBezTo>
                    <a:pt x="16543" y="7396"/>
                    <a:pt x="16636" y="7338"/>
                    <a:pt x="16741" y="7303"/>
                  </a:cubicBezTo>
                  <a:cubicBezTo>
                    <a:pt x="16915" y="7233"/>
                    <a:pt x="17031" y="7117"/>
                    <a:pt x="17124" y="6966"/>
                  </a:cubicBezTo>
                  <a:cubicBezTo>
                    <a:pt x="17240" y="6815"/>
                    <a:pt x="17333" y="6653"/>
                    <a:pt x="17414" y="6467"/>
                  </a:cubicBezTo>
                  <a:cubicBezTo>
                    <a:pt x="17553" y="6177"/>
                    <a:pt x="17693" y="5898"/>
                    <a:pt x="17843" y="5619"/>
                  </a:cubicBezTo>
                  <a:cubicBezTo>
                    <a:pt x="17739" y="5550"/>
                    <a:pt x="17669" y="5573"/>
                    <a:pt x="17623" y="5654"/>
                  </a:cubicBezTo>
                  <a:cubicBezTo>
                    <a:pt x="17576" y="5724"/>
                    <a:pt x="17530" y="5793"/>
                    <a:pt x="17518" y="5863"/>
                  </a:cubicBezTo>
                  <a:cubicBezTo>
                    <a:pt x="17495" y="6026"/>
                    <a:pt x="17414" y="6153"/>
                    <a:pt x="17321" y="6269"/>
                  </a:cubicBezTo>
                  <a:cubicBezTo>
                    <a:pt x="17275" y="6316"/>
                    <a:pt x="17240" y="6374"/>
                    <a:pt x="17228" y="6432"/>
                  </a:cubicBezTo>
                  <a:cubicBezTo>
                    <a:pt x="17182" y="6595"/>
                    <a:pt x="17054" y="6711"/>
                    <a:pt x="16973" y="6838"/>
                  </a:cubicBezTo>
                  <a:cubicBezTo>
                    <a:pt x="16938" y="6885"/>
                    <a:pt x="16868" y="6908"/>
                    <a:pt x="16833" y="6966"/>
                  </a:cubicBezTo>
                  <a:cubicBezTo>
                    <a:pt x="16694" y="7198"/>
                    <a:pt x="16474" y="7279"/>
                    <a:pt x="16218" y="7291"/>
                  </a:cubicBezTo>
                  <a:cubicBezTo>
                    <a:pt x="15777" y="7314"/>
                    <a:pt x="15359" y="7198"/>
                    <a:pt x="14941" y="7233"/>
                  </a:cubicBezTo>
                  <a:cubicBezTo>
                    <a:pt x="14906" y="7233"/>
                    <a:pt x="14883" y="7233"/>
                    <a:pt x="14848" y="7221"/>
                  </a:cubicBezTo>
                  <a:cubicBezTo>
                    <a:pt x="14546" y="7129"/>
                    <a:pt x="14245" y="7070"/>
                    <a:pt x="13920" y="7059"/>
                  </a:cubicBezTo>
                  <a:lnTo>
                    <a:pt x="13838" y="7059"/>
                  </a:lnTo>
                  <a:cubicBezTo>
                    <a:pt x="13803" y="7129"/>
                    <a:pt x="13780" y="7187"/>
                    <a:pt x="13745" y="7256"/>
                  </a:cubicBezTo>
                  <a:close/>
                  <a:moveTo>
                    <a:pt x="17704" y="5318"/>
                  </a:moveTo>
                  <a:cubicBezTo>
                    <a:pt x="17785" y="5294"/>
                    <a:pt x="17867" y="5318"/>
                    <a:pt x="17913" y="5271"/>
                  </a:cubicBezTo>
                  <a:cubicBezTo>
                    <a:pt x="18041" y="5143"/>
                    <a:pt x="18192" y="4992"/>
                    <a:pt x="18215" y="4795"/>
                  </a:cubicBezTo>
                  <a:cubicBezTo>
                    <a:pt x="18250" y="4667"/>
                    <a:pt x="18273" y="4528"/>
                    <a:pt x="18308" y="4412"/>
                  </a:cubicBezTo>
                  <a:cubicBezTo>
                    <a:pt x="18308" y="4389"/>
                    <a:pt x="18285" y="4354"/>
                    <a:pt x="18285" y="4331"/>
                  </a:cubicBezTo>
                  <a:cubicBezTo>
                    <a:pt x="18203" y="4296"/>
                    <a:pt x="18134" y="4249"/>
                    <a:pt x="18041" y="4226"/>
                  </a:cubicBezTo>
                  <a:cubicBezTo>
                    <a:pt x="17785" y="4157"/>
                    <a:pt x="17635" y="4249"/>
                    <a:pt x="17565" y="4505"/>
                  </a:cubicBezTo>
                  <a:cubicBezTo>
                    <a:pt x="17553" y="4563"/>
                    <a:pt x="17565" y="4633"/>
                    <a:pt x="17530" y="4679"/>
                  </a:cubicBezTo>
                  <a:cubicBezTo>
                    <a:pt x="17437" y="4911"/>
                    <a:pt x="17507" y="5085"/>
                    <a:pt x="17669" y="5259"/>
                  </a:cubicBezTo>
                  <a:cubicBezTo>
                    <a:pt x="17669" y="5271"/>
                    <a:pt x="17681" y="5271"/>
                    <a:pt x="17704" y="5318"/>
                  </a:cubicBezTo>
                  <a:close/>
                  <a:moveTo>
                    <a:pt x="17344" y="2206"/>
                  </a:moveTo>
                  <a:cubicBezTo>
                    <a:pt x="17333" y="2241"/>
                    <a:pt x="17321" y="2253"/>
                    <a:pt x="17298" y="2288"/>
                  </a:cubicBezTo>
                  <a:cubicBezTo>
                    <a:pt x="17240" y="2555"/>
                    <a:pt x="17379" y="2822"/>
                    <a:pt x="17391" y="3077"/>
                  </a:cubicBezTo>
                  <a:cubicBezTo>
                    <a:pt x="17391" y="3112"/>
                    <a:pt x="17460" y="3170"/>
                    <a:pt x="17495" y="3170"/>
                  </a:cubicBezTo>
                  <a:cubicBezTo>
                    <a:pt x="17635" y="3181"/>
                    <a:pt x="17797" y="3216"/>
                    <a:pt x="17948" y="3135"/>
                  </a:cubicBezTo>
                  <a:cubicBezTo>
                    <a:pt x="17925" y="2822"/>
                    <a:pt x="17855" y="2520"/>
                    <a:pt x="17751" y="220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6"/>
            <p:cNvSpPr/>
            <p:nvPr/>
          </p:nvSpPr>
          <p:spPr>
            <a:xfrm>
              <a:off x="1086750" y="2833825"/>
              <a:ext cx="45300" cy="43000"/>
            </a:xfrm>
            <a:custGeom>
              <a:avLst/>
              <a:gdLst/>
              <a:ahLst/>
              <a:cxnLst/>
              <a:rect l="l" t="t" r="r" b="b"/>
              <a:pathLst>
                <a:path w="1812" h="1720" extrusionOk="0">
                  <a:moveTo>
                    <a:pt x="941" y="1684"/>
                  </a:moveTo>
                  <a:lnTo>
                    <a:pt x="709" y="1684"/>
                  </a:lnTo>
                  <a:cubicBezTo>
                    <a:pt x="662" y="1684"/>
                    <a:pt x="627" y="1684"/>
                    <a:pt x="593" y="1661"/>
                  </a:cubicBezTo>
                  <a:cubicBezTo>
                    <a:pt x="465" y="1568"/>
                    <a:pt x="337" y="1498"/>
                    <a:pt x="233" y="1382"/>
                  </a:cubicBezTo>
                  <a:cubicBezTo>
                    <a:pt x="70" y="1185"/>
                    <a:pt x="0" y="930"/>
                    <a:pt x="0" y="674"/>
                  </a:cubicBezTo>
                  <a:cubicBezTo>
                    <a:pt x="0" y="628"/>
                    <a:pt x="12" y="570"/>
                    <a:pt x="24" y="523"/>
                  </a:cubicBezTo>
                  <a:cubicBezTo>
                    <a:pt x="163" y="314"/>
                    <a:pt x="534" y="1"/>
                    <a:pt x="860" y="152"/>
                  </a:cubicBezTo>
                  <a:cubicBezTo>
                    <a:pt x="929" y="175"/>
                    <a:pt x="1010" y="198"/>
                    <a:pt x="1080" y="198"/>
                  </a:cubicBezTo>
                  <a:cubicBezTo>
                    <a:pt x="1463" y="256"/>
                    <a:pt x="1753" y="581"/>
                    <a:pt x="1788" y="964"/>
                  </a:cubicBezTo>
                  <a:cubicBezTo>
                    <a:pt x="1811" y="1243"/>
                    <a:pt x="1661" y="1394"/>
                    <a:pt x="1475" y="1545"/>
                  </a:cubicBezTo>
                  <a:cubicBezTo>
                    <a:pt x="1301" y="1673"/>
                    <a:pt x="1115" y="1719"/>
                    <a:pt x="941" y="1684"/>
                  </a:cubicBezTo>
                  <a:close/>
                  <a:moveTo>
                    <a:pt x="627" y="442"/>
                  </a:moveTo>
                  <a:cubicBezTo>
                    <a:pt x="546" y="488"/>
                    <a:pt x="465" y="546"/>
                    <a:pt x="372" y="605"/>
                  </a:cubicBezTo>
                  <a:cubicBezTo>
                    <a:pt x="314" y="639"/>
                    <a:pt x="291" y="721"/>
                    <a:pt x="302" y="790"/>
                  </a:cubicBezTo>
                  <a:cubicBezTo>
                    <a:pt x="360" y="1011"/>
                    <a:pt x="453" y="1208"/>
                    <a:pt x="651" y="1336"/>
                  </a:cubicBezTo>
                  <a:cubicBezTo>
                    <a:pt x="697" y="1371"/>
                    <a:pt x="743" y="1382"/>
                    <a:pt x="778" y="1394"/>
                  </a:cubicBezTo>
                  <a:cubicBezTo>
                    <a:pt x="987" y="1429"/>
                    <a:pt x="1161" y="1382"/>
                    <a:pt x="1347" y="1313"/>
                  </a:cubicBezTo>
                  <a:cubicBezTo>
                    <a:pt x="1405" y="1278"/>
                    <a:pt x="1452" y="1243"/>
                    <a:pt x="1440" y="1162"/>
                  </a:cubicBezTo>
                  <a:cubicBezTo>
                    <a:pt x="1440" y="1069"/>
                    <a:pt x="1417" y="964"/>
                    <a:pt x="1405" y="860"/>
                  </a:cubicBezTo>
                  <a:cubicBezTo>
                    <a:pt x="1405" y="790"/>
                    <a:pt x="1359" y="721"/>
                    <a:pt x="1301" y="686"/>
                  </a:cubicBezTo>
                  <a:cubicBezTo>
                    <a:pt x="1208" y="628"/>
                    <a:pt x="1115" y="570"/>
                    <a:pt x="999" y="546"/>
                  </a:cubicBezTo>
                  <a:cubicBezTo>
                    <a:pt x="918" y="488"/>
                    <a:pt x="778" y="465"/>
                    <a:pt x="627" y="44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2" name="Google Shape;1482;p26"/>
          <p:cNvGrpSpPr/>
          <p:nvPr/>
        </p:nvGrpSpPr>
        <p:grpSpPr>
          <a:xfrm rot="1062273" flipH="1">
            <a:off x="-107477" y="229689"/>
            <a:ext cx="384784" cy="1297441"/>
            <a:chOff x="954700" y="3672025"/>
            <a:chExt cx="106825" cy="360200"/>
          </a:xfrm>
        </p:grpSpPr>
        <p:sp>
          <p:nvSpPr>
            <p:cNvPr id="1483" name="Google Shape;1483;p26"/>
            <p:cNvSpPr/>
            <p:nvPr/>
          </p:nvSpPr>
          <p:spPr>
            <a:xfrm>
              <a:off x="954700" y="3672025"/>
              <a:ext cx="106825" cy="360200"/>
            </a:xfrm>
            <a:custGeom>
              <a:avLst/>
              <a:gdLst/>
              <a:ahLst/>
              <a:cxnLst/>
              <a:rect l="l" t="t" r="r" b="b"/>
              <a:pathLst>
                <a:path w="4273" h="14408" extrusionOk="0">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6"/>
            <p:cNvSpPr/>
            <p:nvPr/>
          </p:nvSpPr>
          <p:spPr>
            <a:xfrm>
              <a:off x="1014200" y="3903325"/>
              <a:ext cx="13375" cy="6700"/>
            </a:xfrm>
            <a:custGeom>
              <a:avLst/>
              <a:gdLst/>
              <a:ahLst/>
              <a:cxnLst/>
              <a:rect l="l" t="t" r="r" b="b"/>
              <a:pathLst>
                <a:path w="535" h="268" extrusionOk="0">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6"/>
            <p:cNvSpPr/>
            <p:nvPr/>
          </p:nvSpPr>
          <p:spPr>
            <a:xfrm>
              <a:off x="1013025" y="3887075"/>
              <a:ext cx="12800" cy="7575"/>
            </a:xfrm>
            <a:custGeom>
              <a:avLst/>
              <a:gdLst/>
              <a:ahLst/>
              <a:cxnLst/>
              <a:rect l="l" t="t" r="r" b="b"/>
              <a:pathLst>
                <a:path w="512" h="303" extrusionOk="0">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6"/>
            <p:cNvSpPr/>
            <p:nvPr/>
          </p:nvSpPr>
          <p:spPr>
            <a:xfrm>
              <a:off x="1017675" y="3916400"/>
              <a:ext cx="8150" cy="6400"/>
            </a:xfrm>
            <a:custGeom>
              <a:avLst/>
              <a:gdLst/>
              <a:ahLst/>
              <a:cxnLst/>
              <a:rect l="l" t="t" r="r" b="b"/>
              <a:pathLst>
                <a:path w="326" h="256" extrusionOk="0">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6"/>
            <p:cNvSpPr/>
            <p:nvPr/>
          </p:nvSpPr>
          <p:spPr>
            <a:xfrm>
              <a:off x="1019125" y="3938150"/>
              <a:ext cx="5825" cy="4375"/>
            </a:xfrm>
            <a:custGeom>
              <a:avLst/>
              <a:gdLst/>
              <a:ahLst/>
              <a:cxnLst/>
              <a:rect l="l" t="t" r="r" b="b"/>
              <a:pathLst>
                <a:path w="233" h="175" extrusionOk="0">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6"/>
            <p:cNvSpPr/>
            <p:nvPr/>
          </p:nvSpPr>
          <p:spPr>
            <a:xfrm>
              <a:off x="1012150" y="3814800"/>
              <a:ext cx="17150" cy="6700"/>
            </a:xfrm>
            <a:custGeom>
              <a:avLst/>
              <a:gdLst/>
              <a:ahLst/>
              <a:cxnLst/>
              <a:rect l="l" t="t" r="r" b="b"/>
              <a:pathLst>
                <a:path w="686" h="268" extrusionOk="0">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6"/>
            <p:cNvSpPr/>
            <p:nvPr/>
          </p:nvSpPr>
          <p:spPr>
            <a:xfrm>
              <a:off x="1014475" y="3828750"/>
              <a:ext cx="11650" cy="4650"/>
            </a:xfrm>
            <a:custGeom>
              <a:avLst/>
              <a:gdLst/>
              <a:ahLst/>
              <a:cxnLst/>
              <a:rect l="l" t="t" r="r" b="b"/>
              <a:pathLst>
                <a:path w="466" h="186" extrusionOk="0">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6"/>
            <p:cNvSpPr/>
            <p:nvPr/>
          </p:nvSpPr>
          <p:spPr>
            <a:xfrm>
              <a:off x="1015650" y="3840650"/>
              <a:ext cx="10175" cy="5825"/>
            </a:xfrm>
            <a:custGeom>
              <a:avLst/>
              <a:gdLst/>
              <a:ahLst/>
              <a:cxnLst/>
              <a:rect l="l" t="t" r="r" b="b"/>
              <a:pathLst>
                <a:path w="407" h="233" extrusionOk="0">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6"/>
            <p:cNvSpPr/>
            <p:nvPr/>
          </p:nvSpPr>
          <p:spPr>
            <a:xfrm>
              <a:off x="1015350" y="3854850"/>
              <a:ext cx="9025" cy="6425"/>
            </a:xfrm>
            <a:custGeom>
              <a:avLst/>
              <a:gdLst/>
              <a:ahLst/>
              <a:cxnLst/>
              <a:rect l="l" t="t" r="r" b="b"/>
              <a:pathLst>
                <a:path w="361" h="257" extrusionOk="0">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2" name="Google Shape;1492;p26"/>
          <p:cNvGrpSpPr/>
          <p:nvPr/>
        </p:nvGrpSpPr>
        <p:grpSpPr>
          <a:xfrm rot="-1031363" flipH="1">
            <a:off x="-137267" y="1716289"/>
            <a:ext cx="781001" cy="756958"/>
            <a:chOff x="852825" y="3133350"/>
            <a:chExt cx="216825" cy="210150"/>
          </a:xfrm>
        </p:grpSpPr>
        <p:sp>
          <p:nvSpPr>
            <p:cNvPr id="1493" name="Google Shape;1493;p26"/>
            <p:cNvSpPr/>
            <p:nvPr/>
          </p:nvSpPr>
          <p:spPr>
            <a:xfrm>
              <a:off x="852825" y="3133350"/>
              <a:ext cx="216825" cy="210150"/>
            </a:xfrm>
            <a:custGeom>
              <a:avLst/>
              <a:gdLst/>
              <a:ahLst/>
              <a:cxnLst/>
              <a:rect l="l" t="t" r="r" b="b"/>
              <a:pathLst>
                <a:path w="8673" h="8406" extrusionOk="0">
                  <a:moveTo>
                    <a:pt x="3228" y="7976"/>
                  </a:moveTo>
                  <a:cubicBezTo>
                    <a:pt x="3042" y="8301"/>
                    <a:pt x="3042" y="8301"/>
                    <a:pt x="2671" y="8301"/>
                  </a:cubicBezTo>
                  <a:lnTo>
                    <a:pt x="2020" y="8301"/>
                  </a:lnTo>
                  <a:cubicBezTo>
                    <a:pt x="1951" y="8301"/>
                    <a:pt x="1881" y="8301"/>
                    <a:pt x="1811" y="8278"/>
                  </a:cubicBezTo>
                  <a:cubicBezTo>
                    <a:pt x="1649" y="8255"/>
                    <a:pt x="1486" y="8139"/>
                    <a:pt x="1486" y="7964"/>
                  </a:cubicBezTo>
                  <a:cubicBezTo>
                    <a:pt x="1486" y="7918"/>
                    <a:pt x="1475" y="7872"/>
                    <a:pt x="1475" y="7837"/>
                  </a:cubicBezTo>
                  <a:cubicBezTo>
                    <a:pt x="1312" y="7802"/>
                    <a:pt x="1173" y="7779"/>
                    <a:pt x="1022" y="7744"/>
                  </a:cubicBezTo>
                  <a:cubicBezTo>
                    <a:pt x="790" y="7697"/>
                    <a:pt x="639" y="7570"/>
                    <a:pt x="558" y="7338"/>
                  </a:cubicBezTo>
                  <a:cubicBezTo>
                    <a:pt x="383" y="6792"/>
                    <a:pt x="209" y="6223"/>
                    <a:pt x="70" y="5666"/>
                  </a:cubicBezTo>
                  <a:cubicBezTo>
                    <a:pt x="24" y="5492"/>
                    <a:pt x="12" y="5306"/>
                    <a:pt x="12" y="5120"/>
                  </a:cubicBezTo>
                  <a:cubicBezTo>
                    <a:pt x="0" y="4586"/>
                    <a:pt x="0" y="4064"/>
                    <a:pt x="0" y="3518"/>
                  </a:cubicBezTo>
                  <a:cubicBezTo>
                    <a:pt x="0" y="3158"/>
                    <a:pt x="116" y="2822"/>
                    <a:pt x="314" y="2508"/>
                  </a:cubicBezTo>
                  <a:cubicBezTo>
                    <a:pt x="442" y="2288"/>
                    <a:pt x="674" y="2183"/>
                    <a:pt x="906" y="2113"/>
                  </a:cubicBezTo>
                  <a:cubicBezTo>
                    <a:pt x="1045" y="2067"/>
                    <a:pt x="1173" y="2044"/>
                    <a:pt x="1301" y="2032"/>
                  </a:cubicBezTo>
                  <a:cubicBezTo>
                    <a:pt x="1475" y="1997"/>
                    <a:pt x="1649" y="1986"/>
                    <a:pt x="1823" y="1986"/>
                  </a:cubicBezTo>
                  <a:cubicBezTo>
                    <a:pt x="1962" y="1974"/>
                    <a:pt x="2113" y="1997"/>
                    <a:pt x="2276" y="1974"/>
                  </a:cubicBezTo>
                  <a:lnTo>
                    <a:pt x="2276" y="1812"/>
                  </a:lnTo>
                  <a:cubicBezTo>
                    <a:pt x="2241" y="1428"/>
                    <a:pt x="2287" y="1057"/>
                    <a:pt x="2427" y="697"/>
                  </a:cubicBezTo>
                  <a:cubicBezTo>
                    <a:pt x="2543" y="384"/>
                    <a:pt x="2763" y="210"/>
                    <a:pt x="3065" y="128"/>
                  </a:cubicBezTo>
                  <a:cubicBezTo>
                    <a:pt x="3146" y="117"/>
                    <a:pt x="3216" y="82"/>
                    <a:pt x="3274" y="82"/>
                  </a:cubicBezTo>
                  <a:cubicBezTo>
                    <a:pt x="3727" y="59"/>
                    <a:pt x="4168" y="12"/>
                    <a:pt x="4621" y="1"/>
                  </a:cubicBezTo>
                  <a:cubicBezTo>
                    <a:pt x="4841" y="1"/>
                    <a:pt x="5074" y="35"/>
                    <a:pt x="5294" y="70"/>
                  </a:cubicBezTo>
                  <a:cubicBezTo>
                    <a:pt x="5352" y="82"/>
                    <a:pt x="5410" y="93"/>
                    <a:pt x="5468" y="128"/>
                  </a:cubicBezTo>
                  <a:cubicBezTo>
                    <a:pt x="5712" y="221"/>
                    <a:pt x="5875" y="418"/>
                    <a:pt x="5886" y="674"/>
                  </a:cubicBezTo>
                  <a:cubicBezTo>
                    <a:pt x="5898" y="1069"/>
                    <a:pt x="6002" y="1463"/>
                    <a:pt x="5909" y="1870"/>
                  </a:cubicBezTo>
                  <a:cubicBezTo>
                    <a:pt x="6049" y="1939"/>
                    <a:pt x="6165" y="1904"/>
                    <a:pt x="6293" y="1904"/>
                  </a:cubicBezTo>
                  <a:cubicBezTo>
                    <a:pt x="6722" y="1904"/>
                    <a:pt x="7152" y="1939"/>
                    <a:pt x="7570" y="2032"/>
                  </a:cubicBezTo>
                  <a:cubicBezTo>
                    <a:pt x="7686" y="2055"/>
                    <a:pt x="7813" y="2079"/>
                    <a:pt x="7918" y="2125"/>
                  </a:cubicBezTo>
                  <a:cubicBezTo>
                    <a:pt x="8115" y="2218"/>
                    <a:pt x="8266" y="2357"/>
                    <a:pt x="8347" y="2578"/>
                  </a:cubicBezTo>
                  <a:cubicBezTo>
                    <a:pt x="8452" y="2868"/>
                    <a:pt x="8498" y="3170"/>
                    <a:pt x="8522" y="3483"/>
                  </a:cubicBezTo>
                  <a:cubicBezTo>
                    <a:pt x="8568" y="4087"/>
                    <a:pt x="8626" y="4691"/>
                    <a:pt x="8672" y="5306"/>
                  </a:cubicBezTo>
                  <a:lnTo>
                    <a:pt x="8672" y="5527"/>
                  </a:lnTo>
                  <a:cubicBezTo>
                    <a:pt x="8638" y="5828"/>
                    <a:pt x="8626" y="6130"/>
                    <a:pt x="8580" y="6432"/>
                  </a:cubicBezTo>
                  <a:cubicBezTo>
                    <a:pt x="8556" y="6711"/>
                    <a:pt x="8510" y="6989"/>
                    <a:pt x="8440" y="7245"/>
                  </a:cubicBezTo>
                  <a:cubicBezTo>
                    <a:pt x="8347" y="7570"/>
                    <a:pt x="8115" y="7744"/>
                    <a:pt x="7813" y="7802"/>
                  </a:cubicBezTo>
                  <a:cubicBezTo>
                    <a:pt x="7674" y="7825"/>
                    <a:pt x="7535" y="7848"/>
                    <a:pt x="7384" y="7872"/>
                  </a:cubicBezTo>
                  <a:cubicBezTo>
                    <a:pt x="7384" y="7988"/>
                    <a:pt x="7384" y="8104"/>
                    <a:pt x="7361" y="8220"/>
                  </a:cubicBezTo>
                  <a:cubicBezTo>
                    <a:pt x="7349" y="8348"/>
                    <a:pt x="7303" y="8406"/>
                    <a:pt x="7175" y="8406"/>
                  </a:cubicBezTo>
                  <a:lnTo>
                    <a:pt x="6745" y="8406"/>
                  </a:lnTo>
                  <a:lnTo>
                    <a:pt x="6188" y="8406"/>
                  </a:lnTo>
                  <a:cubicBezTo>
                    <a:pt x="5991" y="8406"/>
                    <a:pt x="5933" y="8348"/>
                    <a:pt x="5875" y="8150"/>
                  </a:cubicBezTo>
                  <a:cubicBezTo>
                    <a:pt x="5851" y="8104"/>
                    <a:pt x="5840" y="8046"/>
                    <a:pt x="5817" y="7999"/>
                  </a:cubicBezTo>
                  <a:cubicBezTo>
                    <a:pt x="5526" y="7941"/>
                    <a:pt x="5248" y="7988"/>
                    <a:pt x="4958" y="7964"/>
                  </a:cubicBezTo>
                  <a:cubicBezTo>
                    <a:pt x="4667" y="7941"/>
                    <a:pt x="4365" y="7941"/>
                    <a:pt x="4075" y="7941"/>
                  </a:cubicBezTo>
                  <a:cubicBezTo>
                    <a:pt x="3797" y="7964"/>
                    <a:pt x="3506" y="7964"/>
                    <a:pt x="3228" y="7976"/>
                  </a:cubicBezTo>
                  <a:close/>
                  <a:moveTo>
                    <a:pt x="4424" y="2218"/>
                  </a:moveTo>
                  <a:cubicBezTo>
                    <a:pt x="4424" y="2218"/>
                    <a:pt x="4424" y="2229"/>
                    <a:pt x="4424" y="2218"/>
                  </a:cubicBezTo>
                  <a:cubicBezTo>
                    <a:pt x="3982" y="2229"/>
                    <a:pt x="3541" y="2229"/>
                    <a:pt x="3100" y="2229"/>
                  </a:cubicBezTo>
                  <a:cubicBezTo>
                    <a:pt x="2740" y="2229"/>
                    <a:pt x="2392" y="2218"/>
                    <a:pt x="2032" y="2229"/>
                  </a:cubicBezTo>
                  <a:cubicBezTo>
                    <a:pt x="1823" y="2229"/>
                    <a:pt x="1626" y="2264"/>
                    <a:pt x="1417" y="2299"/>
                  </a:cubicBezTo>
                  <a:cubicBezTo>
                    <a:pt x="1289" y="2334"/>
                    <a:pt x="1173" y="2392"/>
                    <a:pt x="1045" y="2404"/>
                  </a:cubicBezTo>
                  <a:cubicBezTo>
                    <a:pt x="813" y="2438"/>
                    <a:pt x="616" y="2566"/>
                    <a:pt x="523" y="2787"/>
                  </a:cubicBezTo>
                  <a:cubicBezTo>
                    <a:pt x="407" y="3019"/>
                    <a:pt x="325" y="3251"/>
                    <a:pt x="325" y="3518"/>
                  </a:cubicBezTo>
                  <a:cubicBezTo>
                    <a:pt x="349" y="4075"/>
                    <a:pt x="349" y="4621"/>
                    <a:pt x="349" y="5178"/>
                  </a:cubicBezTo>
                  <a:cubicBezTo>
                    <a:pt x="349" y="5306"/>
                    <a:pt x="349" y="5457"/>
                    <a:pt x="383" y="5573"/>
                  </a:cubicBezTo>
                  <a:lnTo>
                    <a:pt x="871" y="7175"/>
                  </a:lnTo>
                  <a:cubicBezTo>
                    <a:pt x="906" y="7314"/>
                    <a:pt x="999" y="7384"/>
                    <a:pt x="1126" y="7407"/>
                  </a:cubicBezTo>
                  <a:lnTo>
                    <a:pt x="1347" y="7454"/>
                  </a:lnTo>
                  <a:cubicBezTo>
                    <a:pt x="1568" y="7488"/>
                    <a:pt x="1777" y="7488"/>
                    <a:pt x="1986" y="7523"/>
                  </a:cubicBezTo>
                  <a:cubicBezTo>
                    <a:pt x="2508" y="7616"/>
                    <a:pt x="3042" y="7663"/>
                    <a:pt x="3564" y="7628"/>
                  </a:cubicBezTo>
                  <a:lnTo>
                    <a:pt x="4273" y="7628"/>
                  </a:lnTo>
                  <a:cubicBezTo>
                    <a:pt x="4667" y="7639"/>
                    <a:pt x="5062" y="7639"/>
                    <a:pt x="5434" y="7663"/>
                  </a:cubicBezTo>
                  <a:cubicBezTo>
                    <a:pt x="6177" y="7686"/>
                    <a:pt x="6931" y="7686"/>
                    <a:pt x="7674" y="7558"/>
                  </a:cubicBezTo>
                  <a:cubicBezTo>
                    <a:pt x="7964" y="7512"/>
                    <a:pt x="8138" y="7372"/>
                    <a:pt x="8208" y="7082"/>
                  </a:cubicBezTo>
                  <a:cubicBezTo>
                    <a:pt x="8220" y="7036"/>
                    <a:pt x="8243" y="6978"/>
                    <a:pt x="8243" y="6931"/>
                  </a:cubicBezTo>
                  <a:cubicBezTo>
                    <a:pt x="8278" y="6583"/>
                    <a:pt x="8313" y="6235"/>
                    <a:pt x="8359" y="5898"/>
                  </a:cubicBezTo>
                  <a:cubicBezTo>
                    <a:pt x="8382" y="5608"/>
                    <a:pt x="8371" y="5341"/>
                    <a:pt x="8324" y="5051"/>
                  </a:cubicBezTo>
                  <a:cubicBezTo>
                    <a:pt x="8278" y="4784"/>
                    <a:pt x="8255" y="4528"/>
                    <a:pt x="8220" y="4261"/>
                  </a:cubicBezTo>
                  <a:cubicBezTo>
                    <a:pt x="8197" y="3890"/>
                    <a:pt x="8185" y="3507"/>
                    <a:pt x="8162" y="3135"/>
                  </a:cubicBezTo>
                  <a:cubicBezTo>
                    <a:pt x="8162" y="2972"/>
                    <a:pt x="8104" y="2822"/>
                    <a:pt x="8069" y="2682"/>
                  </a:cubicBezTo>
                  <a:cubicBezTo>
                    <a:pt x="8022" y="2531"/>
                    <a:pt x="7918" y="2462"/>
                    <a:pt x="7802" y="2404"/>
                  </a:cubicBezTo>
                  <a:cubicBezTo>
                    <a:pt x="7732" y="2380"/>
                    <a:pt x="7639" y="2346"/>
                    <a:pt x="7570" y="2334"/>
                  </a:cubicBezTo>
                  <a:cubicBezTo>
                    <a:pt x="7175" y="2229"/>
                    <a:pt x="6792" y="2218"/>
                    <a:pt x="6385" y="2218"/>
                  </a:cubicBezTo>
                  <a:close/>
                  <a:moveTo>
                    <a:pt x="2868" y="1951"/>
                  </a:moveTo>
                  <a:cubicBezTo>
                    <a:pt x="2868" y="1870"/>
                    <a:pt x="2856" y="1812"/>
                    <a:pt x="2856" y="1765"/>
                  </a:cubicBezTo>
                  <a:cubicBezTo>
                    <a:pt x="2856" y="1603"/>
                    <a:pt x="2856" y="1428"/>
                    <a:pt x="2868" y="1278"/>
                  </a:cubicBezTo>
                  <a:cubicBezTo>
                    <a:pt x="2891" y="1080"/>
                    <a:pt x="2996" y="952"/>
                    <a:pt x="3205" y="929"/>
                  </a:cubicBezTo>
                  <a:cubicBezTo>
                    <a:pt x="3286" y="906"/>
                    <a:pt x="3379" y="883"/>
                    <a:pt x="3483" y="883"/>
                  </a:cubicBezTo>
                  <a:cubicBezTo>
                    <a:pt x="3843" y="883"/>
                    <a:pt x="4191" y="871"/>
                    <a:pt x="4551" y="883"/>
                  </a:cubicBezTo>
                  <a:cubicBezTo>
                    <a:pt x="4830" y="883"/>
                    <a:pt x="5050" y="1011"/>
                    <a:pt x="5108" y="1347"/>
                  </a:cubicBezTo>
                  <a:cubicBezTo>
                    <a:pt x="5132" y="1533"/>
                    <a:pt x="5178" y="1719"/>
                    <a:pt x="5225" y="1928"/>
                  </a:cubicBezTo>
                  <a:cubicBezTo>
                    <a:pt x="5364" y="1939"/>
                    <a:pt x="5480" y="1951"/>
                    <a:pt x="5631" y="1916"/>
                  </a:cubicBezTo>
                  <a:lnTo>
                    <a:pt x="5631" y="1359"/>
                  </a:lnTo>
                  <a:cubicBezTo>
                    <a:pt x="5608" y="1173"/>
                    <a:pt x="5596" y="964"/>
                    <a:pt x="5584" y="778"/>
                  </a:cubicBezTo>
                  <a:cubicBezTo>
                    <a:pt x="5573" y="581"/>
                    <a:pt x="5468" y="465"/>
                    <a:pt x="5283" y="407"/>
                  </a:cubicBezTo>
                  <a:cubicBezTo>
                    <a:pt x="5178" y="372"/>
                    <a:pt x="5074" y="349"/>
                    <a:pt x="4969" y="326"/>
                  </a:cubicBezTo>
                  <a:cubicBezTo>
                    <a:pt x="4365" y="244"/>
                    <a:pt x="3750" y="314"/>
                    <a:pt x="3146" y="407"/>
                  </a:cubicBezTo>
                  <a:cubicBezTo>
                    <a:pt x="2914" y="430"/>
                    <a:pt x="2752" y="593"/>
                    <a:pt x="2647" y="813"/>
                  </a:cubicBezTo>
                  <a:cubicBezTo>
                    <a:pt x="2531" y="1057"/>
                    <a:pt x="2554" y="1312"/>
                    <a:pt x="2520" y="1579"/>
                  </a:cubicBezTo>
                  <a:cubicBezTo>
                    <a:pt x="2508" y="1684"/>
                    <a:pt x="2508" y="1777"/>
                    <a:pt x="2508" y="1881"/>
                  </a:cubicBezTo>
                  <a:cubicBezTo>
                    <a:pt x="2508" y="1893"/>
                    <a:pt x="2520" y="1916"/>
                    <a:pt x="2531" y="1951"/>
                  </a:cubicBezTo>
                  <a:close/>
                  <a:moveTo>
                    <a:pt x="3135" y="1939"/>
                  </a:moveTo>
                  <a:cubicBezTo>
                    <a:pt x="3193" y="1951"/>
                    <a:pt x="3216" y="1974"/>
                    <a:pt x="3251" y="1974"/>
                  </a:cubicBezTo>
                  <a:lnTo>
                    <a:pt x="4795" y="1974"/>
                  </a:lnTo>
                  <a:cubicBezTo>
                    <a:pt x="4830" y="1974"/>
                    <a:pt x="4876" y="1939"/>
                    <a:pt x="4911" y="1928"/>
                  </a:cubicBezTo>
                  <a:cubicBezTo>
                    <a:pt x="4876" y="1719"/>
                    <a:pt x="4841" y="1533"/>
                    <a:pt x="4795" y="1347"/>
                  </a:cubicBezTo>
                  <a:cubicBezTo>
                    <a:pt x="4783" y="1243"/>
                    <a:pt x="4714" y="1185"/>
                    <a:pt x="4609" y="1173"/>
                  </a:cubicBezTo>
                  <a:cubicBezTo>
                    <a:pt x="4528" y="1161"/>
                    <a:pt x="4447" y="1161"/>
                    <a:pt x="4365" y="1161"/>
                  </a:cubicBezTo>
                  <a:lnTo>
                    <a:pt x="3541" y="1161"/>
                  </a:lnTo>
                  <a:cubicBezTo>
                    <a:pt x="3460" y="1161"/>
                    <a:pt x="3390" y="1161"/>
                    <a:pt x="3321" y="1173"/>
                  </a:cubicBezTo>
                  <a:cubicBezTo>
                    <a:pt x="3170" y="1185"/>
                    <a:pt x="3112" y="1243"/>
                    <a:pt x="3100" y="1394"/>
                  </a:cubicBezTo>
                  <a:cubicBezTo>
                    <a:pt x="3135" y="1568"/>
                    <a:pt x="3135" y="1742"/>
                    <a:pt x="3135" y="1939"/>
                  </a:cubicBezTo>
                  <a:close/>
                  <a:moveTo>
                    <a:pt x="7105" y="8022"/>
                  </a:moveTo>
                  <a:cubicBezTo>
                    <a:pt x="6711" y="7976"/>
                    <a:pt x="6293" y="7976"/>
                    <a:pt x="6107" y="8046"/>
                  </a:cubicBezTo>
                  <a:cubicBezTo>
                    <a:pt x="6107" y="8139"/>
                    <a:pt x="6165" y="8185"/>
                    <a:pt x="6235" y="8185"/>
                  </a:cubicBezTo>
                  <a:lnTo>
                    <a:pt x="7036" y="8185"/>
                  </a:lnTo>
                  <a:cubicBezTo>
                    <a:pt x="7105" y="8162"/>
                    <a:pt x="7117" y="8104"/>
                    <a:pt x="7105" y="8022"/>
                  </a:cubicBezTo>
                  <a:close/>
                  <a:moveTo>
                    <a:pt x="2821" y="8022"/>
                  </a:moveTo>
                  <a:cubicBezTo>
                    <a:pt x="2810" y="7964"/>
                    <a:pt x="2763" y="7964"/>
                    <a:pt x="2740" y="7953"/>
                  </a:cubicBezTo>
                  <a:cubicBezTo>
                    <a:pt x="2496" y="7918"/>
                    <a:pt x="2229" y="7895"/>
                    <a:pt x="1986" y="7860"/>
                  </a:cubicBezTo>
                  <a:cubicBezTo>
                    <a:pt x="1939" y="7860"/>
                    <a:pt x="1881" y="7848"/>
                    <a:pt x="1835" y="7860"/>
                  </a:cubicBezTo>
                  <a:cubicBezTo>
                    <a:pt x="1811" y="7860"/>
                    <a:pt x="1777" y="7895"/>
                    <a:pt x="1777" y="7918"/>
                  </a:cubicBezTo>
                  <a:cubicBezTo>
                    <a:pt x="1777" y="7953"/>
                    <a:pt x="1800" y="7988"/>
                    <a:pt x="1811" y="7988"/>
                  </a:cubicBezTo>
                  <a:cubicBezTo>
                    <a:pt x="1869" y="8022"/>
                    <a:pt x="1939" y="8046"/>
                    <a:pt x="2009" y="8046"/>
                  </a:cubicBezTo>
                  <a:lnTo>
                    <a:pt x="2763" y="8046"/>
                  </a:ln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6"/>
            <p:cNvSpPr/>
            <p:nvPr/>
          </p:nvSpPr>
          <p:spPr>
            <a:xfrm>
              <a:off x="918700" y="3216650"/>
              <a:ext cx="82450" cy="81275"/>
            </a:xfrm>
            <a:custGeom>
              <a:avLst/>
              <a:gdLst/>
              <a:ahLst/>
              <a:cxnLst/>
              <a:rect l="l" t="t" r="r" b="b"/>
              <a:pathLst>
                <a:path w="3298" h="3251" extrusionOk="0">
                  <a:moveTo>
                    <a:pt x="2485" y="2148"/>
                  </a:moveTo>
                  <a:cubicBezTo>
                    <a:pt x="2473" y="2241"/>
                    <a:pt x="2473" y="2322"/>
                    <a:pt x="2473" y="2392"/>
                  </a:cubicBezTo>
                  <a:lnTo>
                    <a:pt x="2473" y="2972"/>
                  </a:lnTo>
                  <a:cubicBezTo>
                    <a:pt x="2473" y="3146"/>
                    <a:pt x="2392" y="3228"/>
                    <a:pt x="2241" y="3239"/>
                  </a:cubicBezTo>
                  <a:cubicBezTo>
                    <a:pt x="1974" y="3251"/>
                    <a:pt x="1719" y="3251"/>
                    <a:pt x="1452" y="3181"/>
                  </a:cubicBezTo>
                  <a:cubicBezTo>
                    <a:pt x="1289" y="3135"/>
                    <a:pt x="1208" y="3054"/>
                    <a:pt x="1196" y="2891"/>
                  </a:cubicBezTo>
                  <a:cubicBezTo>
                    <a:pt x="1196" y="2729"/>
                    <a:pt x="1150" y="2589"/>
                    <a:pt x="1069" y="2450"/>
                  </a:cubicBezTo>
                  <a:cubicBezTo>
                    <a:pt x="1057" y="2427"/>
                    <a:pt x="1046" y="2392"/>
                    <a:pt x="1011" y="2345"/>
                  </a:cubicBezTo>
                  <a:lnTo>
                    <a:pt x="662" y="2345"/>
                  </a:lnTo>
                  <a:lnTo>
                    <a:pt x="453" y="2345"/>
                  </a:lnTo>
                  <a:cubicBezTo>
                    <a:pt x="221" y="2322"/>
                    <a:pt x="117" y="2253"/>
                    <a:pt x="70" y="2020"/>
                  </a:cubicBezTo>
                  <a:cubicBezTo>
                    <a:pt x="47" y="1800"/>
                    <a:pt x="24" y="1602"/>
                    <a:pt x="12" y="1382"/>
                  </a:cubicBezTo>
                  <a:cubicBezTo>
                    <a:pt x="1" y="1173"/>
                    <a:pt x="59" y="1138"/>
                    <a:pt x="279" y="1138"/>
                  </a:cubicBezTo>
                  <a:lnTo>
                    <a:pt x="976" y="1138"/>
                  </a:lnTo>
                  <a:cubicBezTo>
                    <a:pt x="987" y="1080"/>
                    <a:pt x="999" y="999"/>
                    <a:pt x="999" y="929"/>
                  </a:cubicBezTo>
                  <a:lnTo>
                    <a:pt x="999" y="291"/>
                  </a:lnTo>
                  <a:cubicBezTo>
                    <a:pt x="999" y="93"/>
                    <a:pt x="1046" y="35"/>
                    <a:pt x="1243" y="12"/>
                  </a:cubicBezTo>
                  <a:cubicBezTo>
                    <a:pt x="1440" y="0"/>
                    <a:pt x="1638" y="12"/>
                    <a:pt x="1823" y="12"/>
                  </a:cubicBezTo>
                  <a:cubicBezTo>
                    <a:pt x="2021" y="12"/>
                    <a:pt x="2148" y="105"/>
                    <a:pt x="2195" y="279"/>
                  </a:cubicBezTo>
                  <a:cubicBezTo>
                    <a:pt x="2253" y="465"/>
                    <a:pt x="2288" y="650"/>
                    <a:pt x="2334" y="848"/>
                  </a:cubicBezTo>
                  <a:cubicBezTo>
                    <a:pt x="2346" y="906"/>
                    <a:pt x="2369" y="964"/>
                    <a:pt x="2369" y="1022"/>
                  </a:cubicBezTo>
                  <a:cubicBezTo>
                    <a:pt x="2520" y="1057"/>
                    <a:pt x="2682" y="1034"/>
                    <a:pt x="2833" y="1045"/>
                  </a:cubicBezTo>
                  <a:cubicBezTo>
                    <a:pt x="2915" y="1057"/>
                    <a:pt x="3019" y="1080"/>
                    <a:pt x="3089" y="1103"/>
                  </a:cubicBezTo>
                  <a:cubicBezTo>
                    <a:pt x="3216" y="1161"/>
                    <a:pt x="3298" y="1277"/>
                    <a:pt x="3298" y="1428"/>
                  </a:cubicBezTo>
                  <a:lnTo>
                    <a:pt x="3298" y="1974"/>
                  </a:lnTo>
                  <a:cubicBezTo>
                    <a:pt x="3298" y="2148"/>
                    <a:pt x="3240" y="2195"/>
                    <a:pt x="3077" y="2206"/>
                  </a:cubicBezTo>
                  <a:cubicBezTo>
                    <a:pt x="2961" y="2206"/>
                    <a:pt x="2833" y="2195"/>
                    <a:pt x="2717" y="2195"/>
                  </a:cubicBezTo>
                  <a:cubicBezTo>
                    <a:pt x="2624" y="2160"/>
                    <a:pt x="2566" y="2160"/>
                    <a:pt x="2485" y="2148"/>
                  </a:cubicBezTo>
                  <a:close/>
                  <a:moveTo>
                    <a:pt x="1173" y="2055"/>
                  </a:moveTo>
                  <a:cubicBezTo>
                    <a:pt x="1324" y="2334"/>
                    <a:pt x="1405" y="2612"/>
                    <a:pt x="1463" y="2903"/>
                  </a:cubicBezTo>
                  <a:cubicBezTo>
                    <a:pt x="1696" y="3007"/>
                    <a:pt x="1928" y="3019"/>
                    <a:pt x="2160" y="2972"/>
                  </a:cubicBezTo>
                  <a:cubicBezTo>
                    <a:pt x="2218" y="2868"/>
                    <a:pt x="2195" y="2775"/>
                    <a:pt x="2206" y="2670"/>
                  </a:cubicBezTo>
                  <a:lnTo>
                    <a:pt x="2206" y="2032"/>
                  </a:lnTo>
                  <a:cubicBezTo>
                    <a:pt x="2206" y="1916"/>
                    <a:pt x="2276" y="1858"/>
                    <a:pt x="2381" y="1869"/>
                  </a:cubicBezTo>
                  <a:cubicBezTo>
                    <a:pt x="2543" y="1881"/>
                    <a:pt x="2682" y="1916"/>
                    <a:pt x="2833" y="1927"/>
                  </a:cubicBezTo>
                  <a:cubicBezTo>
                    <a:pt x="2891" y="1927"/>
                    <a:pt x="2949" y="1916"/>
                    <a:pt x="3019" y="1904"/>
                  </a:cubicBezTo>
                  <a:lnTo>
                    <a:pt x="3019" y="1521"/>
                  </a:lnTo>
                  <a:cubicBezTo>
                    <a:pt x="3019" y="1347"/>
                    <a:pt x="2973" y="1301"/>
                    <a:pt x="2799" y="1289"/>
                  </a:cubicBezTo>
                  <a:lnTo>
                    <a:pt x="2311" y="1289"/>
                  </a:lnTo>
                  <a:cubicBezTo>
                    <a:pt x="2160" y="1289"/>
                    <a:pt x="2102" y="1231"/>
                    <a:pt x="2079" y="1092"/>
                  </a:cubicBezTo>
                  <a:cubicBezTo>
                    <a:pt x="2067" y="1034"/>
                    <a:pt x="2067" y="976"/>
                    <a:pt x="2067" y="894"/>
                  </a:cubicBezTo>
                  <a:cubicBezTo>
                    <a:pt x="2021" y="720"/>
                    <a:pt x="1986" y="569"/>
                    <a:pt x="1951" y="395"/>
                  </a:cubicBezTo>
                  <a:cubicBezTo>
                    <a:pt x="1928" y="337"/>
                    <a:pt x="1870" y="279"/>
                    <a:pt x="1835" y="256"/>
                  </a:cubicBezTo>
                  <a:cubicBezTo>
                    <a:pt x="1626" y="233"/>
                    <a:pt x="1417" y="198"/>
                    <a:pt x="1220" y="291"/>
                  </a:cubicBezTo>
                  <a:lnTo>
                    <a:pt x="1220" y="604"/>
                  </a:lnTo>
                  <a:lnTo>
                    <a:pt x="1220" y="1103"/>
                  </a:lnTo>
                  <a:cubicBezTo>
                    <a:pt x="1220" y="1219"/>
                    <a:pt x="1208" y="1324"/>
                    <a:pt x="1115" y="1405"/>
                  </a:cubicBezTo>
                  <a:cubicBezTo>
                    <a:pt x="848" y="1359"/>
                    <a:pt x="570" y="1359"/>
                    <a:pt x="291" y="1417"/>
                  </a:cubicBezTo>
                  <a:cubicBezTo>
                    <a:pt x="279" y="1649"/>
                    <a:pt x="279" y="1858"/>
                    <a:pt x="384" y="2055"/>
                  </a:cubicBezTo>
                  <a:cubicBezTo>
                    <a:pt x="628" y="2125"/>
                    <a:pt x="883" y="2078"/>
                    <a:pt x="1173" y="205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5" name="Google Shape;1495;p26"/>
          <p:cNvGrpSpPr/>
          <p:nvPr/>
        </p:nvGrpSpPr>
        <p:grpSpPr>
          <a:xfrm rot="9086648" flipH="1">
            <a:off x="2361570" y="-673704"/>
            <a:ext cx="351283" cy="1120755"/>
            <a:chOff x="616875" y="3027700"/>
            <a:chExt cx="97525" cy="311150"/>
          </a:xfrm>
        </p:grpSpPr>
        <p:sp>
          <p:nvSpPr>
            <p:cNvPr id="1496" name="Google Shape;1496;p26"/>
            <p:cNvSpPr/>
            <p:nvPr/>
          </p:nvSpPr>
          <p:spPr>
            <a:xfrm>
              <a:off x="616875" y="3027700"/>
              <a:ext cx="97525" cy="311150"/>
            </a:xfrm>
            <a:custGeom>
              <a:avLst/>
              <a:gdLst/>
              <a:ahLst/>
              <a:cxnLst/>
              <a:rect l="l" t="t" r="r" b="b"/>
              <a:pathLst>
                <a:path w="3901" h="12446" extrusionOk="0">
                  <a:moveTo>
                    <a:pt x="12" y="8116"/>
                  </a:moveTo>
                  <a:lnTo>
                    <a:pt x="12" y="5109"/>
                  </a:lnTo>
                  <a:cubicBezTo>
                    <a:pt x="12" y="4946"/>
                    <a:pt x="12" y="4784"/>
                    <a:pt x="93" y="4633"/>
                  </a:cubicBezTo>
                  <a:cubicBezTo>
                    <a:pt x="116" y="4552"/>
                    <a:pt x="116" y="4436"/>
                    <a:pt x="116" y="4354"/>
                  </a:cubicBezTo>
                  <a:lnTo>
                    <a:pt x="116" y="3936"/>
                  </a:lnTo>
                  <a:cubicBezTo>
                    <a:pt x="116" y="3832"/>
                    <a:pt x="151" y="3739"/>
                    <a:pt x="221" y="3681"/>
                  </a:cubicBezTo>
                  <a:cubicBezTo>
                    <a:pt x="325" y="3600"/>
                    <a:pt x="360" y="3484"/>
                    <a:pt x="406" y="3367"/>
                  </a:cubicBezTo>
                  <a:cubicBezTo>
                    <a:pt x="476" y="3193"/>
                    <a:pt x="557" y="3031"/>
                    <a:pt x="639" y="2857"/>
                  </a:cubicBezTo>
                  <a:cubicBezTo>
                    <a:pt x="731" y="2671"/>
                    <a:pt x="824" y="2485"/>
                    <a:pt x="801" y="2265"/>
                  </a:cubicBezTo>
                  <a:cubicBezTo>
                    <a:pt x="801" y="2230"/>
                    <a:pt x="801" y="2218"/>
                    <a:pt x="813" y="2195"/>
                  </a:cubicBezTo>
                  <a:cubicBezTo>
                    <a:pt x="940" y="1905"/>
                    <a:pt x="894" y="1591"/>
                    <a:pt x="894" y="1289"/>
                  </a:cubicBezTo>
                  <a:cubicBezTo>
                    <a:pt x="894" y="1150"/>
                    <a:pt x="917" y="1011"/>
                    <a:pt x="894" y="871"/>
                  </a:cubicBezTo>
                  <a:cubicBezTo>
                    <a:pt x="871" y="663"/>
                    <a:pt x="952" y="512"/>
                    <a:pt x="1010" y="337"/>
                  </a:cubicBezTo>
                  <a:cubicBezTo>
                    <a:pt x="1091" y="117"/>
                    <a:pt x="1300" y="47"/>
                    <a:pt x="1521" y="12"/>
                  </a:cubicBezTo>
                  <a:cubicBezTo>
                    <a:pt x="1625" y="1"/>
                    <a:pt x="1730" y="12"/>
                    <a:pt x="1846" y="12"/>
                  </a:cubicBezTo>
                  <a:cubicBezTo>
                    <a:pt x="1962" y="12"/>
                    <a:pt x="2055" y="70"/>
                    <a:pt x="2090" y="175"/>
                  </a:cubicBezTo>
                  <a:cubicBezTo>
                    <a:pt x="2171" y="419"/>
                    <a:pt x="2287" y="663"/>
                    <a:pt x="2275" y="941"/>
                  </a:cubicBezTo>
                  <a:cubicBezTo>
                    <a:pt x="2252" y="1266"/>
                    <a:pt x="2368" y="1556"/>
                    <a:pt x="2426" y="1870"/>
                  </a:cubicBezTo>
                  <a:cubicBezTo>
                    <a:pt x="2438" y="1940"/>
                    <a:pt x="2461" y="2032"/>
                    <a:pt x="2484" y="2102"/>
                  </a:cubicBezTo>
                  <a:cubicBezTo>
                    <a:pt x="2519" y="2369"/>
                    <a:pt x="2659" y="2555"/>
                    <a:pt x="2868" y="2683"/>
                  </a:cubicBezTo>
                  <a:cubicBezTo>
                    <a:pt x="2891" y="2683"/>
                    <a:pt x="2891" y="2694"/>
                    <a:pt x="2902" y="2694"/>
                  </a:cubicBezTo>
                  <a:cubicBezTo>
                    <a:pt x="3297" y="2845"/>
                    <a:pt x="3494" y="3158"/>
                    <a:pt x="3587" y="3553"/>
                  </a:cubicBezTo>
                  <a:cubicBezTo>
                    <a:pt x="3634" y="3774"/>
                    <a:pt x="3761" y="3960"/>
                    <a:pt x="3715" y="4192"/>
                  </a:cubicBezTo>
                  <a:cubicBezTo>
                    <a:pt x="3866" y="4586"/>
                    <a:pt x="3808" y="5004"/>
                    <a:pt x="3808" y="5399"/>
                  </a:cubicBezTo>
                  <a:cubicBezTo>
                    <a:pt x="3808" y="5736"/>
                    <a:pt x="3831" y="6061"/>
                    <a:pt x="3878" y="6397"/>
                  </a:cubicBezTo>
                  <a:cubicBezTo>
                    <a:pt x="3889" y="6560"/>
                    <a:pt x="3901" y="6723"/>
                    <a:pt x="3901" y="6897"/>
                  </a:cubicBezTo>
                  <a:lnTo>
                    <a:pt x="3901" y="10147"/>
                  </a:lnTo>
                  <a:cubicBezTo>
                    <a:pt x="3901" y="10345"/>
                    <a:pt x="3878" y="10530"/>
                    <a:pt x="3785" y="10728"/>
                  </a:cubicBezTo>
                  <a:cubicBezTo>
                    <a:pt x="3715" y="10902"/>
                    <a:pt x="3657" y="11076"/>
                    <a:pt x="3622" y="11262"/>
                  </a:cubicBezTo>
                  <a:cubicBezTo>
                    <a:pt x="3599" y="11436"/>
                    <a:pt x="3506" y="11575"/>
                    <a:pt x="3448" y="11738"/>
                  </a:cubicBezTo>
                  <a:cubicBezTo>
                    <a:pt x="3344" y="12016"/>
                    <a:pt x="3135" y="12144"/>
                    <a:pt x="2868" y="12248"/>
                  </a:cubicBezTo>
                  <a:cubicBezTo>
                    <a:pt x="2810" y="12272"/>
                    <a:pt x="2740" y="12307"/>
                    <a:pt x="2670" y="12307"/>
                  </a:cubicBezTo>
                  <a:cubicBezTo>
                    <a:pt x="2345" y="12318"/>
                    <a:pt x="2055" y="12446"/>
                    <a:pt x="1741" y="12446"/>
                  </a:cubicBezTo>
                  <a:lnTo>
                    <a:pt x="894" y="12446"/>
                  </a:lnTo>
                  <a:cubicBezTo>
                    <a:pt x="662" y="12446"/>
                    <a:pt x="348" y="12248"/>
                    <a:pt x="255" y="12040"/>
                  </a:cubicBezTo>
                  <a:cubicBezTo>
                    <a:pt x="105" y="11714"/>
                    <a:pt x="0" y="11366"/>
                    <a:pt x="12" y="10971"/>
                  </a:cubicBezTo>
                  <a:cubicBezTo>
                    <a:pt x="35" y="10008"/>
                    <a:pt x="12" y="9068"/>
                    <a:pt x="12" y="8116"/>
                  </a:cubicBezTo>
                  <a:close/>
                  <a:moveTo>
                    <a:pt x="2008" y="1754"/>
                  </a:moveTo>
                  <a:lnTo>
                    <a:pt x="1382" y="1754"/>
                  </a:lnTo>
                  <a:cubicBezTo>
                    <a:pt x="1265" y="1754"/>
                    <a:pt x="1207" y="1812"/>
                    <a:pt x="1196" y="1928"/>
                  </a:cubicBezTo>
                  <a:cubicBezTo>
                    <a:pt x="1173" y="2079"/>
                    <a:pt x="1196" y="2207"/>
                    <a:pt x="1173" y="2346"/>
                  </a:cubicBezTo>
                  <a:cubicBezTo>
                    <a:pt x="1173" y="2427"/>
                    <a:pt x="1161" y="2520"/>
                    <a:pt x="1115" y="2578"/>
                  </a:cubicBezTo>
                  <a:cubicBezTo>
                    <a:pt x="917" y="2845"/>
                    <a:pt x="801" y="3147"/>
                    <a:pt x="627" y="3426"/>
                  </a:cubicBezTo>
                  <a:cubicBezTo>
                    <a:pt x="476" y="3681"/>
                    <a:pt x="395" y="3971"/>
                    <a:pt x="418" y="4296"/>
                  </a:cubicBezTo>
                  <a:cubicBezTo>
                    <a:pt x="441" y="4436"/>
                    <a:pt x="441" y="4598"/>
                    <a:pt x="395" y="4749"/>
                  </a:cubicBezTo>
                  <a:cubicBezTo>
                    <a:pt x="348" y="4888"/>
                    <a:pt x="337" y="5039"/>
                    <a:pt x="337" y="5190"/>
                  </a:cubicBezTo>
                  <a:lnTo>
                    <a:pt x="337" y="11053"/>
                  </a:lnTo>
                  <a:cubicBezTo>
                    <a:pt x="337" y="11343"/>
                    <a:pt x="418" y="11610"/>
                    <a:pt x="534" y="11854"/>
                  </a:cubicBezTo>
                  <a:cubicBezTo>
                    <a:pt x="615" y="12005"/>
                    <a:pt x="743" y="12132"/>
                    <a:pt x="940" y="12132"/>
                  </a:cubicBezTo>
                  <a:cubicBezTo>
                    <a:pt x="1451" y="12156"/>
                    <a:pt x="1962" y="12086"/>
                    <a:pt x="2473" y="12028"/>
                  </a:cubicBezTo>
                  <a:cubicBezTo>
                    <a:pt x="2577" y="12016"/>
                    <a:pt x="2693" y="11970"/>
                    <a:pt x="2798" y="11912"/>
                  </a:cubicBezTo>
                  <a:cubicBezTo>
                    <a:pt x="2902" y="11854"/>
                    <a:pt x="3018" y="11773"/>
                    <a:pt x="3088" y="11680"/>
                  </a:cubicBezTo>
                  <a:cubicBezTo>
                    <a:pt x="3239" y="11482"/>
                    <a:pt x="3320" y="11227"/>
                    <a:pt x="3390" y="10983"/>
                  </a:cubicBezTo>
                  <a:cubicBezTo>
                    <a:pt x="3425" y="10867"/>
                    <a:pt x="3448" y="10751"/>
                    <a:pt x="3494" y="10646"/>
                  </a:cubicBezTo>
                  <a:cubicBezTo>
                    <a:pt x="3564" y="10495"/>
                    <a:pt x="3587" y="10321"/>
                    <a:pt x="3587" y="10147"/>
                  </a:cubicBezTo>
                  <a:lnTo>
                    <a:pt x="3587" y="6862"/>
                  </a:lnTo>
                  <a:cubicBezTo>
                    <a:pt x="3587" y="6734"/>
                    <a:pt x="3587" y="6606"/>
                    <a:pt x="3564" y="6490"/>
                  </a:cubicBezTo>
                  <a:cubicBezTo>
                    <a:pt x="3483" y="6061"/>
                    <a:pt x="3506" y="5631"/>
                    <a:pt x="3494" y="5190"/>
                  </a:cubicBezTo>
                  <a:cubicBezTo>
                    <a:pt x="3494" y="4946"/>
                    <a:pt x="3529" y="4703"/>
                    <a:pt x="3425" y="4470"/>
                  </a:cubicBezTo>
                  <a:cubicBezTo>
                    <a:pt x="3413" y="4424"/>
                    <a:pt x="3413" y="4354"/>
                    <a:pt x="3413" y="4296"/>
                  </a:cubicBezTo>
                  <a:cubicBezTo>
                    <a:pt x="3413" y="4134"/>
                    <a:pt x="3390" y="4006"/>
                    <a:pt x="3320" y="3855"/>
                  </a:cubicBezTo>
                  <a:cubicBezTo>
                    <a:pt x="3262" y="3762"/>
                    <a:pt x="3239" y="3646"/>
                    <a:pt x="3204" y="3530"/>
                  </a:cubicBezTo>
                  <a:cubicBezTo>
                    <a:pt x="3158" y="3333"/>
                    <a:pt x="3053" y="3217"/>
                    <a:pt x="2902" y="3124"/>
                  </a:cubicBezTo>
                  <a:cubicBezTo>
                    <a:pt x="2786" y="3042"/>
                    <a:pt x="2659" y="2973"/>
                    <a:pt x="2554" y="2903"/>
                  </a:cubicBezTo>
                  <a:cubicBezTo>
                    <a:pt x="2392" y="2799"/>
                    <a:pt x="2264" y="2683"/>
                    <a:pt x="2217" y="2485"/>
                  </a:cubicBezTo>
                  <a:cubicBezTo>
                    <a:pt x="2183" y="2230"/>
                    <a:pt x="2078" y="1986"/>
                    <a:pt x="2008" y="1754"/>
                  </a:cubicBezTo>
                  <a:close/>
                  <a:moveTo>
                    <a:pt x="1950" y="1464"/>
                  </a:moveTo>
                  <a:lnTo>
                    <a:pt x="1950" y="1011"/>
                  </a:lnTo>
                  <a:cubicBezTo>
                    <a:pt x="1950" y="895"/>
                    <a:pt x="1927" y="779"/>
                    <a:pt x="1916" y="663"/>
                  </a:cubicBezTo>
                  <a:cubicBezTo>
                    <a:pt x="1892" y="535"/>
                    <a:pt x="1800" y="454"/>
                    <a:pt x="1672" y="396"/>
                  </a:cubicBezTo>
                  <a:cubicBezTo>
                    <a:pt x="1521" y="337"/>
                    <a:pt x="1324" y="419"/>
                    <a:pt x="1312" y="570"/>
                  </a:cubicBezTo>
                  <a:cubicBezTo>
                    <a:pt x="1289" y="860"/>
                    <a:pt x="1265" y="1150"/>
                    <a:pt x="1324" y="1440"/>
                  </a:cubicBezTo>
                  <a:cubicBezTo>
                    <a:pt x="1521" y="1498"/>
                    <a:pt x="1718" y="1475"/>
                    <a:pt x="1950" y="1464"/>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6"/>
            <p:cNvSpPr/>
            <p:nvPr/>
          </p:nvSpPr>
          <p:spPr>
            <a:xfrm>
              <a:off x="641250" y="3121750"/>
              <a:ext cx="49075" cy="179100"/>
            </a:xfrm>
            <a:custGeom>
              <a:avLst/>
              <a:gdLst/>
              <a:ahLst/>
              <a:cxnLst/>
              <a:rect l="l" t="t" r="r" b="b"/>
              <a:pathLst>
                <a:path w="1963" h="7164" extrusionOk="0">
                  <a:moveTo>
                    <a:pt x="1939" y="3378"/>
                  </a:moveTo>
                  <a:cubicBezTo>
                    <a:pt x="1939" y="4238"/>
                    <a:pt x="1927" y="5073"/>
                    <a:pt x="1939" y="5932"/>
                  </a:cubicBezTo>
                  <a:cubicBezTo>
                    <a:pt x="1939" y="6188"/>
                    <a:pt x="1846" y="6408"/>
                    <a:pt x="1800" y="6641"/>
                  </a:cubicBezTo>
                  <a:cubicBezTo>
                    <a:pt x="1788" y="6722"/>
                    <a:pt x="1672" y="6803"/>
                    <a:pt x="1591" y="6861"/>
                  </a:cubicBezTo>
                  <a:cubicBezTo>
                    <a:pt x="1475" y="6942"/>
                    <a:pt x="1335" y="7001"/>
                    <a:pt x="1208" y="7093"/>
                  </a:cubicBezTo>
                  <a:cubicBezTo>
                    <a:pt x="1115" y="7151"/>
                    <a:pt x="1022" y="7163"/>
                    <a:pt x="941" y="7117"/>
                  </a:cubicBezTo>
                  <a:cubicBezTo>
                    <a:pt x="778" y="7047"/>
                    <a:pt x="627" y="6989"/>
                    <a:pt x="476" y="6884"/>
                  </a:cubicBezTo>
                  <a:cubicBezTo>
                    <a:pt x="337" y="6780"/>
                    <a:pt x="186" y="6675"/>
                    <a:pt x="221" y="6466"/>
                  </a:cubicBezTo>
                  <a:cubicBezTo>
                    <a:pt x="82" y="6188"/>
                    <a:pt x="128" y="5898"/>
                    <a:pt x="116" y="5607"/>
                  </a:cubicBezTo>
                  <a:cubicBezTo>
                    <a:pt x="116" y="5480"/>
                    <a:pt x="116" y="5364"/>
                    <a:pt x="58" y="5236"/>
                  </a:cubicBezTo>
                  <a:cubicBezTo>
                    <a:pt x="23" y="5143"/>
                    <a:pt x="12" y="5062"/>
                    <a:pt x="12" y="4957"/>
                  </a:cubicBezTo>
                  <a:lnTo>
                    <a:pt x="12" y="2728"/>
                  </a:lnTo>
                  <a:cubicBezTo>
                    <a:pt x="12" y="2670"/>
                    <a:pt x="0" y="2589"/>
                    <a:pt x="23" y="2554"/>
                  </a:cubicBezTo>
                  <a:cubicBezTo>
                    <a:pt x="151" y="2276"/>
                    <a:pt x="116" y="1985"/>
                    <a:pt x="116" y="1695"/>
                  </a:cubicBezTo>
                  <a:lnTo>
                    <a:pt x="116" y="1451"/>
                  </a:lnTo>
                  <a:cubicBezTo>
                    <a:pt x="82" y="1068"/>
                    <a:pt x="209" y="720"/>
                    <a:pt x="314" y="360"/>
                  </a:cubicBezTo>
                  <a:cubicBezTo>
                    <a:pt x="383" y="139"/>
                    <a:pt x="581" y="12"/>
                    <a:pt x="813" y="0"/>
                  </a:cubicBezTo>
                  <a:lnTo>
                    <a:pt x="1161" y="0"/>
                  </a:lnTo>
                  <a:cubicBezTo>
                    <a:pt x="1521" y="0"/>
                    <a:pt x="1742" y="209"/>
                    <a:pt x="1916" y="476"/>
                  </a:cubicBezTo>
                  <a:cubicBezTo>
                    <a:pt x="1962" y="546"/>
                    <a:pt x="1962" y="674"/>
                    <a:pt x="1962" y="778"/>
                  </a:cubicBezTo>
                  <a:cubicBezTo>
                    <a:pt x="1962" y="1660"/>
                    <a:pt x="1962" y="2519"/>
                    <a:pt x="1939" y="3378"/>
                  </a:cubicBezTo>
                  <a:cubicBezTo>
                    <a:pt x="1962" y="3378"/>
                    <a:pt x="1962" y="3378"/>
                    <a:pt x="1939" y="3378"/>
                  </a:cubicBezTo>
                  <a:close/>
                  <a:moveTo>
                    <a:pt x="1567" y="6617"/>
                  </a:moveTo>
                  <a:cubicBezTo>
                    <a:pt x="1614" y="6223"/>
                    <a:pt x="1672" y="5840"/>
                    <a:pt x="1672" y="5468"/>
                  </a:cubicBezTo>
                  <a:cubicBezTo>
                    <a:pt x="1672" y="3971"/>
                    <a:pt x="1649" y="2461"/>
                    <a:pt x="1649" y="964"/>
                  </a:cubicBezTo>
                  <a:cubicBezTo>
                    <a:pt x="1649" y="906"/>
                    <a:pt x="1672" y="848"/>
                    <a:pt x="1649" y="790"/>
                  </a:cubicBezTo>
                  <a:cubicBezTo>
                    <a:pt x="1637" y="720"/>
                    <a:pt x="1626" y="615"/>
                    <a:pt x="1567" y="581"/>
                  </a:cubicBezTo>
                  <a:cubicBezTo>
                    <a:pt x="1417" y="430"/>
                    <a:pt x="1277" y="302"/>
                    <a:pt x="1033" y="302"/>
                  </a:cubicBezTo>
                  <a:cubicBezTo>
                    <a:pt x="801" y="314"/>
                    <a:pt x="650" y="383"/>
                    <a:pt x="581" y="604"/>
                  </a:cubicBezTo>
                  <a:cubicBezTo>
                    <a:pt x="511" y="836"/>
                    <a:pt x="430" y="1068"/>
                    <a:pt x="418" y="1300"/>
                  </a:cubicBezTo>
                  <a:lnTo>
                    <a:pt x="418" y="1823"/>
                  </a:lnTo>
                  <a:cubicBezTo>
                    <a:pt x="418" y="2090"/>
                    <a:pt x="453" y="2357"/>
                    <a:pt x="337" y="2612"/>
                  </a:cubicBezTo>
                  <a:cubicBezTo>
                    <a:pt x="302" y="2670"/>
                    <a:pt x="314" y="2740"/>
                    <a:pt x="314" y="2810"/>
                  </a:cubicBezTo>
                  <a:lnTo>
                    <a:pt x="314" y="4830"/>
                  </a:lnTo>
                  <a:cubicBezTo>
                    <a:pt x="314" y="4911"/>
                    <a:pt x="302" y="5004"/>
                    <a:pt x="349" y="5073"/>
                  </a:cubicBezTo>
                  <a:cubicBezTo>
                    <a:pt x="430" y="5248"/>
                    <a:pt x="418" y="5433"/>
                    <a:pt x="418" y="5631"/>
                  </a:cubicBezTo>
                  <a:cubicBezTo>
                    <a:pt x="418" y="5747"/>
                    <a:pt x="407" y="5863"/>
                    <a:pt x="418" y="5979"/>
                  </a:cubicBezTo>
                  <a:cubicBezTo>
                    <a:pt x="453" y="6153"/>
                    <a:pt x="476" y="6327"/>
                    <a:pt x="546" y="6466"/>
                  </a:cubicBezTo>
                  <a:cubicBezTo>
                    <a:pt x="604" y="6594"/>
                    <a:pt x="720" y="6699"/>
                    <a:pt x="871" y="6722"/>
                  </a:cubicBezTo>
                  <a:cubicBezTo>
                    <a:pt x="1010" y="6757"/>
                    <a:pt x="1161" y="6826"/>
                    <a:pt x="1300" y="6710"/>
                  </a:cubicBezTo>
                  <a:cubicBezTo>
                    <a:pt x="1347" y="6675"/>
                    <a:pt x="1440" y="6652"/>
                    <a:pt x="1567" y="661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6"/>
            <p:cNvSpPr/>
            <p:nvPr/>
          </p:nvSpPr>
          <p:spPr>
            <a:xfrm>
              <a:off x="657775" y="3180375"/>
              <a:ext cx="18900" cy="38050"/>
            </a:xfrm>
            <a:custGeom>
              <a:avLst/>
              <a:gdLst/>
              <a:ahLst/>
              <a:cxnLst/>
              <a:rect l="l" t="t" r="r" b="b"/>
              <a:pathLst>
                <a:path w="756" h="1522" extrusionOk="0">
                  <a:moveTo>
                    <a:pt x="431" y="360"/>
                  </a:moveTo>
                  <a:cubicBezTo>
                    <a:pt x="500" y="511"/>
                    <a:pt x="756" y="569"/>
                    <a:pt x="581" y="813"/>
                  </a:cubicBezTo>
                  <a:lnTo>
                    <a:pt x="407" y="685"/>
                  </a:lnTo>
                  <a:cubicBezTo>
                    <a:pt x="326" y="755"/>
                    <a:pt x="338" y="824"/>
                    <a:pt x="384" y="906"/>
                  </a:cubicBezTo>
                  <a:cubicBezTo>
                    <a:pt x="454" y="1022"/>
                    <a:pt x="512" y="1138"/>
                    <a:pt x="581" y="1254"/>
                  </a:cubicBezTo>
                  <a:lnTo>
                    <a:pt x="523" y="1370"/>
                  </a:lnTo>
                  <a:cubicBezTo>
                    <a:pt x="500" y="1405"/>
                    <a:pt x="454" y="1451"/>
                    <a:pt x="396" y="1498"/>
                  </a:cubicBezTo>
                  <a:cubicBezTo>
                    <a:pt x="268" y="1463"/>
                    <a:pt x="117" y="1521"/>
                    <a:pt x="13" y="1428"/>
                  </a:cubicBezTo>
                  <a:cubicBezTo>
                    <a:pt x="36" y="1266"/>
                    <a:pt x="36" y="1115"/>
                    <a:pt x="47" y="975"/>
                  </a:cubicBezTo>
                  <a:cubicBezTo>
                    <a:pt x="47" y="917"/>
                    <a:pt x="71" y="859"/>
                    <a:pt x="105" y="824"/>
                  </a:cubicBezTo>
                  <a:cubicBezTo>
                    <a:pt x="175" y="766"/>
                    <a:pt x="187" y="697"/>
                    <a:pt x="187" y="616"/>
                  </a:cubicBezTo>
                  <a:cubicBezTo>
                    <a:pt x="187" y="534"/>
                    <a:pt x="164" y="465"/>
                    <a:pt x="175" y="407"/>
                  </a:cubicBezTo>
                  <a:cubicBezTo>
                    <a:pt x="187" y="302"/>
                    <a:pt x="164" y="267"/>
                    <a:pt x="94" y="209"/>
                  </a:cubicBezTo>
                  <a:cubicBezTo>
                    <a:pt x="1" y="128"/>
                    <a:pt x="47" y="35"/>
                    <a:pt x="164" y="12"/>
                  </a:cubicBezTo>
                  <a:cubicBezTo>
                    <a:pt x="233" y="0"/>
                    <a:pt x="314" y="0"/>
                    <a:pt x="372" y="0"/>
                  </a:cubicBezTo>
                  <a:cubicBezTo>
                    <a:pt x="547" y="12"/>
                    <a:pt x="581" y="128"/>
                    <a:pt x="465" y="290"/>
                  </a:cubicBezTo>
                  <a:cubicBezTo>
                    <a:pt x="454" y="302"/>
                    <a:pt x="442" y="337"/>
                    <a:pt x="431"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6"/>
            <p:cNvSpPr/>
            <p:nvPr/>
          </p:nvSpPr>
          <p:spPr>
            <a:xfrm>
              <a:off x="657500" y="3233775"/>
              <a:ext cx="14825" cy="11625"/>
            </a:xfrm>
            <a:custGeom>
              <a:avLst/>
              <a:gdLst/>
              <a:ahLst/>
              <a:cxnLst/>
              <a:rect l="l" t="t" r="r" b="b"/>
              <a:pathLst>
                <a:path w="593" h="465" extrusionOk="0">
                  <a:moveTo>
                    <a:pt x="523" y="360"/>
                  </a:moveTo>
                  <a:cubicBezTo>
                    <a:pt x="395" y="395"/>
                    <a:pt x="291" y="430"/>
                    <a:pt x="175" y="453"/>
                  </a:cubicBezTo>
                  <a:cubicBezTo>
                    <a:pt x="93" y="465"/>
                    <a:pt x="12" y="395"/>
                    <a:pt x="12" y="302"/>
                  </a:cubicBezTo>
                  <a:cubicBezTo>
                    <a:pt x="0" y="140"/>
                    <a:pt x="116" y="0"/>
                    <a:pt x="279" y="0"/>
                  </a:cubicBezTo>
                  <a:cubicBezTo>
                    <a:pt x="349" y="0"/>
                    <a:pt x="442" y="12"/>
                    <a:pt x="511" y="24"/>
                  </a:cubicBezTo>
                  <a:cubicBezTo>
                    <a:pt x="592" y="128"/>
                    <a:pt x="558" y="232"/>
                    <a:pt x="523" y="36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6"/>
            <p:cNvSpPr/>
            <p:nvPr/>
          </p:nvSpPr>
          <p:spPr>
            <a:xfrm>
              <a:off x="655750" y="3160350"/>
              <a:ext cx="14550" cy="9300"/>
            </a:xfrm>
            <a:custGeom>
              <a:avLst/>
              <a:gdLst/>
              <a:ahLst/>
              <a:cxnLst/>
              <a:rect l="l" t="t" r="r" b="b"/>
              <a:pathLst>
                <a:path w="582" h="372" extrusionOk="0">
                  <a:moveTo>
                    <a:pt x="105" y="0"/>
                  </a:moveTo>
                  <a:cubicBezTo>
                    <a:pt x="279" y="35"/>
                    <a:pt x="430" y="0"/>
                    <a:pt x="523" y="163"/>
                  </a:cubicBezTo>
                  <a:cubicBezTo>
                    <a:pt x="546" y="209"/>
                    <a:pt x="581" y="279"/>
                    <a:pt x="523" y="325"/>
                  </a:cubicBezTo>
                  <a:cubicBezTo>
                    <a:pt x="488" y="348"/>
                    <a:pt x="430" y="372"/>
                    <a:pt x="407" y="348"/>
                  </a:cubicBezTo>
                  <a:cubicBezTo>
                    <a:pt x="314" y="337"/>
                    <a:pt x="233" y="314"/>
                    <a:pt x="140" y="279"/>
                  </a:cubicBezTo>
                  <a:cubicBezTo>
                    <a:pt x="105" y="267"/>
                    <a:pt x="59" y="232"/>
                    <a:pt x="47" y="198"/>
                  </a:cubicBezTo>
                  <a:cubicBezTo>
                    <a:pt x="12" y="163"/>
                    <a:pt x="1" y="105"/>
                    <a:pt x="12" y="81"/>
                  </a:cubicBezTo>
                  <a:cubicBezTo>
                    <a:pt x="47" y="35"/>
                    <a:pt x="82" y="23"/>
                    <a:pt x="105"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26"/>
          <p:cNvGrpSpPr/>
          <p:nvPr/>
        </p:nvGrpSpPr>
        <p:grpSpPr>
          <a:xfrm rot="-1974894" flipH="1">
            <a:off x="1370005" y="872286"/>
            <a:ext cx="233139" cy="565604"/>
            <a:chOff x="1282375" y="3450000"/>
            <a:chExt cx="64725" cy="157025"/>
          </a:xfrm>
        </p:grpSpPr>
        <p:sp>
          <p:nvSpPr>
            <p:cNvPr id="1502" name="Google Shape;1502;p26"/>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6"/>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6"/>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26"/>
          <p:cNvGrpSpPr/>
          <p:nvPr/>
        </p:nvGrpSpPr>
        <p:grpSpPr>
          <a:xfrm rot="-1302591" flipH="1">
            <a:off x="6086406" y="4653389"/>
            <a:ext cx="378569" cy="592888"/>
            <a:chOff x="683900" y="3612800"/>
            <a:chExt cx="105100" cy="164600"/>
          </a:xfrm>
        </p:grpSpPr>
        <p:sp>
          <p:nvSpPr>
            <p:cNvPr id="1506" name="Google Shape;1506;p26"/>
            <p:cNvSpPr/>
            <p:nvPr/>
          </p:nvSpPr>
          <p:spPr>
            <a:xfrm>
              <a:off x="683900" y="3612800"/>
              <a:ext cx="105100" cy="164600"/>
            </a:xfrm>
            <a:custGeom>
              <a:avLst/>
              <a:gdLst/>
              <a:ahLst/>
              <a:cxnLst/>
              <a:rect l="l" t="t" r="r" b="b"/>
              <a:pathLst>
                <a:path w="4204" h="6584" extrusionOk="0">
                  <a:moveTo>
                    <a:pt x="488" y="2079"/>
                  </a:moveTo>
                  <a:cubicBezTo>
                    <a:pt x="94" y="2009"/>
                    <a:pt x="24" y="1916"/>
                    <a:pt x="24" y="1522"/>
                  </a:cubicBezTo>
                  <a:cubicBezTo>
                    <a:pt x="24" y="1208"/>
                    <a:pt x="36" y="883"/>
                    <a:pt x="24" y="570"/>
                  </a:cubicBezTo>
                  <a:cubicBezTo>
                    <a:pt x="1" y="361"/>
                    <a:pt x="152" y="245"/>
                    <a:pt x="221" y="105"/>
                  </a:cubicBezTo>
                  <a:cubicBezTo>
                    <a:pt x="233" y="71"/>
                    <a:pt x="279" y="47"/>
                    <a:pt x="326" y="47"/>
                  </a:cubicBezTo>
                  <a:cubicBezTo>
                    <a:pt x="396" y="36"/>
                    <a:pt x="488" y="13"/>
                    <a:pt x="570" y="13"/>
                  </a:cubicBezTo>
                  <a:cubicBezTo>
                    <a:pt x="1208" y="1"/>
                    <a:pt x="1858" y="1"/>
                    <a:pt x="2497" y="47"/>
                  </a:cubicBezTo>
                  <a:cubicBezTo>
                    <a:pt x="2868" y="71"/>
                    <a:pt x="3240" y="71"/>
                    <a:pt x="3600" y="94"/>
                  </a:cubicBezTo>
                  <a:lnTo>
                    <a:pt x="3716" y="94"/>
                  </a:lnTo>
                  <a:cubicBezTo>
                    <a:pt x="4064" y="94"/>
                    <a:pt x="4203" y="198"/>
                    <a:pt x="4203" y="570"/>
                  </a:cubicBezTo>
                  <a:lnTo>
                    <a:pt x="4203" y="1417"/>
                  </a:lnTo>
                  <a:cubicBezTo>
                    <a:pt x="4203" y="1533"/>
                    <a:pt x="4180" y="1649"/>
                    <a:pt x="4110" y="1742"/>
                  </a:cubicBezTo>
                  <a:cubicBezTo>
                    <a:pt x="4029" y="1847"/>
                    <a:pt x="4029" y="1974"/>
                    <a:pt x="4029" y="2091"/>
                  </a:cubicBezTo>
                  <a:cubicBezTo>
                    <a:pt x="4052" y="2555"/>
                    <a:pt x="4087" y="3008"/>
                    <a:pt x="4110" y="3472"/>
                  </a:cubicBezTo>
                  <a:cubicBezTo>
                    <a:pt x="4157" y="4203"/>
                    <a:pt x="4169" y="4935"/>
                    <a:pt x="4099" y="5678"/>
                  </a:cubicBezTo>
                  <a:cubicBezTo>
                    <a:pt x="4087" y="5840"/>
                    <a:pt x="4041" y="5991"/>
                    <a:pt x="3971" y="6154"/>
                  </a:cubicBezTo>
                  <a:cubicBezTo>
                    <a:pt x="3890" y="6340"/>
                    <a:pt x="3762" y="6456"/>
                    <a:pt x="3576" y="6502"/>
                  </a:cubicBezTo>
                  <a:cubicBezTo>
                    <a:pt x="3449" y="6548"/>
                    <a:pt x="3298" y="6572"/>
                    <a:pt x="3159" y="6572"/>
                  </a:cubicBezTo>
                  <a:cubicBezTo>
                    <a:pt x="2810" y="6583"/>
                    <a:pt x="2462" y="6572"/>
                    <a:pt x="2114" y="6572"/>
                  </a:cubicBezTo>
                  <a:cubicBezTo>
                    <a:pt x="1905" y="6572"/>
                    <a:pt x="1707" y="6514"/>
                    <a:pt x="1510" y="6444"/>
                  </a:cubicBezTo>
                  <a:cubicBezTo>
                    <a:pt x="1266" y="6351"/>
                    <a:pt x="1104" y="6189"/>
                    <a:pt x="1011" y="5945"/>
                  </a:cubicBezTo>
                  <a:cubicBezTo>
                    <a:pt x="871" y="5620"/>
                    <a:pt x="755" y="5283"/>
                    <a:pt x="697" y="4923"/>
                  </a:cubicBezTo>
                  <a:cubicBezTo>
                    <a:pt x="570" y="4064"/>
                    <a:pt x="465" y="3193"/>
                    <a:pt x="500" y="2323"/>
                  </a:cubicBezTo>
                  <a:lnTo>
                    <a:pt x="500" y="2137"/>
                  </a:lnTo>
                  <a:cubicBezTo>
                    <a:pt x="512" y="2149"/>
                    <a:pt x="500" y="2125"/>
                    <a:pt x="488" y="2079"/>
                  </a:cubicBezTo>
                  <a:close/>
                  <a:moveTo>
                    <a:pt x="790" y="2009"/>
                  </a:moveTo>
                  <a:cubicBezTo>
                    <a:pt x="790" y="2091"/>
                    <a:pt x="779" y="2183"/>
                    <a:pt x="779" y="2253"/>
                  </a:cubicBezTo>
                  <a:cubicBezTo>
                    <a:pt x="744" y="3066"/>
                    <a:pt x="848" y="3867"/>
                    <a:pt x="964" y="4656"/>
                  </a:cubicBezTo>
                  <a:cubicBezTo>
                    <a:pt x="1022" y="5051"/>
                    <a:pt x="1127" y="5411"/>
                    <a:pt x="1255" y="5782"/>
                  </a:cubicBezTo>
                  <a:cubicBezTo>
                    <a:pt x="1336" y="6014"/>
                    <a:pt x="1498" y="6154"/>
                    <a:pt x="1731" y="6212"/>
                  </a:cubicBezTo>
                  <a:cubicBezTo>
                    <a:pt x="1847" y="6247"/>
                    <a:pt x="1974" y="6270"/>
                    <a:pt x="2090" y="6281"/>
                  </a:cubicBezTo>
                  <a:cubicBezTo>
                    <a:pt x="2462" y="6305"/>
                    <a:pt x="2810" y="6305"/>
                    <a:pt x="3170" y="6281"/>
                  </a:cubicBezTo>
                  <a:cubicBezTo>
                    <a:pt x="3275" y="6281"/>
                    <a:pt x="3367" y="6258"/>
                    <a:pt x="3472" y="6223"/>
                  </a:cubicBezTo>
                  <a:cubicBezTo>
                    <a:pt x="3588" y="6200"/>
                    <a:pt x="3658" y="6131"/>
                    <a:pt x="3716" y="6014"/>
                  </a:cubicBezTo>
                  <a:cubicBezTo>
                    <a:pt x="3809" y="5817"/>
                    <a:pt x="3832" y="5620"/>
                    <a:pt x="3832" y="5411"/>
                  </a:cubicBezTo>
                  <a:lnTo>
                    <a:pt x="3832" y="3518"/>
                  </a:lnTo>
                  <a:cubicBezTo>
                    <a:pt x="3832" y="3182"/>
                    <a:pt x="3809" y="2857"/>
                    <a:pt x="3774" y="2543"/>
                  </a:cubicBezTo>
                  <a:cubicBezTo>
                    <a:pt x="3774" y="2439"/>
                    <a:pt x="3762" y="2334"/>
                    <a:pt x="3751" y="2241"/>
                  </a:cubicBezTo>
                  <a:cubicBezTo>
                    <a:pt x="3739" y="2137"/>
                    <a:pt x="3762" y="2033"/>
                    <a:pt x="3704" y="1951"/>
                  </a:cubicBezTo>
                  <a:lnTo>
                    <a:pt x="3298" y="1951"/>
                  </a:lnTo>
                  <a:cubicBezTo>
                    <a:pt x="3019" y="1951"/>
                    <a:pt x="2752" y="1963"/>
                    <a:pt x="2474" y="1974"/>
                  </a:cubicBezTo>
                  <a:cubicBezTo>
                    <a:pt x="2183" y="2009"/>
                    <a:pt x="1882" y="1974"/>
                    <a:pt x="1591" y="1963"/>
                  </a:cubicBezTo>
                  <a:cubicBezTo>
                    <a:pt x="1324" y="1963"/>
                    <a:pt x="1057" y="1963"/>
                    <a:pt x="790" y="2009"/>
                  </a:cubicBezTo>
                  <a:close/>
                  <a:moveTo>
                    <a:pt x="2114" y="1673"/>
                  </a:moveTo>
                  <a:lnTo>
                    <a:pt x="2114" y="976"/>
                  </a:lnTo>
                  <a:cubicBezTo>
                    <a:pt x="2114" y="883"/>
                    <a:pt x="2114" y="814"/>
                    <a:pt x="2125" y="721"/>
                  </a:cubicBezTo>
                  <a:cubicBezTo>
                    <a:pt x="2125" y="709"/>
                    <a:pt x="2172" y="686"/>
                    <a:pt x="2195" y="686"/>
                  </a:cubicBezTo>
                  <a:cubicBezTo>
                    <a:pt x="2218" y="686"/>
                    <a:pt x="2265" y="697"/>
                    <a:pt x="2265" y="709"/>
                  </a:cubicBezTo>
                  <a:cubicBezTo>
                    <a:pt x="2299" y="767"/>
                    <a:pt x="2311" y="825"/>
                    <a:pt x="2311" y="883"/>
                  </a:cubicBezTo>
                  <a:cubicBezTo>
                    <a:pt x="2323" y="1081"/>
                    <a:pt x="2323" y="1278"/>
                    <a:pt x="2346" y="1464"/>
                  </a:cubicBezTo>
                  <a:cubicBezTo>
                    <a:pt x="2346" y="1545"/>
                    <a:pt x="2369" y="1603"/>
                    <a:pt x="2369" y="1673"/>
                  </a:cubicBezTo>
                  <a:cubicBezTo>
                    <a:pt x="2508" y="1684"/>
                    <a:pt x="2648" y="1800"/>
                    <a:pt x="2799" y="1684"/>
                  </a:cubicBezTo>
                  <a:cubicBezTo>
                    <a:pt x="2787" y="1580"/>
                    <a:pt x="2787" y="1487"/>
                    <a:pt x="2775" y="1382"/>
                  </a:cubicBezTo>
                  <a:cubicBezTo>
                    <a:pt x="2764" y="1173"/>
                    <a:pt x="2752" y="976"/>
                    <a:pt x="2752" y="767"/>
                  </a:cubicBezTo>
                  <a:cubicBezTo>
                    <a:pt x="2752" y="709"/>
                    <a:pt x="2764" y="651"/>
                    <a:pt x="2775" y="593"/>
                  </a:cubicBezTo>
                  <a:cubicBezTo>
                    <a:pt x="2775" y="581"/>
                    <a:pt x="2799" y="570"/>
                    <a:pt x="2822" y="570"/>
                  </a:cubicBezTo>
                  <a:cubicBezTo>
                    <a:pt x="2833" y="570"/>
                    <a:pt x="2868" y="570"/>
                    <a:pt x="2880" y="581"/>
                  </a:cubicBezTo>
                  <a:cubicBezTo>
                    <a:pt x="2892" y="616"/>
                    <a:pt x="2926" y="651"/>
                    <a:pt x="2926" y="697"/>
                  </a:cubicBezTo>
                  <a:cubicBezTo>
                    <a:pt x="2938" y="883"/>
                    <a:pt x="2950" y="1057"/>
                    <a:pt x="2961" y="1243"/>
                  </a:cubicBezTo>
                  <a:cubicBezTo>
                    <a:pt x="2984" y="1406"/>
                    <a:pt x="2996" y="1568"/>
                    <a:pt x="3077" y="1707"/>
                  </a:cubicBezTo>
                  <a:lnTo>
                    <a:pt x="3240" y="1707"/>
                  </a:lnTo>
                  <a:cubicBezTo>
                    <a:pt x="3251" y="1707"/>
                    <a:pt x="3275" y="1696"/>
                    <a:pt x="3286" y="1684"/>
                  </a:cubicBezTo>
                  <a:cubicBezTo>
                    <a:pt x="3333" y="1452"/>
                    <a:pt x="3333" y="605"/>
                    <a:pt x="3298" y="407"/>
                  </a:cubicBezTo>
                  <a:cubicBezTo>
                    <a:pt x="3019" y="396"/>
                    <a:pt x="2729" y="361"/>
                    <a:pt x="2462" y="349"/>
                  </a:cubicBezTo>
                  <a:cubicBezTo>
                    <a:pt x="2172" y="338"/>
                    <a:pt x="1882" y="291"/>
                    <a:pt x="1591" y="338"/>
                  </a:cubicBezTo>
                  <a:cubicBezTo>
                    <a:pt x="1545" y="651"/>
                    <a:pt x="1603" y="1336"/>
                    <a:pt x="1719" y="1707"/>
                  </a:cubicBezTo>
                  <a:cubicBezTo>
                    <a:pt x="1847" y="1742"/>
                    <a:pt x="1963" y="1719"/>
                    <a:pt x="2114" y="1673"/>
                  </a:cubicBezTo>
                  <a:close/>
                  <a:moveTo>
                    <a:pt x="697" y="1754"/>
                  </a:moveTo>
                  <a:cubicBezTo>
                    <a:pt x="604" y="1429"/>
                    <a:pt x="616" y="1092"/>
                    <a:pt x="628" y="767"/>
                  </a:cubicBezTo>
                  <a:cubicBezTo>
                    <a:pt x="628" y="686"/>
                    <a:pt x="639" y="616"/>
                    <a:pt x="663" y="523"/>
                  </a:cubicBezTo>
                  <a:cubicBezTo>
                    <a:pt x="674" y="465"/>
                    <a:pt x="721" y="430"/>
                    <a:pt x="779" y="454"/>
                  </a:cubicBezTo>
                  <a:cubicBezTo>
                    <a:pt x="837" y="465"/>
                    <a:pt x="860" y="512"/>
                    <a:pt x="860" y="570"/>
                  </a:cubicBezTo>
                  <a:cubicBezTo>
                    <a:pt x="860" y="779"/>
                    <a:pt x="848" y="1011"/>
                    <a:pt x="848" y="1231"/>
                  </a:cubicBezTo>
                  <a:cubicBezTo>
                    <a:pt x="848" y="1417"/>
                    <a:pt x="895" y="1591"/>
                    <a:pt x="964" y="1754"/>
                  </a:cubicBezTo>
                  <a:cubicBezTo>
                    <a:pt x="1220" y="1789"/>
                    <a:pt x="1220" y="1789"/>
                    <a:pt x="1440" y="1719"/>
                  </a:cubicBezTo>
                  <a:cubicBezTo>
                    <a:pt x="1440" y="1684"/>
                    <a:pt x="1452" y="1661"/>
                    <a:pt x="1452" y="1626"/>
                  </a:cubicBezTo>
                  <a:cubicBezTo>
                    <a:pt x="1429" y="1255"/>
                    <a:pt x="1394" y="872"/>
                    <a:pt x="1359" y="500"/>
                  </a:cubicBezTo>
                  <a:cubicBezTo>
                    <a:pt x="1336" y="396"/>
                    <a:pt x="1278" y="326"/>
                    <a:pt x="1185" y="326"/>
                  </a:cubicBezTo>
                  <a:cubicBezTo>
                    <a:pt x="906" y="291"/>
                    <a:pt x="616" y="280"/>
                    <a:pt x="337" y="303"/>
                  </a:cubicBezTo>
                  <a:cubicBezTo>
                    <a:pt x="314" y="709"/>
                    <a:pt x="326" y="1522"/>
                    <a:pt x="372" y="1719"/>
                  </a:cubicBezTo>
                  <a:cubicBezTo>
                    <a:pt x="454" y="1754"/>
                    <a:pt x="546" y="1800"/>
                    <a:pt x="697" y="1754"/>
                  </a:cubicBezTo>
                  <a:close/>
                  <a:moveTo>
                    <a:pt x="3565" y="1673"/>
                  </a:moveTo>
                  <a:cubicBezTo>
                    <a:pt x="3739" y="1684"/>
                    <a:pt x="3774" y="1684"/>
                    <a:pt x="3820" y="1638"/>
                  </a:cubicBezTo>
                  <a:cubicBezTo>
                    <a:pt x="3878" y="1580"/>
                    <a:pt x="3890" y="1498"/>
                    <a:pt x="3890" y="1406"/>
                  </a:cubicBezTo>
                  <a:lnTo>
                    <a:pt x="3890" y="547"/>
                  </a:lnTo>
                  <a:cubicBezTo>
                    <a:pt x="3890" y="512"/>
                    <a:pt x="3867" y="465"/>
                    <a:pt x="3855" y="407"/>
                  </a:cubicBezTo>
                  <a:lnTo>
                    <a:pt x="3542" y="407"/>
                  </a:lnTo>
                  <a:cubicBezTo>
                    <a:pt x="3518" y="674"/>
                    <a:pt x="3530" y="1464"/>
                    <a:pt x="3565" y="167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6"/>
            <p:cNvSpPr/>
            <p:nvPr/>
          </p:nvSpPr>
          <p:spPr>
            <a:xfrm>
              <a:off x="717875" y="3678100"/>
              <a:ext cx="53700" cy="69400"/>
            </a:xfrm>
            <a:custGeom>
              <a:avLst/>
              <a:gdLst/>
              <a:ahLst/>
              <a:cxnLst/>
              <a:rect l="l" t="t" r="r" b="b"/>
              <a:pathLst>
                <a:path w="2148" h="2776" extrusionOk="0">
                  <a:moveTo>
                    <a:pt x="1463" y="860"/>
                  </a:moveTo>
                  <a:cubicBezTo>
                    <a:pt x="1567" y="872"/>
                    <a:pt x="1649" y="883"/>
                    <a:pt x="1741" y="918"/>
                  </a:cubicBezTo>
                  <a:cubicBezTo>
                    <a:pt x="1811" y="930"/>
                    <a:pt x="1881" y="930"/>
                    <a:pt x="1939" y="965"/>
                  </a:cubicBezTo>
                  <a:cubicBezTo>
                    <a:pt x="2055" y="999"/>
                    <a:pt x="2125" y="1092"/>
                    <a:pt x="2125" y="1220"/>
                  </a:cubicBezTo>
                  <a:cubicBezTo>
                    <a:pt x="2125" y="1348"/>
                    <a:pt x="2148" y="1475"/>
                    <a:pt x="2125" y="1615"/>
                  </a:cubicBezTo>
                  <a:cubicBezTo>
                    <a:pt x="2125" y="1731"/>
                    <a:pt x="2067" y="1777"/>
                    <a:pt x="1950" y="1789"/>
                  </a:cubicBezTo>
                  <a:cubicBezTo>
                    <a:pt x="1834" y="1812"/>
                    <a:pt x="1707" y="1835"/>
                    <a:pt x="1591" y="1847"/>
                  </a:cubicBezTo>
                  <a:cubicBezTo>
                    <a:pt x="1544" y="1986"/>
                    <a:pt x="1567" y="2137"/>
                    <a:pt x="1591" y="2276"/>
                  </a:cubicBezTo>
                  <a:cubicBezTo>
                    <a:pt x="1602" y="2381"/>
                    <a:pt x="1602" y="2485"/>
                    <a:pt x="1591" y="2590"/>
                  </a:cubicBezTo>
                  <a:cubicBezTo>
                    <a:pt x="1579" y="2706"/>
                    <a:pt x="1486" y="2764"/>
                    <a:pt x="1370" y="2776"/>
                  </a:cubicBezTo>
                  <a:lnTo>
                    <a:pt x="1010" y="2776"/>
                  </a:lnTo>
                  <a:cubicBezTo>
                    <a:pt x="871" y="2776"/>
                    <a:pt x="778" y="2706"/>
                    <a:pt x="731" y="2567"/>
                  </a:cubicBezTo>
                  <a:cubicBezTo>
                    <a:pt x="673" y="2427"/>
                    <a:pt x="639" y="2276"/>
                    <a:pt x="592" y="2125"/>
                  </a:cubicBezTo>
                  <a:cubicBezTo>
                    <a:pt x="488" y="2091"/>
                    <a:pt x="383" y="2067"/>
                    <a:pt x="267" y="2033"/>
                  </a:cubicBezTo>
                  <a:cubicBezTo>
                    <a:pt x="93" y="1975"/>
                    <a:pt x="0" y="1858"/>
                    <a:pt x="12" y="1673"/>
                  </a:cubicBezTo>
                  <a:lnTo>
                    <a:pt x="12" y="1359"/>
                  </a:lnTo>
                  <a:cubicBezTo>
                    <a:pt x="12" y="1255"/>
                    <a:pt x="70" y="1174"/>
                    <a:pt x="174" y="1127"/>
                  </a:cubicBezTo>
                  <a:cubicBezTo>
                    <a:pt x="244" y="1104"/>
                    <a:pt x="325" y="1092"/>
                    <a:pt x="418" y="1057"/>
                  </a:cubicBezTo>
                  <a:cubicBezTo>
                    <a:pt x="464" y="918"/>
                    <a:pt x="430" y="756"/>
                    <a:pt x="430" y="605"/>
                  </a:cubicBezTo>
                  <a:cubicBezTo>
                    <a:pt x="430" y="431"/>
                    <a:pt x="476" y="291"/>
                    <a:pt x="557" y="140"/>
                  </a:cubicBezTo>
                  <a:cubicBezTo>
                    <a:pt x="604" y="71"/>
                    <a:pt x="673" y="24"/>
                    <a:pt x="766" y="13"/>
                  </a:cubicBezTo>
                  <a:cubicBezTo>
                    <a:pt x="906" y="13"/>
                    <a:pt x="1057" y="1"/>
                    <a:pt x="1196" y="13"/>
                  </a:cubicBezTo>
                  <a:cubicBezTo>
                    <a:pt x="1347" y="24"/>
                    <a:pt x="1428" y="82"/>
                    <a:pt x="1451" y="245"/>
                  </a:cubicBezTo>
                  <a:cubicBezTo>
                    <a:pt x="1463" y="361"/>
                    <a:pt x="1463" y="489"/>
                    <a:pt x="1463" y="605"/>
                  </a:cubicBezTo>
                  <a:cubicBezTo>
                    <a:pt x="1440" y="674"/>
                    <a:pt x="1440" y="756"/>
                    <a:pt x="1463" y="860"/>
                  </a:cubicBezTo>
                  <a:close/>
                  <a:moveTo>
                    <a:pt x="1393" y="1568"/>
                  </a:moveTo>
                  <a:cubicBezTo>
                    <a:pt x="1463" y="1557"/>
                    <a:pt x="1533" y="1545"/>
                    <a:pt x="1602" y="1545"/>
                  </a:cubicBezTo>
                  <a:cubicBezTo>
                    <a:pt x="1683" y="1522"/>
                    <a:pt x="1765" y="1522"/>
                    <a:pt x="1858" y="1510"/>
                  </a:cubicBezTo>
                  <a:lnTo>
                    <a:pt x="1858" y="1220"/>
                  </a:lnTo>
                  <a:cubicBezTo>
                    <a:pt x="1800" y="1208"/>
                    <a:pt x="1753" y="1174"/>
                    <a:pt x="1695" y="1174"/>
                  </a:cubicBezTo>
                  <a:cubicBezTo>
                    <a:pt x="1591" y="1162"/>
                    <a:pt x="1486" y="1162"/>
                    <a:pt x="1393" y="1150"/>
                  </a:cubicBezTo>
                  <a:cubicBezTo>
                    <a:pt x="1231" y="1127"/>
                    <a:pt x="1184" y="1069"/>
                    <a:pt x="1184" y="930"/>
                  </a:cubicBezTo>
                  <a:lnTo>
                    <a:pt x="1184" y="686"/>
                  </a:lnTo>
                  <a:cubicBezTo>
                    <a:pt x="1184" y="547"/>
                    <a:pt x="1196" y="419"/>
                    <a:pt x="1173" y="303"/>
                  </a:cubicBezTo>
                  <a:cubicBezTo>
                    <a:pt x="1126" y="280"/>
                    <a:pt x="1115" y="256"/>
                    <a:pt x="1103" y="256"/>
                  </a:cubicBezTo>
                  <a:cubicBezTo>
                    <a:pt x="1045" y="256"/>
                    <a:pt x="987" y="245"/>
                    <a:pt x="906" y="245"/>
                  </a:cubicBezTo>
                  <a:cubicBezTo>
                    <a:pt x="755" y="245"/>
                    <a:pt x="708" y="291"/>
                    <a:pt x="662" y="419"/>
                  </a:cubicBezTo>
                  <a:cubicBezTo>
                    <a:pt x="650" y="489"/>
                    <a:pt x="639" y="570"/>
                    <a:pt x="639" y="639"/>
                  </a:cubicBezTo>
                  <a:cubicBezTo>
                    <a:pt x="639" y="802"/>
                    <a:pt x="650" y="976"/>
                    <a:pt x="639" y="1127"/>
                  </a:cubicBezTo>
                  <a:cubicBezTo>
                    <a:pt x="639" y="1185"/>
                    <a:pt x="615" y="1243"/>
                    <a:pt x="604" y="1301"/>
                  </a:cubicBezTo>
                  <a:cubicBezTo>
                    <a:pt x="488" y="1336"/>
                    <a:pt x="372" y="1348"/>
                    <a:pt x="267" y="1359"/>
                  </a:cubicBezTo>
                  <a:cubicBezTo>
                    <a:pt x="255" y="1406"/>
                    <a:pt x="255" y="1441"/>
                    <a:pt x="255" y="1464"/>
                  </a:cubicBezTo>
                  <a:cubicBezTo>
                    <a:pt x="255" y="1719"/>
                    <a:pt x="267" y="1742"/>
                    <a:pt x="534" y="1719"/>
                  </a:cubicBezTo>
                  <a:lnTo>
                    <a:pt x="557" y="1719"/>
                  </a:lnTo>
                  <a:cubicBezTo>
                    <a:pt x="697" y="1696"/>
                    <a:pt x="790" y="1754"/>
                    <a:pt x="813" y="1916"/>
                  </a:cubicBezTo>
                  <a:cubicBezTo>
                    <a:pt x="824" y="2102"/>
                    <a:pt x="848" y="2311"/>
                    <a:pt x="952" y="2485"/>
                  </a:cubicBezTo>
                  <a:cubicBezTo>
                    <a:pt x="1068" y="2509"/>
                    <a:pt x="1196" y="2520"/>
                    <a:pt x="1335" y="2485"/>
                  </a:cubicBezTo>
                  <a:cubicBezTo>
                    <a:pt x="1405" y="2195"/>
                    <a:pt x="1335" y="1882"/>
                    <a:pt x="1393" y="15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26"/>
          <p:cNvGrpSpPr/>
          <p:nvPr/>
        </p:nvGrpSpPr>
        <p:grpSpPr>
          <a:xfrm rot="-1974894" flipH="1">
            <a:off x="8706980" y="2937336"/>
            <a:ext cx="233139" cy="565604"/>
            <a:chOff x="1282375" y="3450000"/>
            <a:chExt cx="64725" cy="157025"/>
          </a:xfrm>
        </p:grpSpPr>
        <p:sp>
          <p:nvSpPr>
            <p:cNvPr id="1509" name="Google Shape;1509;p26"/>
            <p:cNvSpPr/>
            <p:nvPr/>
          </p:nvSpPr>
          <p:spPr>
            <a:xfrm>
              <a:off x="1282375" y="3450000"/>
              <a:ext cx="64725" cy="157025"/>
            </a:xfrm>
            <a:custGeom>
              <a:avLst/>
              <a:gdLst/>
              <a:ahLst/>
              <a:cxnLst/>
              <a:rect l="l" t="t" r="r" b="b"/>
              <a:pathLst>
                <a:path w="2589" h="6281" extrusionOk="0">
                  <a:moveTo>
                    <a:pt x="2577" y="3773"/>
                  </a:moveTo>
                  <a:cubicBezTo>
                    <a:pt x="2577" y="4017"/>
                    <a:pt x="2566" y="4261"/>
                    <a:pt x="2577" y="4516"/>
                  </a:cubicBezTo>
                  <a:cubicBezTo>
                    <a:pt x="2589" y="4841"/>
                    <a:pt x="2531" y="5166"/>
                    <a:pt x="2438" y="5468"/>
                  </a:cubicBezTo>
                  <a:cubicBezTo>
                    <a:pt x="2415" y="5503"/>
                    <a:pt x="2403" y="5526"/>
                    <a:pt x="2403" y="5561"/>
                  </a:cubicBezTo>
                  <a:cubicBezTo>
                    <a:pt x="2392" y="5816"/>
                    <a:pt x="2229" y="5967"/>
                    <a:pt x="2032" y="6083"/>
                  </a:cubicBezTo>
                  <a:cubicBezTo>
                    <a:pt x="1869" y="6176"/>
                    <a:pt x="1695" y="6281"/>
                    <a:pt x="1486" y="6258"/>
                  </a:cubicBezTo>
                  <a:cubicBezTo>
                    <a:pt x="1289" y="6234"/>
                    <a:pt x="1103" y="6176"/>
                    <a:pt x="894" y="6118"/>
                  </a:cubicBezTo>
                  <a:cubicBezTo>
                    <a:pt x="708" y="6060"/>
                    <a:pt x="581" y="5909"/>
                    <a:pt x="476" y="5747"/>
                  </a:cubicBezTo>
                  <a:cubicBezTo>
                    <a:pt x="441" y="5700"/>
                    <a:pt x="430" y="5631"/>
                    <a:pt x="383" y="5584"/>
                  </a:cubicBezTo>
                  <a:cubicBezTo>
                    <a:pt x="314" y="5515"/>
                    <a:pt x="302" y="5422"/>
                    <a:pt x="325" y="5329"/>
                  </a:cubicBezTo>
                  <a:cubicBezTo>
                    <a:pt x="372" y="5224"/>
                    <a:pt x="348" y="5120"/>
                    <a:pt x="325" y="5015"/>
                  </a:cubicBezTo>
                  <a:cubicBezTo>
                    <a:pt x="302" y="4841"/>
                    <a:pt x="244" y="4690"/>
                    <a:pt x="209" y="4516"/>
                  </a:cubicBezTo>
                  <a:cubicBezTo>
                    <a:pt x="197" y="4412"/>
                    <a:pt x="186" y="4296"/>
                    <a:pt x="186" y="4179"/>
                  </a:cubicBezTo>
                  <a:cubicBezTo>
                    <a:pt x="186" y="4017"/>
                    <a:pt x="186" y="3878"/>
                    <a:pt x="139" y="3727"/>
                  </a:cubicBezTo>
                  <a:cubicBezTo>
                    <a:pt x="93" y="3553"/>
                    <a:pt x="81" y="3367"/>
                    <a:pt x="81" y="3181"/>
                  </a:cubicBezTo>
                  <a:cubicBezTo>
                    <a:pt x="81" y="3065"/>
                    <a:pt x="81" y="2926"/>
                    <a:pt x="35" y="2810"/>
                  </a:cubicBezTo>
                  <a:cubicBezTo>
                    <a:pt x="12" y="2740"/>
                    <a:pt x="12" y="2659"/>
                    <a:pt x="12" y="2566"/>
                  </a:cubicBezTo>
                  <a:cubicBezTo>
                    <a:pt x="12" y="2171"/>
                    <a:pt x="0" y="1765"/>
                    <a:pt x="12" y="1382"/>
                  </a:cubicBezTo>
                  <a:cubicBezTo>
                    <a:pt x="12" y="1033"/>
                    <a:pt x="128" y="720"/>
                    <a:pt x="314" y="430"/>
                  </a:cubicBezTo>
                  <a:cubicBezTo>
                    <a:pt x="360" y="360"/>
                    <a:pt x="418" y="302"/>
                    <a:pt x="488" y="256"/>
                  </a:cubicBezTo>
                  <a:cubicBezTo>
                    <a:pt x="755" y="116"/>
                    <a:pt x="1022" y="0"/>
                    <a:pt x="1335" y="47"/>
                  </a:cubicBezTo>
                  <a:cubicBezTo>
                    <a:pt x="1428" y="58"/>
                    <a:pt x="1544" y="105"/>
                    <a:pt x="1637" y="163"/>
                  </a:cubicBezTo>
                  <a:cubicBezTo>
                    <a:pt x="1823" y="290"/>
                    <a:pt x="1997" y="453"/>
                    <a:pt x="2113" y="662"/>
                  </a:cubicBezTo>
                  <a:cubicBezTo>
                    <a:pt x="2171" y="778"/>
                    <a:pt x="2217" y="917"/>
                    <a:pt x="2287" y="1033"/>
                  </a:cubicBezTo>
                  <a:cubicBezTo>
                    <a:pt x="2380" y="1161"/>
                    <a:pt x="2415" y="1300"/>
                    <a:pt x="2403" y="1463"/>
                  </a:cubicBezTo>
                  <a:lnTo>
                    <a:pt x="2403" y="1521"/>
                  </a:lnTo>
                  <a:cubicBezTo>
                    <a:pt x="2496" y="1753"/>
                    <a:pt x="2496" y="1985"/>
                    <a:pt x="2473" y="2218"/>
                  </a:cubicBezTo>
                  <a:cubicBezTo>
                    <a:pt x="2473" y="2252"/>
                    <a:pt x="2473" y="2276"/>
                    <a:pt x="2496" y="2299"/>
                  </a:cubicBezTo>
                  <a:cubicBezTo>
                    <a:pt x="2589" y="2485"/>
                    <a:pt x="2566" y="2670"/>
                    <a:pt x="2566" y="2844"/>
                  </a:cubicBezTo>
                  <a:cubicBezTo>
                    <a:pt x="2577" y="3158"/>
                    <a:pt x="2577" y="3460"/>
                    <a:pt x="2577" y="3773"/>
                  </a:cubicBezTo>
                  <a:close/>
                  <a:moveTo>
                    <a:pt x="383" y="3274"/>
                  </a:moveTo>
                  <a:cubicBezTo>
                    <a:pt x="546" y="3332"/>
                    <a:pt x="697" y="3390"/>
                    <a:pt x="824" y="3448"/>
                  </a:cubicBezTo>
                  <a:cubicBezTo>
                    <a:pt x="1045" y="3553"/>
                    <a:pt x="1451" y="3553"/>
                    <a:pt x="1695" y="3471"/>
                  </a:cubicBezTo>
                  <a:cubicBezTo>
                    <a:pt x="1800" y="3425"/>
                    <a:pt x="1916" y="3413"/>
                    <a:pt x="1997" y="3332"/>
                  </a:cubicBezTo>
                  <a:cubicBezTo>
                    <a:pt x="2241" y="3146"/>
                    <a:pt x="2357" y="2868"/>
                    <a:pt x="2275" y="2577"/>
                  </a:cubicBezTo>
                  <a:cubicBezTo>
                    <a:pt x="2217" y="2380"/>
                    <a:pt x="2217" y="2171"/>
                    <a:pt x="2206" y="1974"/>
                  </a:cubicBezTo>
                  <a:cubicBezTo>
                    <a:pt x="2206" y="1927"/>
                    <a:pt x="2206" y="1869"/>
                    <a:pt x="2183" y="1823"/>
                  </a:cubicBezTo>
                  <a:cubicBezTo>
                    <a:pt x="2113" y="1672"/>
                    <a:pt x="2136" y="1509"/>
                    <a:pt x="2101" y="1347"/>
                  </a:cubicBezTo>
                  <a:cubicBezTo>
                    <a:pt x="2055" y="1184"/>
                    <a:pt x="1927" y="1045"/>
                    <a:pt x="1881" y="882"/>
                  </a:cubicBezTo>
                  <a:cubicBezTo>
                    <a:pt x="1834" y="720"/>
                    <a:pt x="1730" y="627"/>
                    <a:pt x="1614" y="523"/>
                  </a:cubicBezTo>
                  <a:cubicBezTo>
                    <a:pt x="1498" y="406"/>
                    <a:pt x="1358" y="314"/>
                    <a:pt x="1184" y="348"/>
                  </a:cubicBezTo>
                  <a:cubicBezTo>
                    <a:pt x="975" y="372"/>
                    <a:pt x="766" y="430"/>
                    <a:pt x="592" y="557"/>
                  </a:cubicBezTo>
                  <a:cubicBezTo>
                    <a:pt x="569" y="581"/>
                    <a:pt x="557" y="592"/>
                    <a:pt x="557" y="604"/>
                  </a:cubicBezTo>
                  <a:cubicBezTo>
                    <a:pt x="395" y="848"/>
                    <a:pt x="325" y="1126"/>
                    <a:pt x="314" y="1416"/>
                  </a:cubicBezTo>
                  <a:cubicBezTo>
                    <a:pt x="279" y="1800"/>
                    <a:pt x="302" y="2171"/>
                    <a:pt x="302" y="2554"/>
                  </a:cubicBezTo>
                  <a:cubicBezTo>
                    <a:pt x="302" y="2589"/>
                    <a:pt x="302" y="2635"/>
                    <a:pt x="314" y="2670"/>
                  </a:cubicBezTo>
                  <a:cubicBezTo>
                    <a:pt x="383" y="2856"/>
                    <a:pt x="383" y="3042"/>
                    <a:pt x="383" y="3274"/>
                  </a:cubicBezTo>
                  <a:close/>
                  <a:moveTo>
                    <a:pt x="2287" y="3529"/>
                  </a:moveTo>
                  <a:cubicBezTo>
                    <a:pt x="2241" y="3541"/>
                    <a:pt x="2217" y="3541"/>
                    <a:pt x="2183" y="3553"/>
                  </a:cubicBezTo>
                  <a:cubicBezTo>
                    <a:pt x="1707" y="3773"/>
                    <a:pt x="1707" y="3773"/>
                    <a:pt x="1184" y="3773"/>
                  </a:cubicBezTo>
                  <a:cubicBezTo>
                    <a:pt x="998" y="3773"/>
                    <a:pt x="824" y="3762"/>
                    <a:pt x="662" y="3657"/>
                  </a:cubicBezTo>
                  <a:cubicBezTo>
                    <a:pt x="592" y="3611"/>
                    <a:pt x="522" y="3564"/>
                    <a:pt x="418" y="3622"/>
                  </a:cubicBezTo>
                  <a:cubicBezTo>
                    <a:pt x="430" y="3703"/>
                    <a:pt x="441" y="3785"/>
                    <a:pt x="441" y="3854"/>
                  </a:cubicBezTo>
                  <a:cubicBezTo>
                    <a:pt x="430" y="4145"/>
                    <a:pt x="546" y="4412"/>
                    <a:pt x="546" y="4702"/>
                  </a:cubicBezTo>
                  <a:cubicBezTo>
                    <a:pt x="546" y="4760"/>
                    <a:pt x="557" y="4830"/>
                    <a:pt x="604" y="4876"/>
                  </a:cubicBezTo>
                  <a:cubicBezTo>
                    <a:pt x="697" y="5015"/>
                    <a:pt x="708" y="5178"/>
                    <a:pt x="673" y="5329"/>
                  </a:cubicBezTo>
                  <a:cubicBezTo>
                    <a:pt x="650" y="5468"/>
                    <a:pt x="720" y="5561"/>
                    <a:pt x="766" y="5654"/>
                  </a:cubicBezTo>
                  <a:cubicBezTo>
                    <a:pt x="824" y="5793"/>
                    <a:pt x="940" y="5816"/>
                    <a:pt x="1057" y="5863"/>
                  </a:cubicBezTo>
                  <a:cubicBezTo>
                    <a:pt x="1184" y="5909"/>
                    <a:pt x="1300" y="5932"/>
                    <a:pt x="1428" y="5967"/>
                  </a:cubicBezTo>
                  <a:cubicBezTo>
                    <a:pt x="1509" y="5979"/>
                    <a:pt x="1579" y="5967"/>
                    <a:pt x="1637" y="5932"/>
                  </a:cubicBezTo>
                  <a:cubicBezTo>
                    <a:pt x="1718" y="5909"/>
                    <a:pt x="1800" y="5851"/>
                    <a:pt x="1881" y="5816"/>
                  </a:cubicBezTo>
                  <a:cubicBezTo>
                    <a:pt x="1974" y="5793"/>
                    <a:pt x="2008" y="5735"/>
                    <a:pt x="2043" y="5642"/>
                  </a:cubicBezTo>
                  <a:cubicBezTo>
                    <a:pt x="2159" y="5387"/>
                    <a:pt x="2241" y="5108"/>
                    <a:pt x="2264" y="4830"/>
                  </a:cubicBezTo>
                  <a:cubicBezTo>
                    <a:pt x="2322" y="4400"/>
                    <a:pt x="2287" y="3971"/>
                    <a:pt x="2287" y="352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6"/>
            <p:cNvSpPr/>
            <p:nvPr/>
          </p:nvSpPr>
          <p:spPr>
            <a:xfrm>
              <a:off x="1321825" y="3478150"/>
              <a:ext cx="9025" cy="45875"/>
            </a:xfrm>
            <a:custGeom>
              <a:avLst/>
              <a:gdLst/>
              <a:ahLst/>
              <a:cxnLst/>
              <a:rect l="l" t="t" r="r" b="b"/>
              <a:pathLst>
                <a:path w="361" h="1835" extrusionOk="0">
                  <a:moveTo>
                    <a:pt x="94" y="1835"/>
                  </a:moveTo>
                  <a:cubicBezTo>
                    <a:pt x="47" y="1684"/>
                    <a:pt x="59" y="1579"/>
                    <a:pt x="94" y="1498"/>
                  </a:cubicBezTo>
                  <a:cubicBezTo>
                    <a:pt x="233" y="1266"/>
                    <a:pt x="175" y="1080"/>
                    <a:pt x="13" y="883"/>
                  </a:cubicBezTo>
                  <a:cubicBezTo>
                    <a:pt x="82" y="697"/>
                    <a:pt x="117" y="523"/>
                    <a:pt x="36" y="325"/>
                  </a:cubicBezTo>
                  <a:cubicBezTo>
                    <a:pt x="13" y="232"/>
                    <a:pt x="13" y="116"/>
                    <a:pt x="1" y="0"/>
                  </a:cubicBezTo>
                  <a:cubicBezTo>
                    <a:pt x="82" y="47"/>
                    <a:pt x="140" y="70"/>
                    <a:pt x="175" y="163"/>
                  </a:cubicBezTo>
                  <a:cubicBezTo>
                    <a:pt x="233" y="360"/>
                    <a:pt x="303" y="569"/>
                    <a:pt x="291" y="790"/>
                  </a:cubicBezTo>
                  <a:cubicBezTo>
                    <a:pt x="291" y="859"/>
                    <a:pt x="314" y="941"/>
                    <a:pt x="326" y="1022"/>
                  </a:cubicBezTo>
                  <a:cubicBezTo>
                    <a:pt x="349" y="1126"/>
                    <a:pt x="361" y="1219"/>
                    <a:pt x="361" y="1324"/>
                  </a:cubicBezTo>
                  <a:cubicBezTo>
                    <a:pt x="361" y="1370"/>
                    <a:pt x="326" y="1428"/>
                    <a:pt x="303" y="1451"/>
                  </a:cubicBezTo>
                  <a:cubicBezTo>
                    <a:pt x="198" y="1509"/>
                    <a:pt x="175" y="1602"/>
                    <a:pt x="175" y="1718"/>
                  </a:cubicBezTo>
                  <a:cubicBezTo>
                    <a:pt x="140" y="1742"/>
                    <a:pt x="129" y="1753"/>
                    <a:pt x="94" y="183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6"/>
            <p:cNvSpPr/>
            <p:nvPr/>
          </p:nvSpPr>
          <p:spPr>
            <a:xfrm>
              <a:off x="1326775" y="3556225"/>
              <a:ext cx="6700" cy="30500"/>
            </a:xfrm>
            <a:custGeom>
              <a:avLst/>
              <a:gdLst/>
              <a:ahLst/>
              <a:cxnLst/>
              <a:rect l="l" t="t" r="r" b="b"/>
              <a:pathLst>
                <a:path w="268" h="1220" extrusionOk="0">
                  <a:moveTo>
                    <a:pt x="47" y="1219"/>
                  </a:moveTo>
                  <a:cubicBezTo>
                    <a:pt x="35" y="1161"/>
                    <a:pt x="0" y="1115"/>
                    <a:pt x="24" y="1091"/>
                  </a:cubicBezTo>
                  <a:cubicBezTo>
                    <a:pt x="93" y="917"/>
                    <a:pt x="58" y="732"/>
                    <a:pt x="70" y="557"/>
                  </a:cubicBezTo>
                  <a:cubicBezTo>
                    <a:pt x="70" y="406"/>
                    <a:pt x="70" y="267"/>
                    <a:pt x="93" y="128"/>
                  </a:cubicBezTo>
                  <a:cubicBezTo>
                    <a:pt x="93" y="93"/>
                    <a:pt x="116" y="47"/>
                    <a:pt x="140" y="12"/>
                  </a:cubicBezTo>
                  <a:cubicBezTo>
                    <a:pt x="209" y="0"/>
                    <a:pt x="232" y="47"/>
                    <a:pt x="232" y="93"/>
                  </a:cubicBezTo>
                  <a:cubicBezTo>
                    <a:pt x="256" y="383"/>
                    <a:pt x="267" y="673"/>
                    <a:pt x="267" y="964"/>
                  </a:cubicBezTo>
                  <a:cubicBezTo>
                    <a:pt x="256" y="1057"/>
                    <a:pt x="174" y="1138"/>
                    <a:pt x="47" y="12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2" name="Google Shape;1512;p26"/>
          <p:cNvGrpSpPr/>
          <p:nvPr/>
        </p:nvGrpSpPr>
        <p:grpSpPr>
          <a:xfrm rot="762759" flipH="1">
            <a:off x="7516114" y="3314521"/>
            <a:ext cx="590931" cy="1096303"/>
            <a:chOff x="2369275" y="3344925"/>
            <a:chExt cx="160525" cy="297800"/>
          </a:xfrm>
        </p:grpSpPr>
        <p:sp>
          <p:nvSpPr>
            <p:cNvPr id="1513" name="Google Shape;1513;p26"/>
            <p:cNvSpPr/>
            <p:nvPr/>
          </p:nvSpPr>
          <p:spPr>
            <a:xfrm>
              <a:off x="2369275" y="3344925"/>
              <a:ext cx="160525" cy="297800"/>
            </a:xfrm>
            <a:custGeom>
              <a:avLst/>
              <a:gdLst/>
              <a:ahLst/>
              <a:cxnLst/>
              <a:rect l="l" t="t" r="r" b="b"/>
              <a:pathLst>
                <a:path w="6421" h="11912"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6"/>
            <p:cNvSpPr/>
            <p:nvPr/>
          </p:nvSpPr>
          <p:spPr>
            <a:xfrm>
              <a:off x="2413400" y="3521975"/>
              <a:ext cx="76650" cy="69100"/>
            </a:xfrm>
            <a:custGeom>
              <a:avLst/>
              <a:gdLst/>
              <a:ahLst/>
              <a:cxnLst/>
              <a:rect l="l" t="t" r="r" b="b"/>
              <a:pathLst>
                <a:path w="3066" h="2764" extrusionOk="0">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6"/>
            <p:cNvSpPr/>
            <p:nvPr/>
          </p:nvSpPr>
          <p:spPr>
            <a:xfrm>
              <a:off x="2504825" y="3510075"/>
              <a:ext cx="7275" cy="60675"/>
            </a:xfrm>
            <a:custGeom>
              <a:avLst/>
              <a:gdLst/>
              <a:ahLst/>
              <a:cxnLst/>
              <a:rect l="l" t="t" r="r" b="b"/>
              <a:pathLst>
                <a:path w="291" h="2427" extrusionOk="0">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6"/>
            <p:cNvSpPr/>
            <p:nvPr/>
          </p:nvSpPr>
          <p:spPr>
            <a:xfrm>
              <a:off x="2465050" y="3444475"/>
              <a:ext cx="18900" cy="10175"/>
            </a:xfrm>
            <a:custGeom>
              <a:avLst/>
              <a:gdLst/>
              <a:ahLst/>
              <a:cxnLst/>
              <a:rect l="l" t="t" r="r" b="b"/>
              <a:pathLst>
                <a:path w="756" h="407" extrusionOk="0">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6"/>
            <p:cNvSpPr/>
            <p:nvPr/>
          </p:nvSpPr>
          <p:spPr>
            <a:xfrm>
              <a:off x="2500475" y="3454925"/>
              <a:ext cx="6700" cy="7000"/>
            </a:xfrm>
            <a:custGeom>
              <a:avLst/>
              <a:gdLst/>
              <a:ahLst/>
              <a:cxnLst/>
              <a:rect l="l" t="t" r="r" b="b"/>
              <a:pathLst>
                <a:path w="268" h="280" extrusionOk="0">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6"/>
            <p:cNvSpPr/>
            <p:nvPr/>
          </p:nvSpPr>
          <p:spPr>
            <a:xfrm>
              <a:off x="2509750" y="3605850"/>
              <a:ext cx="6400" cy="8425"/>
            </a:xfrm>
            <a:custGeom>
              <a:avLst/>
              <a:gdLst/>
              <a:ahLst/>
              <a:cxnLst/>
              <a:rect l="l" t="t" r="r" b="b"/>
              <a:pathLst>
                <a:path w="256" h="337" extrusionOk="0">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6"/>
            <p:cNvSpPr/>
            <p:nvPr/>
          </p:nvSpPr>
          <p:spPr>
            <a:xfrm>
              <a:off x="2438925" y="3366975"/>
              <a:ext cx="7575" cy="10475"/>
            </a:xfrm>
            <a:custGeom>
              <a:avLst/>
              <a:gdLst/>
              <a:ahLst/>
              <a:cxnLst/>
              <a:rect l="l" t="t" r="r" b="b"/>
              <a:pathLst>
                <a:path w="303" h="419" extrusionOk="0">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6"/>
            <p:cNvSpPr/>
            <p:nvPr/>
          </p:nvSpPr>
          <p:spPr>
            <a:xfrm>
              <a:off x="2458100" y="3377725"/>
              <a:ext cx="6700" cy="8725"/>
            </a:xfrm>
            <a:custGeom>
              <a:avLst/>
              <a:gdLst/>
              <a:ahLst/>
              <a:cxnLst/>
              <a:rect l="l" t="t" r="r" b="b"/>
              <a:pathLst>
                <a:path w="268" h="349" extrusionOk="0">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6"/>
            <p:cNvSpPr/>
            <p:nvPr/>
          </p:nvSpPr>
          <p:spPr>
            <a:xfrm>
              <a:off x="2451425" y="3360300"/>
              <a:ext cx="7275" cy="6700"/>
            </a:xfrm>
            <a:custGeom>
              <a:avLst/>
              <a:gdLst/>
              <a:ahLst/>
              <a:cxnLst/>
              <a:rect l="l" t="t" r="r" b="b"/>
              <a:pathLst>
                <a:path w="291" h="268" extrusionOk="0">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6"/>
            <p:cNvSpPr/>
            <p:nvPr/>
          </p:nvSpPr>
          <p:spPr>
            <a:xfrm>
              <a:off x="2430800" y="3378600"/>
              <a:ext cx="8450" cy="5250"/>
            </a:xfrm>
            <a:custGeom>
              <a:avLst/>
              <a:gdLst/>
              <a:ahLst/>
              <a:cxnLst/>
              <a:rect l="l" t="t" r="r" b="b"/>
              <a:pathLst>
                <a:path w="338" h="210" extrusionOk="0">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6"/>
            <p:cNvSpPr/>
            <p:nvPr/>
          </p:nvSpPr>
          <p:spPr>
            <a:xfrm>
              <a:off x="2449100" y="3380925"/>
              <a:ext cx="6125" cy="6700"/>
            </a:xfrm>
            <a:custGeom>
              <a:avLst/>
              <a:gdLst/>
              <a:ahLst/>
              <a:cxnLst/>
              <a:rect l="l" t="t" r="r" b="b"/>
              <a:pathLst>
                <a:path w="245" h="268" extrusionOk="0">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6"/>
            <p:cNvSpPr/>
            <p:nvPr/>
          </p:nvSpPr>
          <p:spPr>
            <a:xfrm>
              <a:off x="2418900" y="33722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6"/>
            <p:cNvSpPr/>
            <p:nvPr/>
          </p:nvSpPr>
          <p:spPr>
            <a:xfrm>
              <a:off x="2439525" y="3355075"/>
              <a:ext cx="4650" cy="5550"/>
            </a:xfrm>
            <a:custGeom>
              <a:avLst/>
              <a:gdLst/>
              <a:ahLst/>
              <a:cxnLst/>
              <a:rect l="l" t="t" r="r" b="b"/>
              <a:pathLst>
                <a:path w="186" h="222" extrusionOk="0">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6"/>
            <p:cNvSpPr/>
            <p:nvPr/>
          </p:nvSpPr>
          <p:spPr>
            <a:xfrm>
              <a:off x="2428475" y="3363225"/>
              <a:ext cx="3800" cy="5825"/>
            </a:xfrm>
            <a:custGeom>
              <a:avLst/>
              <a:gdLst/>
              <a:ahLst/>
              <a:cxnLst/>
              <a:rect l="l" t="t" r="r" b="b"/>
              <a:pathLst>
                <a:path w="152" h="233" extrusionOk="0">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6"/>
            <p:cNvSpPr/>
            <p:nvPr/>
          </p:nvSpPr>
          <p:spPr>
            <a:xfrm>
              <a:off x="2421800" y="3384700"/>
              <a:ext cx="4400" cy="4650"/>
            </a:xfrm>
            <a:custGeom>
              <a:avLst/>
              <a:gdLst/>
              <a:ahLst/>
              <a:cxnLst/>
              <a:rect l="l" t="t" r="r" b="b"/>
              <a:pathLst>
                <a:path w="176" h="186" extrusionOk="0">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8" name="Google Shape;1528;p26"/>
          <p:cNvGrpSpPr/>
          <p:nvPr/>
        </p:nvGrpSpPr>
        <p:grpSpPr>
          <a:xfrm rot="-4092482" flipH="1">
            <a:off x="344761" y="-173701"/>
            <a:ext cx="773115" cy="298133"/>
            <a:chOff x="1154075" y="3734125"/>
            <a:chExt cx="201750" cy="77800"/>
          </a:xfrm>
        </p:grpSpPr>
        <p:sp>
          <p:nvSpPr>
            <p:cNvPr id="1529" name="Google Shape;1529;p26"/>
            <p:cNvSpPr/>
            <p:nvPr/>
          </p:nvSpPr>
          <p:spPr>
            <a:xfrm>
              <a:off x="1218800" y="3752125"/>
              <a:ext cx="63875" cy="44425"/>
            </a:xfrm>
            <a:custGeom>
              <a:avLst/>
              <a:gdLst/>
              <a:ahLst/>
              <a:cxnLst/>
              <a:rect l="l" t="t" r="r" b="b"/>
              <a:pathLst>
                <a:path w="2555" h="1777" extrusionOk="0">
                  <a:moveTo>
                    <a:pt x="198" y="0"/>
                  </a:moveTo>
                  <a:cubicBezTo>
                    <a:pt x="906" y="35"/>
                    <a:pt x="1626" y="47"/>
                    <a:pt x="2334" y="70"/>
                  </a:cubicBezTo>
                  <a:cubicBezTo>
                    <a:pt x="2392" y="151"/>
                    <a:pt x="2497" y="186"/>
                    <a:pt x="2555" y="267"/>
                  </a:cubicBezTo>
                  <a:cubicBezTo>
                    <a:pt x="2531" y="639"/>
                    <a:pt x="2531" y="1057"/>
                    <a:pt x="2520" y="1451"/>
                  </a:cubicBezTo>
                  <a:cubicBezTo>
                    <a:pt x="2381" y="1556"/>
                    <a:pt x="2218" y="1672"/>
                    <a:pt x="2090" y="1777"/>
                  </a:cubicBezTo>
                  <a:cubicBezTo>
                    <a:pt x="1487" y="1730"/>
                    <a:pt x="837" y="1718"/>
                    <a:pt x="244" y="1660"/>
                  </a:cubicBezTo>
                  <a:cubicBezTo>
                    <a:pt x="175" y="1568"/>
                    <a:pt x="70" y="1463"/>
                    <a:pt x="1" y="1382"/>
                  </a:cubicBezTo>
                  <a:cubicBezTo>
                    <a:pt x="12" y="964"/>
                    <a:pt x="24" y="523"/>
                    <a:pt x="47" y="105"/>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6"/>
            <p:cNvSpPr/>
            <p:nvPr/>
          </p:nvSpPr>
          <p:spPr>
            <a:xfrm>
              <a:off x="1154075" y="3734125"/>
              <a:ext cx="201750" cy="77800"/>
            </a:xfrm>
            <a:custGeom>
              <a:avLst/>
              <a:gdLst/>
              <a:ahLst/>
              <a:cxnLst/>
              <a:rect l="l" t="t" r="r" b="b"/>
              <a:pathLst>
                <a:path w="8070" h="3112" extrusionOk="0">
                  <a:moveTo>
                    <a:pt x="3925" y="1"/>
                  </a:moveTo>
                  <a:lnTo>
                    <a:pt x="6072" y="1"/>
                  </a:lnTo>
                  <a:cubicBezTo>
                    <a:pt x="6351" y="1"/>
                    <a:pt x="6618" y="59"/>
                    <a:pt x="6885" y="140"/>
                  </a:cubicBezTo>
                  <a:cubicBezTo>
                    <a:pt x="7001" y="186"/>
                    <a:pt x="7117" y="210"/>
                    <a:pt x="7233" y="256"/>
                  </a:cubicBezTo>
                  <a:cubicBezTo>
                    <a:pt x="7245" y="256"/>
                    <a:pt x="7280" y="268"/>
                    <a:pt x="7291" y="268"/>
                  </a:cubicBezTo>
                  <a:cubicBezTo>
                    <a:pt x="7535" y="500"/>
                    <a:pt x="7872" y="639"/>
                    <a:pt x="7988" y="1011"/>
                  </a:cubicBezTo>
                  <a:cubicBezTo>
                    <a:pt x="8058" y="1243"/>
                    <a:pt x="8069" y="1475"/>
                    <a:pt x="8011" y="1707"/>
                  </a:cubicBezTo>
                  <a:cubicBezTo>
                    <a:pt x="7965" y="1916"/>
                    <a:pt x="7872" y="2113"/>
                    <a:pt x="7767" y="2299"/>
                  </a:cubicBezTo>
                  <a:cubicBezTo>
                    <a:pt x="7744" y="2380"/>
                    <a:pt x="7663" y="2438"/>
                    <a:pt x="7593" y="2473"/>
                  </a:cubicBezTo>
                  <a:cubicBezTo>
                    <a:pt x="7466" y="2566"/>
                    <a:pt x="7338" y="2624"/>
                    <a:pt x="7187" y="2694"/>
                  </a:cubicBezTo>
                  <a:cubicBezTo>
                    <a:pt x="7024" y="2787"/>
                    <a:pt x="6850" y="2868"/>
                    <a:pt x="6664" y="2845"/>
                  </a:cubicBezTo>
                  <a:cubicBezTo>
                    <a:pt x="6641" y="2845"/>
                    <a:pt x="6606" y="2845"/>
                    <a:pt x="6572" y="2856"/>
                  </a:cubicBezTo>
                  <a:cubicBezTo>
                    <a:pt x="6363" y="2961"/>
                    <a:pt x="6107" y="2926"/>
                    <a:pt x="5875" y="2926"/>
                  </a:cubicBezTo>
                  <a:cubicBezTo>
                    <a:pt x="5724" y="2926"/>
                    <a:pt x="5562" y="2926"/>
                    <a:pt x="5399" y="2984"/>
                  </a:cubicBezTo>
                  <a:cubicBezTo>
                    <a:pt x="5318" y="3019"/>
                    <a:pt x="5202" y="3019"/>
                    <a:pt x="5097" y="3019"/>
                  </a:cubicBezTo>
                  <a:cubicBezTo>
                    <a:pt x="4853" y="3031"/>
                    <a:pt x="4586" y="2984"/>
                    <a:pt x="4343" y="3089"/>
                  </a:cubicBezTo>
                  <a:cubicBezTo>
                    <a:pt x="4331" y="3100"/>
                    <a:pt x="4296" y="3089"/>
                    <a:pt x="4285" y="3089"/>
                  </a:cubicBezTo>
                  <a:cubicBezTo>
                    <a:pt x="3820" y="3089"/>
                    <a:pt x="3344" y="3112"/>
                    <a:pt x="2880" y="3077"/>
                  </a:cubicBezTo>
                  <a:cubicBezTo>
                    <a:pt x="2566" y="3042"/>
                    <a:pt x="2253" y="2984"/>
                    <a:pt x="1963" y="2880"/>
                  </a:cubicBezTo>
                  <a:cubicBezTo>
                    <a:pt x="1789" y="2822"/>
                    <a:pt x="1614" y="2764"/>
                    <a:pt x="1429" y="2752"/>
                  </a:cubicBezTo>
                  <a:cubicBezTo>
                    <a:pt x="1347" y="2752"/>
                    <a:pt x="1266" y="2705"/>
                    <a:pt x="1197" y="2682"/>
                  </a:cubicBezTo>
                  <a:cubicBezTo>
                    <a:pt x="988" y="2613"/>
                    <a:pt x="790" y="2555"/>
                    <a:pt x="593" y="2450"/>
                  </a:cubicBezTo>
                  <a:cubicBezTo>
                    <a:pt x="233" y="2276"/>
                    <a:pt x="12" y="2009"/>
                    <a:pt x="36" y="1591"/>
                  </a:cubicBezTo>
                  <a:lnTo>
                    <a:pt x="36" y="1475"/>
                  </a:lnTo>
                  <a:cubicBezTo>
                    <a:pt x="1" y="1115"/>
                    <a:pt x="175" y="825"/>
                    <a:pt x="407" y="581"/>
                  </a:cubicBezTo>
                  <a:cubicBezTo>
                    <a:pt x="581" y="384"/>
                    <a:pt x="790" y="244"/>
                    <a:pt x="1046" y="186"/>
                  </a:cubicBezTo>
                  <a:cubicBezTo>
                    <a:pt x="1092" y="175"/>
                    <a:pt x="1150" y="175"/>
                    <a:pt x="1197" y="140"/>
                  </a:cubicBezTo>
                  <a:cubicBezTo>
                    <a:pt x="1371" y="24"/>
                    <a:pt x="1556" y="24"/>
                    <a:pt x="1754" y="24"/>
                  </a:cubicBezTo>
                  <a:cubicBezTo>
                    <a:pt x="2474" y="1"/>
                    <a:pt x="3193" y="1"/>
                    <a:pt x="3925" y="1"/>
                  </a:cubicBezTo>
                  <a:close/>
                  <a:moveTo>
                    <a:pt x="4412" y="2647"/>
                  </a:moveTo>
                  <a:lnTo>
                    <a:pt x="4122" y="2647"/>
                  </a:lnTo>
                  <a:lnTo>
                    <a:pt x="3240" y="2647"/>
                  </a:lnTo>
                  <a:cubicBezTo>
                    <a:pt x="3054" y="2647"/>
                    <a:pt x="2880" y="2566"/>
                    <a:pt x="2706" y="2555"/>
                  </a:cubicBezTo>
                  <a:cubicBezTo>
                    <a:pt x="2659" y="2555"/>
                    <a:pt x="2601" y="2508"/>
                    <a:pt x="2590" y="2462"/>
                  </a:cubicBezTo>
                  <a:cubicBezTo>
                    <a:pt x="2508" y="2346"/>
                    <a:pt x="2427" y="2241"/>
                    <a:pt x="2427" y="2102"/>
                  </a:cubicBezTo>
                  <a:cubicBezTo>
                    <a:pt x="2427" y="1672"/>
                    <a:pt x="2369" y="1243"/>
                    <a:pt x="2532" y="825"/>
                  </a:cubicBezTo>
                  <a:cubicBezTo>
                    <a:pt x="2566" y="697"/>
                    <a:pt x="2648" y="616"/>
                    <a:pt x="2787" y="604"/>
                  </a:cubicBezTo>
                  <a:cubicBezTo>
                    <a:pt x="2880" y="593"/>
                    <a:pt x="2973" y="593"/>
                    <a:pt x="3066" y="593"/>
                  </a:cubicBezTo>
                  <a:cubicBezTo>
                    <a:pt x="3646" y="593"/>
                    <a:pt x="4227" y="569"/>
                    <a:pt x="4819" y="569"/>
                  </a:cubicBezTo>
                  <a:cubicBezTo>
                    <a:pt x="4877" y="569"/>
                    <a:pt x="4923" y="558"/>
                    <a:pt x="4981" y="569"/>
                  </a:cubicBezTo>
                  <a:cubicBezTo>
                    <a:pt x="5051" y="593"/>
                    <a:pt x="5120" y="616"/>
                    <a:pt x="5167" y="662"/>
                  </a:cubicBezTo>
                  <a:cubicBezTo>
                    <a:pt x="5271" y="778"/>
                    <a:pt x="5353" y="906"/>
                    <a:pt x="5353" y="1069"/>
                  </a:cubicBezTo>
                  <a:lnTo>
                    <a:pt x="5353" y="2055"/>
                  </a:lnTo>
                  <a:cubicBezTo>
                    <a:pt x="5353" y="2113"/>
                    <a:pt x="5341" y="2183"/>
                    <a:pt x="5306" y="2230"/>
                  </a:cubicBezTo>
                  <a:cubicBezTo>
                    <a:pt x="5155" y="2369"/>
                    <a:pt x="5016" y="2555"/>
                    <a:pt x="4772" y="2566"/>
                  </a:cubicBezTo>
                  <a:cubicBezTo>
                    <a:pt x="4749" y="2566"/>
                    <a:pt x="4703" y="2589"/>
                    <a:pt x="4656" y="2601"/>
                  </a:cubicBezTo>
                  <a:lnTo>
                    <a:pt x="4714" y="2659"/>
                  </a:lnTo>
                  <a:cubicBezTo>
                    <a:pt x="4970" y="2682"/>
                    <a:pt x="5225" y="2717"/>
                    <a:pt x="5469" y="2601"/>
                  </a:cubicBezTo>
                  <a:cubicBezTo>
                    <a:pt x="5515" y="2589"/>
                    <a:pt x="5573" y="2578"/>
                    <a:pt x="5620" y="2578"/>
                  </a:cubicBezTo>
                  <a:cubicBezTo>
                    <a:pt x="5933" y="2566"/>
                    <a:pt x="6270" y="2601"/>
                    <a:pt x="6595" y="2508"/>
                  </a:cubicBezTo>
                  <a:cubicBezTo>
                    <a:pt x="6839" y="2543"/>
                    <a:pt x="7036" y="2392"/>
                    <a:pt x="7245" y="2299"/>
                  </a:cubicBezTo>
                  <a:cubicBezTo>
                    <a:pt x="7442" y="2218"/>
                    <a:pt x="7558" y="2055"/>
                    <a:pt x="7616" y="1846"/>
                  </a:cubicBezTo>
                  <a:cubicBezTo>
                    <a:pt x="7663" y="1695"/>
                    <a:pt x="7767" y="1533"/>
                    <a:pt x="7733" y="1347"/>
                  </a:cubicBezTo>
                  <a:cubicBezTo>
                    <a:pt x="7709" y="1150"/>
                    <a:pt x="7663" y="953"/>
                    <a:pt x="7500" y="825"/>
                  </a:cubicBezTo>
                  <a:cubicBezTo>
                    <a:pt x="7315" y="674"/>
                    <a:pt x="7129" y="511"/>
                    <a:pt x="6885" y="442"/>
                  </a:cubicBezTo>
                  <a:cubicBezTo>
                    <a:pt x="6595" y="360"/>
                    <a:pt x="6305" y="268"/>
                    <a:pt x="5980" y="268"/>
                  </a:cubicBezTo>
                  <a:cubicBezTo>
                    <a:pt x="4586" y="268"/>
                    <a:pt x="3193" y="256"/>
                    <a:pt x="1800" y="256"/>
                  </a:cubicBezTo>
                  <a:cubicBezTo>
                    <a:pt x="1614" y="256"/>
                    <a:pt x="1440" y="244"/>
                    <a:pt x="1278" y="384"/>
                  </a:cubicBezTo>
                  <a:cubicBezTo>
                    <a:pt x="1255" y="418"/>
                    <a:pt x="1197" y="430"/>
                    <a:pt x="1138" y="442"/>
                  </a:cubicBezTo>
                  <a:cubicBezTo>
                    <a:pt x="848" y="558"/>
                    <a:pt x="581" y="709"/>
                    <a:pt x="465" y="1022"/>
                  </a:cubicBezTo>
                  <a:cubicBezTo>
                    <a:pt x="454" y="1069"/>
                    <a:pt x="419" y="1092"/>
                    <a:pt x="395" y="1127"/>
                  </a:cubicBezTo>
                  <a:cubicBezTo>
                    <a:pt x="337" y="1196"/>
                    <a:pt x="326" y="1266"/>
                    <a:pt x="326" y="1359"/>
                  </a:cubicBezTo>
                  <a:lnTo>
                    <a:pt x="326" y="1579"/>
                  </a:lnTo>
                  <a:cubicBezTo>
                    <a:pt x="326" y="1893"/>
                    <a:pt x="454" y="2055"/>
                    <a:pt x="755" y="2171"/>
                  </a:cubicBezTo>
                  <a:cubicBezTo>
                    <a:pt x="860" y="2195"/>
                    <a:pt x="941" y="2241"/>
                    <a:pt x="1046" y="2288"/>
                  </a:cubicBezTo>
                  <a:cubicBezTo>
                    <a:pt x="1173" y="2334"/>
                    <a:pt x="1313" y="2404"/>
                    <a:pt x="1452" y="2415"/>
                  </a:cubicBezTo>
                  <a:cubicBezTo>
                    <a:pt x="1893" y="2473"/>
                    <a:pt x="2276" y="2694"/>
                    <a:pt x="2729" y="2705"/>
                  </a:cubicBezTo>
                  <a:cubicBezTo>
                    <a:pt x="2891" y="2798"/>
                    <a:pt x="3066" y="2775"/>
                    <a:pt x="3240" y="2775"/>
                  </a:cubicBezTo>
                  <a:lnTo>
                    <a:pt x="4006" y="2775"/>
                  </a:lnTo>
                  <a:cubicBezTo>
                    <a:pt x="4099" y="2775"/>
                    <a:pt x="4169" y="2775"/>
                    <a:pt x="4250" y="2764"/>
                  </a:cubicBezTo>
                  <a:cubicBezTo>
                    <a:pt x="4319" y="2740"/>
                    <a:pt x="4343" y="2705"/>
                    <a:pt x="4412" y="2647"/>
                  </a:cubicBezTo>
                  <a:close/>
                  <a:moveTo>
                    <a:pt x="2810" y="2241"/>
                  </a:moveTo>
                  <a:cubicBezTo>
                    <a:pt x="2950" y="2276"/>
                    <a:pt x="3077" y="2334"/>
                    <a:pt x="3217" y="2334"/>
                  </a:cubicBezTo>
                  <a:cubicBezTo>
                    <a:pt x="3576" y="2346"/>
                    <a:pt x="3925" y="2346"/>
                    <a:pt x="4285" y="2346"/>
                  </a:cubicBezTo>
                  <a:cubicBezTo>
                    <a:pt x="4436" y="2346"/>
                    <a:pt x="4586" y="2299"/>
                    <a:pt x="4737" y="2264"/>
                  </a:cubicBezTo>
                  <a:cubicBezTo>
                    <a:pt x="4935" y="2206"/>
                    <a:pt x="5051" y="2044"/>
                    <a:pt x="5051" y="1823"/>
                  </a:cubicBezTo>
                  <a:lnTo>
                    <a:pt x="5051" y="1185"/>
                  </a:lnTo>
                  <a:cubicBezTo>
                    <a:pt x="5051" y="941"/>
                    <a:pt x="4970" y="871"/>
                    <a:pt x="4726" y="871"/>
                  </a:cubicBezTo>
                  <a:lnTo>
                    <a:pt x="2984" y="871"/>
                  </a:lnTo>
                  <a:cubicBezTo>
                    <a:pt x="2938" y="871"/>
                    <a:pt x="2903" y="883"/>
                    <a:pt x="2868" y="883"/>
                  </a:cubicBezTo>
                  <a:cubicBezTo>
                    <a:pt x="2694" y="1243"/>
                    <a:pt x="2729" y="1626"/>
                    <a:pt x="2741" y="1997"/>
                  </a:cubicBezTo>
                  <a:cubicBezTo>
                    <a:pt x="2717" y="2067"/>
                    <a:pt x="2775" y="2160"/>
                    <a:pt x="2810" y="224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6"/>
            <p:cNvSpPr/>
            <p:nvPr/>
          </p:nvSpPr>
          <p:spPr>
            <a:xfrm>
              <a:off x="1260300" y="3765475"/>
              <a:ext cx="8450" cy="6400"/>
            </a:xfrm>
            <a:custGeom>
              <a:avLst/>
              <a:gdLst/>
              <a:ahLst/>
              <a:cxnLst/>
              <a:rect l="l" t="t" r="r" b="b"/>
              <a:pathLst>
                <a:path w="338" h="256" extrusionOk="0">
                  <a:moveTo>
                    <a:pt x="210" y="24"/>
                  </a:moveTo>
                  <a:cubicBezTo>
                    <a:pt x="221" y="24"/>
                    <a:pt x="268" y="24"/>
                    <a:pt x="279" y="35"/>
                  </a:cubicBezTo>
                  <a:cubicBezTo>
                    <a:pt x="314" y="58"/>
                    <a:pt x="337" y="93"/>
                    <a:pt x="337" y="116"/>
                  </a:cubicBezTo>
                  <a:cubicBezTo>
                    <a:pt x="337" y="151"/>
                    <a:pt x="326" y="209"/>
                    <a:pt x="291" y="221"/>
                  </a:cubicBezTo>
                  <a:cubicBezTo>
                    <a:pt x="256" y="256"/>
                    <a:pt x="210" y="256"/>
                    <a:pt x="152" y="256"/>
                  </a:cubicBezTo>
                  <a:cubicBezTo>
                    <a:pt x="59" y="256"/>
                    <a:pt x="1" y="174"/>
                    <a:pt x="1" y="116"/>
                  </a:cubicBezTo>
                  <a:cubicBezTo>
                    <a:pt x="1" y="58"/>
                    <a:pt x="82" y="24"/>
                    <a:pt x="163" y="0"/>
                  </a:cubicBezTo>
                  <a:cubicBezTo>
                    <a:pt x="187" y="24"/>
                    <a:pt x="198" y="24"/>
                    <a:pt x="210" y="2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6"/>
            <p:cNvSpPr/>
            <p:nvPr/>
          </p:nvSpPr>
          <p:spPr>
            <a:xfrm>
              <a:off x="1248125" y="3760250"/>
              <a:ext cx="9025" cy="6400"/>
            </a:xfrm>
            <a:custGeom>
              <a:avLst/>
              <a:gdLst/>
              <a:ahLst/>
              <a:cxnLst/>
              <a:rect l="l" t="t" r="r" b="b"/>
              <a:pathLst>
                <a:path w="361" h="256" extrusionOk="0">
                  <a:moveTo>
                    <a:pt x="221" y="0"/>
                  </a:moveTo>
                  <a:cubicBezTo>
                    <a:pt x="244" y="0"/>
                    <a:pt x="279" y="12"/>
                    <a:pt x="290" y="24"/>
                  </a:cubicBezTo>
                  <a:cubicBezTo>
                    <a:pt x="337" y="58"/>
                    <a:pt x="360" y="140"/>
                    <a:pt x="337" y="186"/>
                  </a:cubicBezTo>
                  <a:cubicBezTo>
                    <a:pt x="302" y="233"/>
                    <a:pt x="267" y="256"/>
                    <a:pt x="209" y="244"/>
                  </a:cubicBezTo>
                  <a:cubicBezTo>
                    <a:pt x="186" y="244"/>
                    <a:pt x="163" y="233"/>
                    <a:pt x="151" y="209"/>
                  </a:cubicBezTo>
                  <a:cubicBezTo>
                    <a:pt x="35" y="175"/>
                    <a:pt x="0" y="105"/>
                    <a:pt x="12" y="70"/>
                  </a:cubicBezTo>
                  <a:cubicBezTo>
                    <a:pt x="58" y="0"/>
                    <a:pt x="128" y="12"/>
                    <a:pt x="221"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6"/>
            <p:cNvSpPr/>
            <p:nvPr/>
          </p:nvSpPr>
          <p:spPr>
            <a:xfrm>
              <a:off x="1237675" y="3776500"/>
              <a:ext cx="7275" cy="6125"/>
            </a:xfrm>
            <a:custGeom>
              <a:avLst/>
              <a:gdLst/>
              <a:ahLst/>
              <a:cxnLst/>
              <a:rect l="l" t="t" r="r" b="b"/>
              <a:pathLst>
                <a:path w="291" h="245" extrusionOk="0">
                  <a:moveTo>
                    <a:pt x="128" y="0"/>
                  </a:moveTo>
                  <a:cubicBezTo>
                    <a:pt x="174" y="12"/>
                    <a:pt x="232" y="24"/>
                    <a:pt x="256" y="59"/>
                  </a:cubicBezTo>
                  <a:cubicBezTo>
                    <a:pt x="267" y="70"/>
                    <a:pt x="290" y="140"/>
                    <a:pt x="256" y="163"/>
                  </a:cubicBezTo>
                  <a:cubicBezTo>
                    <a:pt x="198" y="244"/>
                    <a:pt x="70" y="244"/>
                    <a:pt x="12" y="163"/>
                  </a:cubicBezTo>
                  <a:cubicBezTo>
                    <a:pt x="0" y="128"/>
                    <a:pt x="0" y="70"/>
                    <a:pt x="23" y="59"/>
                  </a:cubicBezTo>
                  <a:cubicBezTo>
                    <a:pt x="47" y="47"/>
                    <a:pt x="82" y="24"/>
                    <a:pt x="12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6"/>
            <p:cNvSpPr/>
            <p:nvPr/>
          </p:nvSpPr>
          <p:spPr>
            <a:xfrm>
              <a:off x="1231000" y="3764600"/>
              <a:ext cx="7275" cy="5250"/>
            </a:xfrm>
            <a:custGeom>
              <a:avLst/>
              <a:gdLst/>
              <a:ahLst/>
              <a:cxnLst/>
              <a:rect l="l" t="t" r="r" b="b"/>
              <a:pathLst>
                <a:path w="291" h="210" extrusionOk="0">
                  <a:moveTo>
                    <a:pt x="105" y="209"/>
                  </a:moveTo>
                  <a:cubicBezTo>
                    <a:pt x="81" y="186"/>
                    <a:pt x="35" y="151"/>
                    <a:pt x="12" y="128"/>
                  </a:cubicBezTo>
                  <a:cubicBezTo>
                    <a:pt x="0" y="70"/>
                    <a:pt x="35" y="24"/>
                    <a:pt x="93" y="12"/>
                  </a:cubicBezTo>
                  <a:cubicBezTo>
                    <a:pt x="128" y="1"/>
                    <a:pt x="186" y="1"/>
                    <a:pt x="232" y="12"/>
                  </a:cubicBezTo>
                  <a:cubicBezTo>
                    <a:pt x="267" y="12"/>
                    <a:pt x="290" y="59"/>
                    <a:pt x="290" y="70"/>
                  </a:cubicBezTo>
                  <a:cubicBezTo>
                    <a:pt x="290" y="93"/>
                    <a:pt x="279" y="140"/>
                    <a:pt x="244" y="175"/>
                  </a:cubicBezTo>
                  <a:cubicBezTo>
                    <a:pt x="209" y="198"/>
                    <a:pt x="163" y="198"/>
                    <a:pt x="105"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6"/>
            <p:cNvSpPr/>
            <p:nvPr/>
          </p:nvSpPr>
          <p:spPr>
            <a:xfrm>
              <a:off x="1248400" y="3769825"/>
              <a:ext cx="7875" cy="6700"/>
            </a:xfrm>
            <a:custGeom>
              <a:avLst/>
              <a:gdLst/>
              <a:ahLst/>
              <a:cxnLst/>
              <a:rect l="l" t="t" r="r" b="b"/>
              <a:pathLst>
                <a:path w="315" h="268" extrusionOk="0">
                  <a:moveTo>
                    <a:pt x="1" y="140"/>
                  </a:moveTo>
                  <a:cubicBezTo>
                    <a:pt x="59" y="24"/>
                    <a:pt x="163" y="0"/>
                    <a:pt x="268" y="47"/>
                  </a:cubicBezTo>
                  <a:cubicBezTo>
                    <a:pt x="291" y="59"/>
                    <a:pt x="314" y="105"/>
                    <a:pt x="314" y="151"/>
                  </a:cubicBezTo>
                  <a:cubicBezTo>
                    <a:pt x="314" y="163"/>
                    <a:pt x="279" y="209"/>
                    <a:pt x="268" y="221"/>
                  </a:cubicBezTo>
                  <a:cubicBezTo>
                    <a:pt x="163" y="267"/>
                    <a:pt x="59" y="244"/>
                    <a:pt x="1" y="14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6"/>
            <p:cNvSpPr/>
            <p:nvPr/>
          </p:nvSpPr>
          <p:spPr>
            <a:xfrm>
              <a:off x="1256250" y="3784325"/>
              <a:ext cx="4375" cy="5850"/>
            </a:xfrm>
            <a:custGeom>
              <a:avLst/>
              <a:gdLst/>
              <a:ahLst/>
              <a:cxnLst/>
              <a:rect l="l" t="t" r="r" b="b"/>
              <a:pathLst>
                <a:path w="175" h="234" extrusionOk="0">
                  <a:moveTo>
                    <a:pt x="70" y="233"/>
                  </a:moveTo>
                  <a:cubicBezTo>
                    <a:pt x="35" y="175"/>
                    <a:pt x="12" y="140"/>
                    <a:pt x="0" y="94"/>
                  </a:cubicBezTo>
                  <a:cubicBezTo>
                    <a:pt x="0" y="47"/>
                    <a:pt x="58" y="1"/>
                    <a:pt x="93" y="24"/>
                  </a:cubicBezTo>
                  <a:cubicBezTo>
                    <a:pt x="151" y="36"/>
                    <a:pt x="174" y="94"/>
                    <a:pt x="151" y="140"/>
                  </a:cubicBezTo>
                  <a:cubicBezTo>
                    <a:pt x="140" y="163"/>
                    <a:pt x="105" y="198"/>
                    <a:pt x="70"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26"/>
          <p:cNvGrpSpPr/>
          <p:nvPr/>
        </p:nvGrpSpPr>
        <p:grpSpPr>
          <a:xfrm rot="-1415750" flipH="1">
            <a:off x="430215" y="501184"/>
            <a:ext cx="602211" cy="1005088"/>
            <a:chOff x="1980950" y="3649100"/>
            <a:chExt cx="146600" cy="244675"/>
          </a:xfrm>
        </p:grpSpPr>
        <p:sp>
          <p:nvSpPr>
            <p:cNvPr id="1538" name="Google Shape;1538;p26"/>
            <p:cNvSpPr/>
            <p:nvPr/>
          </p:nvSpPr>
          <p:spPr>
            <a:xfrm>
              <a:off x="1983850" y="3650250"/>
              <a:ext cx="66500" cy="233650"/>
            </a:xfrm>
            <a:custGeom>
              <a:avLst/>
              <a:gdLst/>
              <a:ahLst/>
              <a:cxnLst/>
              <a:rect l="l" t="t" r="r" b="b"/>
              <a:pathLst>
                <a:path w="2660" h="9346" extrusionOk="0">
                  <a:moveTo>
                    <a:pt x="500" y="9346"/>
                  </a:moveTo>
                  <a:lnTo>
                    <a:pt x="2659" y="4493"/>
                  </a:lnTo>
                  <a:lnTo>
                    <a:pt x="2473" y="1208"/>
                  </a:lnTo>
                  <a:cubicBezTo>
                    <a:pt x="2473" y="1208"/>
                    <a:pt x="1928" y="987"/>
                    <a:pt x="2021" y="0"/>
                  </a:cubicBezTo>
                  <a:lnTo>
                    <a:pt x="1777" y="128"/>
                  </a:lnTo>
                  <a:cubicBezTo>
                    <a:pt x="1754" y="465"/>
                    <a:pt x="1742" y="778"/>
                    <a:pt x="1730" y="1127"/>
                  </a:cubicBezTo>
                  <a:cubicBezTo>
                    <a:pt x="1846" y="1161"/>
                    <a:pt x="1986" y="1185"/>
                    <a:pt x="2102" y="1219"/>
                  </a:cubicBezTo>
                  <a:cubicBezTo>
                    <a:pt x="2090" y="1452"/>
                    <a:pt x="2032" y="1707"/>
                    <a:pt x="2079" y="1939"/>
                  </a:cubicBezTo>
                  <a:cubicBezTo>
                    <a:pt x="2160" y="2462"/>
                    <a:pt x="2021" y="3019"/>
                    <a:pt x="2044" y="3541"/>
                  </a:cubicBezTo>
                  <a:cubicBezTo>
                    <a:pt x="2079" y="3855"/>
                    <a:pt x="2125" y="4203"/>
                    <a:pt x="2148" y="4540"/>
                  </a:cubicBezTo>
                  <a:cubicBezTo>
                    <a:pt x="2044" y="4725"/>
                    <a:pt x="1893" y="4934"/>
                    <a:pt x="1777" y="5120"/>
                  </a:cubicBezTo>
                  <a:cubicBezTo>
                    <a:pt x="1510" y="5561"/>
                    <a:pt x="1150" y="5968"/>
                    <a:pt x="941" y="6432"/>
                  </a:cubicBezTo>
                  <a:cubicBezTo>
                    <a:pt x="744" y="6873"/>
                    <a:pt x="105" y="8661"/>
                    <a:pt x="1" y="9044"/>
                  </a:cubicBezTo>
                  <a:cubicBezTo>
                    <a:pt x="221" y="9160"/>
                    <a:pt x="500" y="9346"/>
                    <a:pt x="500" y="93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6"/>
            <p:cNvSpPr/>
            <p:nvPr/>
          </p:nvSpPr>
          <p:spPr>
            <a:xfrm>
              <a:off x="2005050" y="3840050"/>
              <a:ext cx="97525" cy="27900"/>
            </a:xfrm>
            <a:custGeom>
              <a:avLst/>
              <a:gdLst/>
              <a:ahLst/>
              <a:cxnLst/>
              <a:rect l="l" t="t" r="r" b="b"/>
              <a:pathLst>
                <a:path w="3901" h="1116" extrusionOk="0">
                  <a:moveTo>
                    <a:pt x="3402" y="1"/>
                  </a:moveTo>
                  <a:cubicBezTo>
                    <a:pt x="3669" y="291"/>
                    <a:pt x="3715" y="651"/>
                    <a:pt x="3901" y="930"/>
                  </a:cubicBezTo>
                  <a:cubicBezTo>
                    <a:pt x="3785" y="1081"/>
                    <a:pt x="3645" y="1104"/>
                    <a:pt x="3518" y="1104"/>
                  </a:cubicBezTo>
                  <a:lnTo>
                    <a:pt x="2334" y="1104"/>
                  </a:lnTo>
                  <a:cubicBezTo>
                    <a:pt x="2090" y="1104"/>
                    <a:pt x="1823" y="1115"/>
                    <a:pt x="1579" y="1023"/>
                  </a:cubicBezTo>
                  <a:cubicBezTo>
                    <a:pt x="1428" y="988"/>
                    <a:pt x="1266" y="1011"/>
                    <a:pt x="1115" y="1011"/>
                  </a:cubicBezTo>
                  <a:cubicBezTo>
                    <a:pt x="987" y="1011"/>
                    <a:pt x="848" y="1011"/>
                    <a:pt x="720" y="953"/>
                  </a:cubicBezTo>
                  <a:cubicBezTo>
                    <a:pt x="639" y="930"/>
                    <a:pt x="546" y="930"/>
                    <a:pt x="441" y="906"/>
                  </a:cubicBezTo>
                  <a:lnTo>
                    <a:pt x="12" y="906"/>
                  </a:lnTo>
                  <a:cubicBezTo>
                    <a:pt x="12" y="872"/>
                    <a:pt x="0" y="825"/>
                    <a:pt x="12" y="814"/>
                  </a:cubicBezTo>
                  <a:cubicBezTo>
                    <a:pt x="151" y="593"/>
                    <a:pt x="290" y="361"/>
                    <a:pt x="441" y="152"/>
                  </a:cubicBezTo>
                  <a:cubicBezTo>
                    <a:pt x="523" y="59"/>
                    <a:pt x="615" y="1"/>
                    <a:pt x="75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6"/>
            <p:cNvSpPr/>
            <p:nvPr/>
          </p:nvSpPr>
          <p:spPr>
            <a:xfrm>
              <a:off x="1980950" y="3649100"/>
              <a:ext cx="146600" cy="244675"/>
            </a:xfrm>
            <a:custGeom>
              <a:avLst/>
              <a:gdLst/>
              <a:ahLst/>
              <a:cxnLst/>
              <a:rect l="l" t="t" r="r" b="b"/>
              <a:pathLst>
                <a:path w="5864" h="9787" extrusionOk="0">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6"/>
            <p:cNvSpPr/>
            <p:nvPr/>
          </p:nvSpPr>
          <p:spPr>
            <a:xfrm>
              <a:off x="1996325" y="3833375"/>
              <a:ext cx="112650" cy="40675"/>
            </a:xfrm>
            <a:custGeom>
              <a:avLst/>
              <a:gdLst/>
              <a:ahLst/>
              <a:cxnLst/>
              <a:rect l="l" t="t" r="r" b="b"/>
              <a:pathLst>
                <a:path w="4506" h="1627" extrusionOk="0">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6"/>
            <p:cNvSpPr/>
            <p:nvPr/>
          </p:nvSpPr>
          <p:spPr>
            <a:xfrm>
              <a:off x="2056125" y="3778250"/>
              <a:ext cx="11350" cy="9025"/>
            </a:xfrm>
            <a:custGeom>
              <a:avLst/>
              <a:gdLst/>
              <a:ahLst/>
              <a:cxnLst/>
              <a:rect l="l" t="t" r="r" b="b"/>
              <a:pathLst>
                <a:path w="454" h="361" extrusionOk="0">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6"/>
            <p:cNvSpPr/>
            <p:nvPr/>
          </p:nvSpPr>
          <p:spPr>
            <a:xfrm>
              <a:off x="2060175" y="3793625"/>
              <a:ext cx="10475" cy="6700"/>
            </a:xfrm>
            <a:custGeom>
              <a:avLst/>
              <a:gdLst/>
              <a:ahLst/>
              <a:cxnLst/>
              <a:rect l="l" t="t" r="r" b="b"/>
              <a:pathLst>
                <a:path w="419" h="268" extrusionOk="0">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6"/>
            <p:cNvSpPr/>
            <p:nvPr/>
          </p:nvSpPr>
          <p:spPr>
            <a:xfrm>
              <a:off x="2057275" y="3744000"/>
              <a:ext cx="9325" cy="9600"/>
            </a:xfrm>
            <a:custGeom>
              <a:avLst/>
              <a:gdLst/>
              <a:ahLst/>
              <a:cxnLst/>
              <a:rect l="l" t="t" r="r" b="b"/>
              <a:pathLst>
                <a:path w="373" h="384" extrusionOk="0">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6"/>
            <p:cNvSpPr/>
            <p:nvPr/>
          </p:nvSpPr>
          <p:spPr>
            <a:xfrm>
              <a:off x="2056125" y="3717575"/>
              <a:ext cx="11625" cy="5825"/>
            </a:xfrm>
            <a:custGeom>
              <a:avLst/>
              <a:gdLst/>
              <a:ahLst/>
              <a:cxnLst/>
              <a:rect l="l" t="t" r="r" b="b"/>
              <a:pathLst>
                <a:path w="465" h="233" extrusionOk="0">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6"/>
            <p:cNvSpPr/>
            <p:nvPr/>
          </p:nvSpPr>
          <p:spPr>
            <a:xfrm>
              <a:off x="2056125" y="3703075"/>
              <a:ext cx="9025" cy="5825"/>
            </a:xfrm>
            <a:custGeom>
              <a:avLst/>
              <a:gdLst/>
              <a:ahLst/>
              <a:cxnLst/>
              <a:rect l="l" t="t" r="r" b="b"/>
              <a:pathLst>
                <a:path w="361" h="233" extrusionOk="0">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6"/>
            <p:cNvSpPr/>
            <p:nvPr/>
          </p:nvSpPr>
          <p:spPr>
            <a:xfrm>
              <a:off x="2057275" y="3732100"/>
              <a:ext cx="8150" cy="6400"/>
            </a:xfrm>
            <a:custGeom>
              <a:avLst/>
              <a:gdLst/>
              <a:ahLst/>
              <a:cxnLst/>
              <a:rect l="l" t="t" r="r" b="b"/>
              <a:pathLst>
                <a:path w="326" h="256" extrusionOk="0">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6"/>
            <p:cNvSpPr/>
            <p:nvPr/>
          </p:nvSpPr>
          <p:spPr>
            <a:xfrm>
              <a:off x="2060775" y="3804075"/>
              <a:ext cx="7550" cy="6125"/>
            </a:xfrm>
            <a:custGeom>
              <a:avLst/>
              <a:gdLst/>
              <a:ahLst/>
              <a:cxnLst/>
              <a:rect l="l" t="t" r="r" b="b"/>
              <a:pathLst>
                <a:path w="302" h="245" extrusionOk="0">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6"/>
            <p:cNvSpPr/>
            <p:nvPr/>
          </p:nvSpPr>
          <p:spPr>
            <a:xfrm>
              <a:off x="2058150" y="3762575"/>
              <a:ext cx="5550" cy="6700"/>
            </a:xfrm>
            <a:custGeom>
              <a:avLst/>
              <a:gdLst/>
              <a:ahLst/>
              <a:cxnLst/>
              <a:rect l="l" t="t" r="r" b="b"/>
              <a:pathLst>
                <a:path w="222" h="268" extrusionOk="0">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6"/>
            <p:cNvSpPr/>
            <p:nvPr/>
          </p:nvSpPr>
          <p:spPr>
            <a:xfrm>
              <a:off x="2065125" y="3819450"/>
              <a:ext cx="6100" cy="5250"/>
            </a:xfrm>
            <a:custGeom>
              <a:avLst/>
              <a:gdLst/>
              <a:ahLst/>
              <a:cxnLst/>
              <a:rect l="l" t="t" r="r" b="b"/>
              <a:pathLst>
                <a:path w="244" h="210" extrusionOk="0">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1" name="Google Shape;1551;p26"/>
          <p:cNvGrpSpPr/>
          <p:nvPr/>
        </p:nvGrpSpPr>
        <p:grpSpPr>
          <a:xfrm rot="-897778" flipH="1">
            <a:off x="825036" y="1701916"/>
            <a:ext cx="540259" cy="223794"/>
            <a:chOff x="2333000" y="3750375"/>
            <a:chExt cx="157050" cy="65050"/>
          </a:xfrm>
        </p:grpSpPr>
        <p:sp>
          <p:nvSpPr>
            <p:cNvPr id="1552" name="Google Shape;1552;p26"/>
            <p:cNvSpPr/>
            <p:nvPr/>
          </p:nvSpPr>
          <p:spPr>
            <a:xfrm>
              <a:off x="2337650" y="3767800"/>
              <a:ext cx="81875" cy="45300"/>
            </a:xfrm>
            <a:custGeom>
              <a:avLst/>
              <a:gdLst/>
              <a:ahLst/>
              <a:cxnLst/>
              <a:rect l="l" t="t" r="r" b="b"/>
              <a:pathLst>
                <a:path w="3275" h="1812" extrusionOk="0">
                  <a:moveTo>
                    <a:pt x="1509" y="1231"/>
                  </a:moveTo>
                  <a:cubicBezTo>
                    <a:pt x="1266" y="1242"/>
                    <a:pt x="999" y="1242"/>
                    <a:pt x="778" y="1126"/>
                  </a:cubicBezTo>
                  <a:cubicBezTo>
                    <a:pt x="581" y="1022"/>
                    <a:pt x="430" y="836"/>
                    <a:pt x="395" y="627"/>
                  </a:cubicBezTo>
                  <a:cubicBezTo>
                    <a:pt x="349" y="407"/>
                    <a:pt x="407" y="174"/>
                    <a:pt x="546" y="0"/>
                  </a:cubicBezTo>
                  <a:cubicBezTo>
                    <a:pt x="407" y="116"/>
                    <a:pt x="151" y="186"/>
                    <a:pt x="0" y="302"/>
                  </a:cubicBezTo>
                  <a:cubicBezTo>
                    <a:pt x="0" y="650"/>
                    <a:pt x="140" y="987"/>
                    <a:pt x="291" y="1300"/>
                  </a:cubicBezTo>
                  <a:cubicBezTo>
                    <a:pt x="372" y="1475"/>
                    <a:pt x="534" y="1614"/>
                    <a:pt x="708" y="1684"/>
                  </a:cubicBezTo>
                  <a:cubicBezTo>
                    <a:pt x="883" y="1753"/>
                    <a:pt x="1092" y="1765"/>
                    <a:pt x="1277" y="1788"/>
                  </a:cubicBezTo>
                  <a:cubicBezTo>
                    <a:pt x="1893" y="1811"/>
                    <a:pt x="2601" y="1695"/>
                    <a:pt x="3216" y="1614"/>
                  </a:cubicBezTo>
                  <a:cubicBezTo>
                    <a:pt x="3251" y="1451"/>
                    <a:pt x="3251" y="1242"/>
                    <a:pt x="3274" y="1091"/>
                  </a:cubicBezTo>
                  <a:cubicBezTo>
                    <a:pt x="2694" y="1161"/>
                    <a:pt x="2102" y="1208"/>
                    <a:pt x="1509" y="123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6"/>
            <p:cNvSpPr/>
            <p:nvPr/>
          </p:nvSpPr>
          <p:spPr>
            <a:xfrm>
              <a:off x="2420950" y="3757625"/>
              <a:ext cx="60975" cy="47050"/>
            </a:xfrm>
            <a:custGeom>
              <a:avLst/>
              <a:gdLst/>
              <a:ahLst/>
              <a:cxnLst/>
              <a:rect l="l" t="t" r="r" b="b"/>
              <a:pathLst>
                <a:path w="2439" h="1882" extrusionOk="0">
                  <a:moveTo>
                    <a:pt x="0" y="24"/>
                  </a:moveTo>
                  <a:cubicBezTo>
                    <a:pt x="441" y="24"/>
                    <a:pt x="871" y="1"/>
                    <a:pt x="1300" y="47"/>
                  </a:cubicBezTo>
                  <a:cubicBezTo>
                    <a:pt x="1567" y="59"/>
                    <a:pt x="1846" y="140"/>
                    <a:pt x="2113" y="256"/>
                  </a:cubicBezTo>
                  <a:cubicBezTo>
                    <a:pt x="2183" y="291"/>
                    <a:pt x="2241" y="349"/>
                    <a:pt x="2287" y="419"/>
                  </a:cubicBezTo>
                  <a:cubicBezTo>
                    <a:pt x="2322" y="512"/>
                    <a:pt x="2368" y="581"/>
                    <a:pt x="2403" y="663"/>
                  </a:cubicBezTo>
                  <a:cubicBezTo>
                    <a:pt x="2426" y="721"/>
                    <a:pt x="2438" y="814"/>
                    <a:pt x="2426" y="872"/>
                  </a:cubicBezTo>
                  <a:cubicBezTo>
                    <a:pt x="2415" y="999"/>
                    <a:pt x="2368" y="1127"/>
                    <a:pt x="2322" y="1243"/>
                  </a:cubicBezTo>
                  <a:cubicBezTo>
                    <a:pt x="2287" y="1359"/>
                    <a:pt x="2241" y="1475"/>
                    <a:pt x="2125" y="1533"/>
                  </a:cubicBezTo>
                  <a:cubicBezTo>
                    <a:pt x="2020" y="1591"/>
                    <a:pt x="1939" y="1673"/>
                    <a:pt x="1788" y="1626"/>
                  </a:cubicBezTo>
                  <a:cubicBezTo>
                    <a:pt x="1649" y="1591"/>
                    <a:pt x="1486" y="1615"/>
                    <a:pt x="1335" y="1696"/>
                  </a:cubicBezTo>
                  <a:cubicBezTo>
                    <a:pt x="1300" y="1731"/>
                    <a:pt x="1219" y="1742"/>
                    <a:pt x="1161" y="1754"/>
                  </a:cubicBezTo>
                  <a:cubicBezTo>
                    <a:pt x="871" y="1754"/>
                    <a:pt x="615" y="1870"/>
                    <a:pt x="325" y="1858"/>
                  </a:cubicBezTo>
                  <a:cubicBezTo>
                    <a:pt x="256" y="1858"/>
                    <a:pt x="163" y="1870"/>
                    <a:pt x="93" y="1882"/>
                  </a:cubicBezTo>
                  <a:cubicBezTo>
                    <a:pt x="47" y="1789"/>
                    <a:pt x="81" y="1707"/>
                    <a:pt x="116" y="1638"/>
                  </a:cubicBezTo>
                  <a:cubicBezTo>
                    <a:pt x="232" y="1475"/>
                    <a:pt x="232" y="1301"/>
                    <a:pt x="232" y="1115"/>
                  </a:cubicBezTo>
                  <a:cubicBezTo>
                    <a:pt x="232" y="605"/>
                    <a:pt x="232" y="605"/>
                    <a:pt x="23" y="117"/>
                  </a:cubicBezTo>
                  <a:cubicBezTo>
                    <a:pt x="12" y="105"/>
                    <a:pt x="12" y="71"/>
                    <a:pt x="0" y="24"/>
                  </a:cubicBezTo>
                  <a:close/>
                  <a:moveTo>
                    <a:pt x="1951" y="488"/>
                  </a:moveTo>
                  <a:cubicBezTo>
                    <a:pt x="1858" y="361"/>
                    <a:pt x="1788" y="291"/>
                    <a:pt x="1672" y="291"/>
                  </a:cubicBezTo>
                  <a:cubicBezTo>
                    <a:pt x="1382" y="291"/>
                    <a:pt x="1091" y="303"/>
                    <a:pt x="801" y="314"/>
                  </a:cubicBezTo>
                  <a:cubicBezTo>
                    <a:pt x="778" y="314"/>
                    <a:pt x="720" y="338"/>
                    <a:pt x="732" y="419"/>
                  </a:cubicBezTo>
                  <a:cubicBezTo>
                    <a:pt x="755" y="430"/>
                    <a:pt x="801" y="454"/>
                    <a:pt x="848" y="465"/>
                  </a:cubicBezTo>
                  <a:cubicBezTo>
                    <a:pt x="987" y="477"/>
                    <a:pt x="1126" y="477"/>
                    <a:pt x="1266" y="477"/>
                  </a:cubicBezTo>
                  <a:cubicBezTo>
                    <a:pt x="1440" y="477"/>
                    <a:pt x="1625" y="465"/>
                    <a:pt x="1800" y="535"/>
                  </a:cubicBezTo>
                  <a:cubicBezTo>
                    <a:pt x="1846" y="535"/>
                    <a:pt x="1892" y="512"/>
                    <a:pt x="1951" y="48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6"/>
            <p:cNvSpPr/>
            <p:nvPr/>
          </p:nvSpPr>
          <p:spPr>
            <a:xfrm>
              <a:off x="2333000" y="3750375"/>
              <a:ext cx="157050" cy="65050"/>
            </a:xfrm>
            <a:custGeom>
              <a:avLst/>
              <a:gdLst/>
              <a:ahLst/>
              <a:cxnLst/>
              <a:rect l="l" t="t" r="r" b="b"/>
              <a:pathLst>
                <a:path w="6282" h="2602" extrusionOk="0">
                  <a:moveTo>
                    <a:pt x="3774" y="12"/>
                  </a:moveTo>
                  <a:cubicBezTo>
                    <a:pt x="4017" y="12"/>
                    <a:pt x="4261" y="24"/>
                    <a:pt x="4505" y="12"/>
                  </a:cubicBezTo>
                  <a:cubicBezTo>
                    <a:pt x="4842" y="1"/>
                    <a:pt x="5167" y="59"/>
                    <a:pt x="5469" y="152"/>
                  </a:cubicBezTo>
                  <a:cubicBezTo>
                    <a:pt x="5492" y="175"/>
                    <a:pt x="5527" y="186"/>
                    <a:pt x="5550" y="186"/>
                  </a:cubicBezTo>
                  <a:cubicBezTo>
                    <a:pt x="5817" y="198"/>
                    <a:pt x="5956" y="361"/>
                    <a:pt x="6072" y="570"/>
                  </a:cubicBezTo>
                  <a:cubicBezTo>
                    <a:pt x="6177" y="720"/>
                    <a:pt x="6281" y="895"/>
                    <a:pt x="6246" y="1104"/>
                  </a:cubicBezTo>
                  <a:cubicBezTo>
                    <a:pt x="6235" y="1301"/>
                    <a:pt x="6177" y="1498"/>
                    <a:pt x="6119" y="1696"/>
                  </a:cubicBezTo>
                  <a:cubicBezTo>
                    <a:pt x="6061" y="1881"/>
                    <a:pt x="5898" y="2021"/>
                    <a:pt x="5747" y="2114"/>
                  </a:cubicBezTo>
                  <a:cubicBezTo>
                    <a:pt x="5701" y="2148"/>
                    <a:pt x="5631" y="2160"/>
                    <a:pt x="5585" y="2206"/>
                  </a:cubicBezTo>
                  <a:cubicBezTo>
                    <a:pt x="5515" y="2276"/>
                    <a:pt x="5422" y="2288"/>
                    <a:pt x="5318" y="2264"/>
                  </a:cubicBezTo>
                  <a:cubicBezTo>
                    <a:pt x="5225" y="2218"/>
                    <a:pt x="5120" y="2253"/>
                    <a:pt x="5016" y="2264"/>
                  </a:cubicBezTo>
                  <a:cubicBezTo>
                    <a:pt x="4842" y="2288"/>
                    <a:pt x="4679" y="2346"/>
                    <a:pt x="4505" y="2381"/>
                  </a:cubicBezTo>
                  <a:cubicBezTo>
                    <a:pt x="4412" y="2392"/>
                    <a:pt x="4296" y="2404"/>
                    <a:pt x="4180" y="2404"/>
                  </a:cubicBezTo>
                  <a:cubicBezTo>
                    <a:pt x="4017" y="2404"/>
                    <a:pt x="3866" y="2404"/>
                    <a:pt x="3727" y="2450"/>
                  </a:cubicBezTo>
                  <a:cubicBezTo>
                    <a:pt x="3553" y="2497"/>
                    <a:pt x="3367" y="2508"/>
                    <a:pt x="3170" y="2508"/>
                  </a:cubicBezTo>
                  <a:cubicBezTo>
                    <a:pt x="3054" y="2508"/>
                    <a:pt x="2926" y="2508"/>
                    <a:pt x="2810" y="2555"/>
                  </a:cubicBezTo>
                  <a:cubicBezTo>
                    <a:pt x="2740" y="2578"/>
                    <a:pt x="2647" y="2578"/>
                    <a:pt x="2566" y="2578"/>
                  </a:cubicBezTo>
                  <a:cubicBezTo>
                    <a:pt x="2171" y="2578"/>
                    <a:pt x="1765" y="2601"/>
                    <a:pt x="1370" y="2578"/>
                  </a:cubicBezTo>
                  <a:cubicBezTo>
                    <a:pt x="1022" y="2578"/>
                    <a:pt x="720" y="2462"/>
                    <a:pt x="430" y="2276"/>
                  </a:cubicBezTo>
                  <a:cubicBezTo>
                    <a:pt x="360" y="2230"/>
                    <a:pt x="302" y="2172"/>
                    <a:pt x="256" y="2102"/>
                  </a:cubicBezTo>
                  <a:cubicBezTo>
                    <a:pt x="117" y="1847"/>
                    <a:pt x="1" y="1568"/>
                    <a:pt x="35" y="1266"/>
                  </a:cubicBezTo>
                  <a:cubicBezTo>
                    <a:pt x="59" y="1162"/>
                    <a:pt x="93" y="1045"/>
                    <a:pt x="151" y="953"/>
                  </a:cubicBezTo>
                  <a:cubicBezTo>
                    <a:pt x="291" y="767"/>
                    <a:pt x="442" y="593"/>
                    <a:pt x="662" y="477"/>
                  </a:cubicBezTo>
                  <a:cubicBezTo>
                    <a:pt x="778" y="419"/>
                    <a:pt x="906" y="372"/>
                    <a:pt x="1022" y="303"/>
                  </a:cubicBezTo>
                  <a:cubicBezTo>
                    <a:pt x="1161" y="210"/>
                    <a:pt x="1301" y="175"/>
                    <a:pt x="1463" y="186"/>
                  </a:cubicBezTo>
                  <a:lnTo>
                    <a:pt x="1521" y="186"/>
                  </a:lnTo>
                  <a:cubicBezTo>
                    <a:pt x="1754" y="105"/>
                    <a:pt x="1986" y="105"/>
                    <a:pt x="2218" y="117"/>
                  </a:cubicBezTo>
                  <a:cubicBezTo>
                    <a:pt x="2241" y="117"/>
                    <a:pt x="2276" y="117"/>
                    <a:pt x="2299" y="105"/>
                  </a:cubicBezTo>
                  <a:cubicBezTo>
                    <a:pt x="2473" y="1"/>
                    <a:pt x="2659" y="24"/>
                    <a:pt x="2845" y="24"/>
                  </a:cubicBezTo>
                  <a:cubicBezTo>
                    <a:pt x="3147" y="12"/>
                    <a:pt x="3460" y="12"/>
                    <a:pt x="3774" y="12"/>
                  </a:cubicBezTo>
                  <a:close/>
                  <a:moveTo>
                    <a:pt x="3263" y="2218"/>
                  </a:moveTo>
                  <a:cubicBezTo>
                    <a:pt x="3321" y="2055"/>
                    <a:pt x="3379" y="1916"/>
                    <a:pt x="3437" y="1788"/>
                  </a:cubicBezTo>
                  <a:cubicBezTo>
                    <a:pt x="3541" y="1568"/>
                    <a:pt x="3541" y="1162"/>
                    <a:pt x="3448" y="918"/>
                  </a:cubicBezTo>
                  <a:cubicBezTo>
                    <a:pt x="3402" y="813"/>
                    <a:pt x="3390" y="697"/>
                    <a:pt x="3321" y="604"/>
                  </a:cubicBezTo>
                  <a:cubicBezTo>
                    <a:pt x="3135" y="361"/>
                    <a:pt x="2856" y="244"/>
                    <a:pt x="2566" y="337"/>
                  </a:cubicBezTo>
                  <a:cubicBezTo>
                    <a:pt x="2357" y="395"/>
                    <a:pt x="2160" y="395"/>
                    <a:pt x="1951" y="407"/>
                  </a:cubicBezTo>
                  <a:cubicBezTo>
                    <a:pt x="1916" y="407"/>
                    <a:pt x="1846" y="407"/>
                    <a:pt x="1812" y="419"/>
                  </a:cubicBezTo>
                  <a:cubicBezTo>
                    <a:pt x="1649" y="488"/>
                    <a:pt x="1487" y="465"/>
                    <a:pt x="1336" y="511"/>
                  </a:cubicBezTo>
                  <a:cubicBezTo>
                    <a:pt x="1173" y="546"/>
                    <a:pt x="1022" y="686"/>
                    <a:pt x="871" y="720"/>
                  </a:cubicBezTo>
                  <a:cubicBezTo>
                    <a:pt x="709" y="767"/>
                    <a:pt x="604" y="871"/>
                    <a:pt x="500" y="987"/>
                  </a:cubicBezTo>
                  <a:cubicBezTo>
                    <a:pt x="384" y="1104"/>
                    <a:pt x="302" y="1243"/>
                    <a:pt x="326" y="1417"/>
                  </a:cubicBezTo>
                  <a:cubicBezTo>
                    <a:pt x="360" y="1626"/>
                    <a:pt x="418" y="1847"/>
                    <a:pt x="546" y="2021"/>
                  </a:cubicBezTo>
                  <a:cubicBezTo>
                    <a:pt x="558" y="2032"/>
                    <a:pt x="581" y="2044"/>
                    <a:pt x="593" y="2044"/>
                  </a:cubicBezTo>
                  <a:cubicBezTo>
                    <a:pt x="836" y="2206"/>
                    <a:pt x="1115" y="2276"/>
                    <a:pt x="1405" y="2288"/>
                  </a:cubicBezTo>
                  <a:cubicBezTo>
                    <a:pt x="1777" y="2323"/>
                    <a:pt x="2160" y="2311"/>
                    <a:pt x="2531" y="2311"/>
                  </a:cubicBezTo>
                  <a:cubicBezTo>
                    <a:pt x="2578" y="2311"/>
                    <a:pt x="2624" y="2311"/>
                    <a:pt x="2647" y="2288"/>
                  </a:cubicBezTo>
                  <a:cubicBezTo>
                    <a:pt x="2856" y="2218"/>
                    <a:pt x="3042" y="2218"/>
                    <a:pt x="3263" y="2218"/>
                  </a:cubicBezTo>
                  <a:close/>
                  <a:moveTo>
                    <a:pt x="3518" y="314"/>
                  </a:moveTo>
                  <a:cubicBezTo>
                    <a:pt x="3541" y="361"/>
                    <a:pt x="3541" y="395"/>
                    <a:pt x="3553" y="419"/>
                  </a:cubicBezTo>
                  <a:cubicBezTo>
                    <a:pt x="3774" y="895"/>
                    <a:pt x="3774" y="895"/>
                    <a:pt x="3774" y="1417"/>
                  </a:cubicBezTo>
                  <a:cubicBezTo>
                    <a:pt x="3774" y="1614"/>
                    <a:pt x="3750" y="1788"/>
                    <a:pt x="3657" y="1939"/>
                  </a:cubicBezTo>
                  <a:cubicBezTo>
                    <a:pt x="3611" y="2021"/>
                    <a:pt x="3565" y="2090"/>
                    <a:pt x="3623" y="2195"/>
                  </a:cubicBezTo>
                  <a:cubicBezTo>
                    <a:pt x="3692" y="2172"/>
                    <a:pt x="3785" y="2160"/>
                    <a:pt x="3855" y="2160"/>
                  </a:cubicBezTo>
                  <a:cubicBezTo>
                    <a:pt x="4145" y="2172"/>
                    <a:pt x="4412" y="2055"/>
                    <a:pt x="4702" y="2055"/>
                  </a:cubicBezTo>
                  <a:cubicBezTo>
                    <a:pt x="4760" y="2055"/>
                    <a:pt x="4830" y="2044"/>
                    <a:pt x="4876" y="1997"/>
                  </a:cubicBezTo>
                  <a:cubicBezTo>
                    <a:pt x="5016" y="1916"/>
                    <a:pt x="5178" y="1905"/>
                    <a:pt x="5318" y="1928"/>
                  </a:cubicBezTo>
                  <a:cubicBezTo>
                    <a:pt x="5469" y="1963"/>
                    <a:pt x="5550" y="1881"/>
                    <a:pt x="5654" y="1847"/>
                  </a:cubicBezTo>
                  <a:cubicBezTo>
                    <a:pt x="5782" y="1788"/>
                    <a:pt x="5817" y="1672"/>
                    <a:pt x="5863" y="1556"/>
                  </a:cubicBezTo>
                  <a:cubicBezTo>
                    <a:pt x="5898" y="1417"/>
                    <a:pt x="5933" y="1301"/>
                    <a:pt x="5956" y="1173"/>
                  </a:cubicBezTo>
                  <a:cubicBezTo>
                    <a:pt x="5979" y="1104"/>
                    <a:pt x="5956" y="1022"/>
                    <a:pt x="5933" y="976"/>
                  </a:cubicBezTo>
                  <a:cubicBezTo>
                    <a:pt x="5898" y="883"/>
                    <a:pt x="5840" y="813"/>
                    <a:pt x="5817" y="720"/>
                  </a:cubicBezTo>
                  <a:cubicBezTo>
                    <a:pt x="5782" y="639"/>
                    <a:pt x="5724" y="593"/>
                    <a:pt x="5643" y="558"/>
                  </a:cubicBezTo>
                  <a:cubicBezTo>
                    <a:pt x="5376" y="442"/>
                    <a:pt x="5109" y="361"/>
                    <a:pt x="4830" y="349"/>
                  </a:cubicBezTo>
                  <a:cubicBezTo>
                    <a:pt x="4389" y="291"/>
                    <a:pt x="3959" y="314"/>
                    <a:pt x="3518" y="314"/>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6"/>
            <p:cNvSpPr/>
            <p:nvPr/>
          </p:nvSpPr>
          <p:spPr>
            <a:xfrm>
              <a:off x="2361150" y="3766925"/>
              <a:ext cx="45600" cy="9025"/>
            </a:xfrm>
            <a:custGeom>
              <a:avLst/>
              <a:gdLst/>
              <a:ahLst/>
              <a:cxnLst/>
              <a:rect l="l" t="t" r="r" b="b"/>
              <a:pathLst>
                <a:path w="1824" h="361" extrusionOk="0">
                  <a:moveTo>
                    <a:pt x="1823" y="267"/>
                  </a:moveTo>
                  <a:cubicBezTo>
                    <a:pt x="1684" y="325"/>
                    <a:pt x="1580" y="314"/>
                    <a:pt x="1498" y="267"/>
                  </a:cubicBezTo>
                  <a:cubicBezTo>
                    <a:pt x="1266" y="140"/>
                    <a:pt x="1080" y="198"/>
                    <a:pt x="883" y="349"/>
                  </a:cubicBezTo>
                  <a:cubicBezTo>
                    <a:pt x="697" y="279"/>
                    <a:pt x="523" y="256"/>
                    <a:pt x="326" y="325"/>
                  </a:cubicBezTo>
                  <a:cubicBezTo>
                    <a:pt x="233" y="349"/>
                    <a:pt x="117" y="349"/>
                    <a:pt x="1" y="360"/>
                  </a:cubicBezTo>
                  <a:cubicBezTo>
                    <a:pt x="47" y="279"/>
                    <a:pt x="70" y="221"/>
                    <a:pt x="163" y="186"/>
                  </a:cubicBezTo>
                  <a:cubicBezTo>
                    <a:pt x="361" y="128"/>
                    <a:pt x="569" y="58"/>
                    <a:pt x="778" y="70"/>
                  </a:cubicBezTo>
                  <a:cubicBezTo>
                    <a:pt x="860" y="70"/>
                    <a:pt x="941" y="47"/>
                    <a:pt x="1011" y="35"/>
                  </a:cubicBezTo>
                  <a:cubicBezTo>
                    <a:pt x="1115" y="24"/>
                    <a:pt x="1220" y="0"/>
                    <a:pt x="1324" y="0"/>
                  </a:cubicBezTo>
                  <a:cubicBezTo>
                    <a:pt x="1359" y="0"/>
                    <a:pt x="1429" y="35"/>
                    <a:pt x="1452" y="58"/>
                  </a:cubicBezTo>
                  <a:cubicBezTo>
                    <a:pt x="1510" y="163"/>
                    <a:pt x="1591" y="186"/>
                    <a:pt x="1707" y="186"/>
                  </a:cubicBezTo>
                  <a:cubicBezTo>
                    <a:pt x="1730" y="209"/>
                    <a:pt x="1754" y="233"/>
                    <a:pt x="1823" y="267"/>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6"/>
            <p:cNvSpPr/>
            <p:nvPr/>
          </p:nvSpPr>
          <p:spPr>
            <a:xfrm>
              <a:off x="2439225" y="3764600"/>
              <a:ext cx="30500" cy="6400"/>
            </a:xfrm>
            <a:custGeom>
              <a:avLst/>
              <a:gdLst/>
              <a:ahLst/>
              <a:cxnLst/>
              <a:rect l="l" t="t" r="r" b="b"/>
              <a:pathLst>
                <a:path w="1220" h="256" extrusionOk="0">
                  <a:moveTo>
                    <a:pt x="1220" y="209"/>
                  </a:moveTo>
                  <a:cubicBezTo>
                    <a:pt x="1161" y="233"/>
                    <a:pt x="1115" y="256"/>
                    <a:pt x="1092" y="244"/>
                  </a:cubicBezTo>
                  <a:cubicBezTo>
                    <a:pt x="918" y="175"/>
                    <a:pt x="720" y="198"/>
                    <a:pt x="546" y="186"/>
                  </a:cubicBezTo>
                  <a:cubicBezTo>
                    <a:pt x="407" y="186"/>
                    <a:pt x="256" y="186"/>
                    <a:pt x="128" y="175"/>
                  </a:cubicBezTo>
                  <a:cubicBezTo>
                    <a:pt x="82" y="175"/>
                    <a:pt x="47" y="140"/>
                    <a:pt x="12" y="128"/>
                  </a:cubicBezTo>
                  <a:cubicBezTo>
                    <a:pt x="1" y="59"/>
                    <a:pt x="47" y="24"/>
                    <a:pt x="82" y="24"/>
                  </a:cubicBezTo>
                  <a:cubicBezTo>
                    <a:pt x="372" y="12"/>
                    <a:pt x="662" y="1"/>
                    <a:pt x="952" y="1"/>
                  </a:cubicBezTo>
                  <a:cubicBezTo>
                    <a:pt x="1057" y="12"/>
                    <a:pt x="1127" y="82"/>
                    <a:pt x="1220" y="209"/>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six columns">
  <p:cSld name="TITLE_1_1">
    <p:bg>
      <p:bgPr>
        <a:solidFill>
          <a:schemeClr val="accent1"/>
        </a:solidFill>
        <a:effectLst/>
      </p:bgPr>
    </p:bg>
    <p:spTree>
      <p:nvGrpSpPr>
        <p:cNvPr id="1" name="Shape 1605"/>
        <p:cNvGrpSpPr/>
        <p:nvPr/>
      </p:nvGrpSpPr>
      <p:grpSpPr>
        <a:xfrm>
          <a:off x="0" y="0"/>
          <a:ext cx="0" cy="0"/>
          <a:chOff x="0" y="0"/>
          <a:chExt cx="0" cy="0"/>
        </a:xfrm>
      </p:grpSpPr>
      <p:grpSp>
        <p:nvGrpSpPr>
          <p:cNvPr id="1606" name="Google Shape;1606;p29"/>
          <p:cNvGrpSpPr/>
          <p:nvPr/>
        </p:nvGrpSpPr>
        <p:grpSpPr>
          <a:xfrm rot="2918387" flipH="1">
            <a:off x="8800296" y="-91325"/>
            <a:ext cx="569392" cy="950297"/>
            <a:chOff x="1980950" y="3649100"/>
            <a:chExt cx="146600" cy="244675"/>
          </a:xfrm>
        </p:grpSpPr>
        <p:sp>
          <p:nvSpPr>
            <p:cNvPr id="1607" name="Google Shape;1607;p29"/>
            <p:cNvSpPr/>
            <p:nvPr/>
          </p:nvSpPr>
          <p:spPr>
            <a:xfrm>
              <a:off x="1980950" y="3649100"/>
              <a:ext cx="146600" cy="244675"/>
            </a:xfrm>
            <a:custGeom>
              <a:avLst/>
              <a:gdLst/>
              <a:ahLst/>
              <a:cxnLst/>
              <a:rect l="l" t="t" r="r" b="b"/>
              <a:pathLst>
                <a:path w="5864" h="9787" extrusionOk="0">
                  <a:moveTo>
                    <a:pt x="3936" y="1405"/>
                  </a:moveTo>
                  <a:cubicBezTo>
                    <a:pt x="3936" y="1451"/>
                    <a:pt x="3924" y="1486"/>
                    <a:pt x="3924" y="1509"/>
                  </a:cubicBezTo>
                  <a:cubicBezTo>
                    <a:pt x="3890" y="2252"/>
                    <a:pt x="3866" y="2972"/>
                    <a:pt x="3936" y="3715"/>
                  </a:cubicBezTo>
                  <a:cubicBezTo>
                    <a:pt x="3936" y="3808"/>
                    <a:pt x="3948" y="3878"/>
                    <a:pt x="3936" y="3959"/>
                  </a:cubicBezTo>
                  <a:cubicBezTo>
                    <a:pt x="3901" y="4330"/>
                    <a:pt x="4041" y="4655"/>
                    <a:pt x="4133" y="5004"/>
                  </a:cubicBezTo>
                  <a:cubicBezTo>
                    <a:pt x="4157" y="5062"/>
                    <a:pt x="4180" y="5120"/>
                    <a:pt x="4226" y="5166"/>
                  </a:cubicBezTo>
                  <a:cubicBezTo>
                    <a:pt x="4308" y="5271"/>
                    <a:pt x="4389" y="5387"/>
                    <a:pt x="4389" y="5526"/>
                  </a:cubicBezTo>
                  <a:cubicBezTo>
                    <a:pt x="4389" y="5572"/>
                    <a:pt x="4424" y="5619"/>
                    <a:pt x="4458" y="5665"/>
                  </a:cubicBezTo>
                  <a:cubicBezTo>
                    <a:pt x="4679" y="6014"/>
                    <a:pt x="4865" y="6362"/>
                    <a:pt x="5004" y="6745"/>
                  </a:cubicBezTo>
                  <a:cubicBezTo>
                    <a:pt x="5027" y="6803"/>
                    <a:pt x="5062" y="6861"/>
                    <a:pt x="5085" y="6908"/>
                  </a:cubicBezTo>
                  <a:cubicBezTo>
                    <a:pt x="5178" y="7093"/>
                    <a:pt x="5271" y="7291"/>
                    <a:pt x="5329" y="7500"/>
                  </a:cubicBezTo>
                  <a:cubicBezTo>
                    <a:pt x="5352" y="7604"/>
                    <a:pt x="5434" y="7674"/>
                    <a:pt x="5468" y="7767"/>
                  </a:cubicBezTo>
                  <a:cubicBezTo>
                    <a:pt x="5503" y="7813"/>
                    <a:pt x="5527" y="7848"/>
                    <a:pt x="5550" y="7894"/>
                  </a:cubicBezTo>
                  <a:cubicBezTo>
                    <a:pt x="5619" y="8068"/>
                    <a:pt x="5689" y="8231"/>
                    <a:pt x="5759" y="8405"/>
                  </a:cubicBezTo>
                  <a:cubicBezTo>
                    <a:pt x="5840" y="8533"/>
                    <a:pt x="5863" y="8661"/>
                    <a:pt x="5817" y="8811"/>
                  </a:cubicBezTo>
                  <a:cubicBezTo>
                    <a:pt x="5794" y="8916"/>
                    <a:pt x="5794" y="9032"/>
                    <a:pt x="5794" y="9148"/>
                  </a:cubicBezTo>
                  <a:cubicBezTo>
                    <a:pt x="5805" y="9299"/>
                    <a:pt x="5735" y="9415"/>
                    <a:pt x="5608" y="9508"/>
                  </a:cubicBezTo>
                  <a:cubicBezTo>
                    <a:pt x="5445" y="9612"/>
                    <a:pt x="5294" y="9694"/>
                    <a:pt x="5109" y="9729"/>
                  </a:cubicBezTo>
                  <a:cubicBezTo>
                    <a:pt x="4888" y="9752"/>
                    <a:pt x="4691" y="9787"/>
                    <a:pt x="4470" y="9787"/>
                  </a:cubicBezTo>
                  <a:cubicBezTo>
                    <a:pt x="4075" y="9787"/>
                    <a:pt x="3669" y="9787"/>
                    <a:pt x="3286" y="9763"/>
                  </a:cubicBezTo>
                  <a:cubicBezTo>
                    <a:pt x="3089" y="9763"/>
                    <a:pt x="2891" y="9740"/>
                    <a:pt x="2705" y="9729"/>
                  </a:cubicBezTo>
                  <a:cubicBezTo>
                    <a:pt x="2613" y="9705"/>
                    <a:pt x="2508" y="9705"/>
                    <a:pt x="2427" y="9705"/>
                  </a:cubicBezTo>
                  <a:cubicBezTo>
                    <a:pt x="2160" y="9705"/>
                    <a:pt x="1916" y="9705"/>
                    <a:pt x="1661" y="9729"/>
                  </a:cubicBezTo>
                  <a:cubicBezTo>
                    <a:pt x="1498" y="9729"/>
                    <a:pt x="1324" y="9740"/>
                    <a:pt x="1173" y="9671"/>
                  </a:cubicBezTo>
                  <a:cubicBezTo>
                    <a:pt x="1150" y="9647"/>
                    <a:pt x="1115" y="9647"/>
                    <a:pt x="1092" y="9647"/>
                  </a:cubicBezTo>
                  <a:cubicBezTo>
                    <a:pt x="825" y="9671"/>
                    <a:pt x="593" y="9554"/>
                    <a:pt x="349" y="9473"/>
                  </a:cubicBezTo>
                  <a:cubicBezTo>
                    <a:pt x="128" y="9404"/>
                    <a:pt x="12" y="9229"/>
                    <a:pt x="1" y="8997"/>
                  </a:cubicBezTo>
                  <a:cubicBezTo>
                    <a:pt x="1" y="8835"/>
                    <a:pt x="12" y="8684"/>
                    <a:pt x="70" y="8521"/>
                  </a:cubicBezTo>
                  <a:cubicBezTo>
                    <a:pt x="175" y="8277"/>
                    <a:pt x="268" y="8022"/>
                    <a:pt x="384" y="7778"/>
                  </a:cubicBezTo>
                  <a:cubicBezTo>
                    <a:pt x="535" y="7430"/>
                    <a:pt x="685" y="7082"/>
                    <a:pt x="860" y="6768"/>
                  </a:cubicBezTo>
                  <a:cubicBezTo>
                    <a:pt x="941" y="6594"/>
                    <a:pt x="1034" y="6420"/>
                    <a:pt x="1115" y="6257"/>
                  </a:cubicBezTo>
                  <a:cubicBezTo>
                    <a:pt x="1138" y="6223"/>
                    <a:pt x="1161" y="6199"/>
                    <a:pt x="1196" y="6153"/>
                  </a:cubicBezTo>
                  <a:cubicBezTo>
                    <a:pt x="1254" y="6083"/>
                    <a:pt x="1336" y="6014"/>
                    <a:pt x="1382" y="5921"/>
                  </a:cubicBezTo>
                  <a:cubicBezTo>
                    <a:pt x="1579" y="5584"/>
                    <a:pt x="1788" y="5236"/>
                    <a:pt x="1986" y="4888"/>
                  </a:cubicBezTo>
                  <a:cubicBezTo>
                    <a:pt x="2044" y="4783"/>
                    <a:pt x="2102" y="4702"/>
                    <a:pt x="2067" y="4574"/>
                  </a:cubicBezTo>
                  <a:cubicBezTo>
                    <a:pt x="2044" y="4539"/>
                    <a:pt x="2067" y="4481"/>
                    <a:pt x="2067" y="4458"/>
                  </a:cubicBezTo>
                  <a:cubicBezTo>
                    <a:pt x="2160" y="4063"/>
                    <a:pt x="2125" y="3669"/>
                    <a:pt x="2102" y="3262"/>
                  </a:cubicBezTo>
                  <a:cubicBezTo>
                    <a:pt x="2090" y="2844"/>
                    <a:pt x="2032" y="2426"/>
                    <a:pt x="2125" y="2020"/>
                  </a:cubicBezTo>
                  <a:cubicBezTo>
                    <a:pt x="2137" y="1974"/>
                    <a:pt x="2125" y="1927"/>
                    <a:pt x="2125" y="1904"/>
                  </a:cubicBezTo>
                  <a:cubicBezTo>
                    <a:pt x="2102" y="1753"/>
                    <a:pt x="2079" y="1625"/>
                    <a:pt x="2044" y="1451"/>
                  </a:cubicBezTo>
                  <a:cubicBezTo>
                    <a:pt x="1962" y="1393"/>
                    <a:pt x="1858" y="1324"/>
                    <a:pt x="1742" y="1254"/>
                  </a:cubicBezTo>
                  <a:cubicBezTo>
                    <a:pt x="1730" y="940"/>
                    <a:pt x="1730" y="639"/>
                    <a:pt x="1742" y="337"/>
                  </a:cubicBezTo>
                  <a:cubicBezTo>
                    <a:pt x="1754" y="174"/>
                    <a:pt x="1951" y="12"/>
                    <a:pt x="2090" y="12"/>
                  </a:cubicBezTo>
                  <a:cubicBezTo>
                    <a:pt x="2276" y="12"/>
                    <a:pt x="2473" y="0"/>
                    <a:pt x="2671" y="0"/>
                  </a:cubicBezTo>
                  <a:lnTo>
                    <a:pt x="3228" y="0"/>
                  </a:lnTo>
                  <a:lnTo>
                    <a:pt x="3808" y="0"/>
                  </a:lnTo>
                  <a:lnTo>
                    <a:pt x="4017" y="0"/>
                  </a:lnTo>
                  <a:cubicBezTo>
                    <a:pt x="4122" y="12"/>
                    <a:pt x="4180" y="58"/>
                    <a:pt x="4180" y="163"/>
                  </a:cubicBezTo>
                  <a:lnTo>
                    <a:pt x="4180" y="1173"/>
                  </a:lnTo>
                  <a:cubicBezTo>
                    <a:pt x="4180" y="1219"/>
                    <a:pt x="4157" y="1277"/>
                    <a:pt x="4122" y="1300"/>
                  </a:cubicBezTo>
                  <a:cubicBezTo>
                    <a:pt x="4064" y="1300"/>
                    <a:pt x="3994" y="1347"/>
                    <a:pt x="3936" y="1405"/>
                  </a:cubicBezTo>
                  <a:close/>
                  <a:moveTo>
                    <a:pt x="2473" y="4470"/>
                  </a:moveTo>
                  <a:cubicBezTo>
                    <a:pt x="2322" y="4690"/>
                    <a:pt x="2195" y="4911"/>
                    <a:pt x="2125" y="5166"/>
                  </a:cubicBezTo>
                  <a:cubicBezTo>
                    <a:pt x="2125" y="5201"/>
                    <a:pt x="2090" y="5224"/>
                    <a:pt x="2079" y="5259"/>
                  </a:cubicBezTo>
                  <a:cubicBezTo>
                    <a:pt x="1951" y="5503"/>
                    <a:pt x="1812" y="5735"/>
                    <a:pt x="1672" y="5979"/>
                  </a:cubicBezTo>
                  <a:cubicBezTo>
                    <a:pt x="1603" y="6095"/>
                    <a:pt x="1545" y="6211"/>
                    <a:pt x="1463" y="6315"/>
                  </a:cubicBezTo>
                  <a:cubicBezTo>
                    <a:pt x="1394" y="6432"/>
                    <a:pt x="1289" y="6548"/>
                    <a:pt x="1231" y="6675"/>
                  </a:cubicBezTo>
                  <a:cubicBezTo>
                    <a:pt x="1150" y="6908"/>
                    <a:pt x="999" y="7116"/>
                    <a:pt x="918" y="7325"/>
                  </a:cubicBezTo>
                  <a:cubicBezTo>
                    <a:pt x="790" y="7639"/>
                    <a:pt x="651" y="7952"/>
                    <a:pt x="535" y="8254"/>
                  </a:cubicBezTo>
                  <a:cubicBezTo>
                    <a:pt x="477" y="8405"/>
                    <a:pt x="418" y="8568"/>
                    <a:pt x="360" y="8707"/>
                  </a:cubicBezTo>
                  <a:cubicBezTo>
                    <a:pt x="291" y="8869"/>
                    <a:pt x="326" y="9055"/>
                    <a:pt x="535" y="9125"/>
                  </a:cubicBezTo>
                  <a:cubicBezTo>
                    <a:pt x="616" y="9160"/>
                    <a:pt x="697" y="9171"/>
                    <a:pt x="755" y="9229"/>
                  </a:cubicBezTo>
                  <a:cubicBezTo>
                    <a:pt x="906" y="9345"/>
                    <a:pt x="1069" y="9345"/>
                    <a:pt x="1243" y="9345"/>
                  </a:cubicBezTo>
                  <a:lnTo>
                    <a:pt x="1777" y="9345"/>
                  </a:lnTo>
                  <a:cubicBezTo>
                    <a:pt x="2079" y="9345"/>
                    <a:pt x="2380" y="9357"/>
                    <a:pt x="2682" y="9462"/>
                  </a:cubicBezTo>
                  <a:cubicBezTo>
                    <a:pt x="2775" y="9496"/>
                    <a:pt x="2856" y="9496"/>
                    <a:pt x="2961" y="9496"/>
                  </a:cubicBezTo>
                  <a:cubicBezTo>
                    <a:pt x="3495" y="9473"/>
                    <a:pt x="4052" y="9462"/>
                    <a:pt x="4586" y="9462"/>
                  </a:cubicBezTo>
                  <a:cubicBezTo>
                    <a:pt x="4830" y="9462"/>
                    <a:pt x="5027" y="9299"/>
                    <a:pt x="5271" y="9311"/>
                  </a:cubicBezTo>
                  <a:cubicBezTo>
                    <a:pt x="5306" y="9311"/>
                    <a:pt x="5376" y="9287"/>
                    <a:pt x="5410" y="9253"/>
                  </a:cubicBezTo>
                  <a:cubicBezTo>
                    <a:pt x="5457" y="9229"/>
                    <a:pt x="5503" y="9206"/>
                    <a:pt x="5527" y="9183"/>
                  </a:cubicBezTo>
                  <a:cubicBezTo>
                    <a:pt x="5585" y="8881"/>
                    <a:pt x="5538" y="8626"/>
                    <a:pt x="5399" y="8370"/>
                  </a:cubicBezTo>
                  <a:cubicBezTo>
                    <a:pt x="5283" y="8173"/>
                    <a:pt x="5225" y="7941"/>
                    <a:pt x="5097" y="7755"/>
                  </a:cubicBezTo>
                  <a:cubicBezTo>
                    <a:pt x="5062" y="7709"/>
                    <a:pt x="5039" y="7639"/>
                    <a:pt x="5016" y="7569"/>
                  </a:cubicBezTo>
                  <a:cubicBezTo>
                    <a:pt x="4900" y="7175"/>
                    <a:pt x="4714" y="6791"/>
                    <a:pt x="4540" y="6408"/>
                  </a:cubicBezTo>
                  <a:cubicBezTo>
                    <a:pt x="4377" y="6060"/>
                    <a:pt x="4191" y="5747"/>
                    <a:pt x="4017" y="5410"/>
                  </a:cubicBezTo>
                  <a:cubicBezTo>
                    <a:pt x="3913" y="5224"/>
                    <a:pt x="3832" y="5038"/>
                    <a:pt x="3646" y="4922"/>
                  </a:cubicBezTo>
                  <a:cubicBezTo>
                    <a:pt x="3623" y="4354"/>
                    <a:pt x="3657" y="3796"/>
                    <a:pt x="3611" y="3251"/>
                  </a:cubicBezTo>
                  <a:cubicBezTo>
                    <a:pt x="3588" y="2891"/>
                    <a:pt x="3611" y="2508"/>
                    <a:pt x="3623" y="2148"/>
                  </a:cubicBezTo>
                  <a:lnTo>
                    <a:pt x="3623" y="1788"/>
                  </a:lnTo>
                  <a:cubicBezTo>
                    <a:pt x="3623" y="1649"/>
                    <a:pt x="3646" y="1521"/>
                    <a:pt x="3657" y="1393"/>
                  </a:cubicBezTo>
                  <a:cubicBezTo>
                    <a:pt x="3425" y="1463"/>
                    <a:pt x="3205" y="1451"/>
                    <a:pt x="2972" y="1393"/>
                  </a:cubicBezTo>
                  <a:cubicBezTo>
                    <a:pt x="2787" y="1347"/>
                    <a:pt x="2601" y="1358"/>
                    <a:pt x="2392" y="1393"/>
                  </a:cubicBezTo>
                  <a:cubicBezTo>
                    <a:pt x="2404" y="1532"/>
                    <a:pt x="2427" y="1672"/>
                    <a:pt x="2427" y="1788"/>
                  </a:cubicBezTo>
                  <a:cubicBezTo>
                    <a:pt x="2438" y="2519"/>
                    <a:pt x="2438" y="3251"/>
                    <a:pt x="2450" y="3994"/>
                  </a:cubicBezTo>
                  <a:cubicBezTo>
                    <a:pt x="2427" y="4156"/>
                    <a:pt x="2450" y="4295"/>
                    <a:pt x="2473" y="4470"/>
                  </a:cubicBezTo>
                  <a:close/>
                  <a:moveTo>
                    <a:pt x="3843" y="987"/>
                  </a:moveTo>
                  <a:cubicBezTo>
                    <a:pt x="3843" y="743"/>
                    <a:pt x="3878" y="499"/>
                    <a:pt x="3832" y="267"/>
                  </a:cubicBezTo>
                  <a:cubicBezTo>
                    <a:pt x="3274" y="151"/>
                    <a:pt x="2740" y="209"/>
                    <a:pt x="2206" y="186"/>
                  </a:cubicBezTo>
                  <a:cubicBezTo>
                    <a:pt x="2079" y="186"/>
                    <a:pt x="1986" y="290"/>
                    <a:pt x="1974" y="441"/>
                  </a:cubicBezTo>
                  <a:cubicBezTo>
                    <a:pt x="1962" y="627"/>
                    <a:pt x="1986" y="801"/>
                    <a:pt x="2032" y="987"/>
                  </a:cubicBezTo>
                  <a:cubicBezTo>
                    <a:pt x="2044" y="1056"/>
                    <a:pt x="2102" y="1103"/>
                    <a:pt x="2171" y="1115"/>
                  </a:cubicBezTo>
                  <a:lnTo>
                    <a:pt x="2334" y="1115"/>
                  </a:lnTo>
                  <a:cubicBezTo>
                    <a:pt x="2543" y="1115"/>
                    <a:pt x="2740" y="1115"/>
                    <a:pt x="2949" y="1149"/>
                  </a:cubicBezTo>
                  <a:cubicBezTo>
                    <a:pt x="3123" y="1173"/>
                    <a:pt x="3298" y="1161"/>
                    <a:pt x="3472" y="1149"/>
                  </a:cubicBezTo>
                  <a:cubicBezTo>
                    <a:pt x="3599" y="1149"/>
                    <a:pt x="3727" y="1115"/>
                    <a:pt x="3843" y="98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9"/>
            <p:cNvSpPr/>
            <p:nvPr/>
          </p:nvSpPr>
          <p:spPr>
            <a:xfrm>
              <a:off x="1996325" y="3833375"/>
              <a:ext cx="112650" cy="40675"/>
            </a:xfrm>
            <a:custGeom>
              <a:avLst/>
              <a:gdLst/>
              <a:ahLst/>
              <a:cxnLst/>
              <a:rect l="l" t="t" r="r" b="b"/>
              <a:pathLst>
                <a:path w="4506" h="1627" extrusionOk="0">
                  <a:moveTo>
                    <a:pt x="2450" y="1"/>
                  </a:moveTo>
                  <a:lnTo>
                    <a:pt x="3797" y="1"/>
                  </a:lnTo>
                  <a:cubicBezTo>
                    <a:pt x="3948" y="1"/>
                    <a:pt x="4041" y="47"/>
                    <a:pt x="4099" y="187"/>
                  </a:cubicBezTo>
                  <a:cubicBezTo>
                    <a:pt x="4215" y="465"/>
                    <a:pt x="4354" y="732"/>
                    <a:pt x="4470" y="999"/>
                  </a:cubicBezTo>
                  <a:cubicBezTo>
                    <a:pt x="4505" y="1104"/>
                    <a:pt x="4494" y="1220"/>
                    <a:pt x="4482" y="1336"/>
                  </a:cubicBezTo>
                  <a:cubicBezTo>
                    <a:pt x="4470" y="1394"/>
                    <a:pt x="4412" y="1464"/>
                    <a:pt x="4366" y="1498"/>
                  </a:cubicBezTo>
                  <a:cubicBezTo>
                    <a:pt x="4250" y="1568"/>
                    <a:pt x="4134" y="1626"/>
                    <a:pt x="4006" y="1626"/>
                  </a:cubicBezTo>
                  <a:lnTo>
                    <a:pt x="2183" y="1626"/>
                  </a:lnTo>
                  <a:cubicBezTo>
                    <a:pt x="2149" y="1626"/>
                    <a:pt x="2102" y="1626"/>
                    <a:pt x="2067" y="1615"/>
                  </a:cubicBezTo>
                  <a:cubicBezTo>
                    <a:pt x="1882" y="1522"/>
                    <a:pt x="1661" y="1545"/>
                    <a:pt x="1464" y="1545"/>
                  </a:cubicBezTo>
                  <a:cubicBezTo>
                    <a:pt x="1301" y="1545"/>
                    <a:pt x="1139" y="1545"/>
                    <a:pt x="988" y="1487"/>
                  </a:cubicBezTo>
                  <a:cubicBezTo>
                    <a:pt x="895" y="1452"/>
                    <a:pt x="779" y="1464"/>
                    <a:pt x="674" y="1464"/>
                  </a:cubicBezTo>
                  <a:lnTo>
                    <a:pt x="187" y="1464"/>
                  </a:lnTo>
                  <a:cubicBezTo>
                    <a:pt x="70" y="1464"/>
                    <a:pt x="24" y="1394"/>
                    <a:pt x="12" y="1290"/>
                  </a:cubicBezTo>
                  <a:cubicBezTo>
                    <a:pt x="1" y="1162"/>
                    <a:pt x="12" y="1034"/>
                    <a:pt x="117" y="930"/>
                  </a:cubicBezTo>
                  <a:cubicBezTo>
                    <a:pt x="210" y="825"/>
                    <a:pt x="314" y="709"/>
                    <a:pt x="372" y="547"/>
                  </a:cubicBezTo>
                  <a:cubicBezTo>
                    <a:pt x="419" y="430"/>
                    <a:pt x="500" y="349"/>
                    <a:pt x="581" y="256"/>
                  </a:cubicBezTo>
                  <a:cubicBezTo>
                    <a:pt x="605" y="233"/>
                    <a:pt x="651" y="221"/>
                    <a:pt x="674" y="198"/>
                  </a:cubicBezTo>
                  <a:cubicBezTo>
                    <a:pt x="721" y="187"/>
                    <a:pt x="779" y="187"/>
                    <a:pt x="790" y="163"/>
                  </a:cubicBezTo>
                  <a:cubicBezTo>
                    <a:pt x="872" y="1"/>
                    <a:pt x="1011" y="13"/>
                    <a:pt x="1139" y="13"/>
                  </a:cubicBezTo>
                  <a:cubicBezTo>
                    <a:pt x="1568" y="13"/>
                    <a:pt x="1998" y="13"/>
                    <a:pt x="2450" y="1"/>
                  </a:cubicBezTo>
                  <a:cubicBezTo>
                    <a:pt x="2450" y="13"/>
                    <a:pt x="2450" y="1"/>
                    <a:pt x="2450" y="1"/>
                  </a:cubicBezTo>
                  <a:close/>
                  <a:moveTo>
                    <a:pt x="3751" y="268"/>
                  </a:moveTo>
                  <a:lnTo>
                    <a:pt x="1115" y="268"/>
                  </a:lnTo>
                  <a:cubicBezTo>
                    <a:pt x="988" y="268"/>
                    <a:pt x="872" y="338"/>
                    <a:pt x="813" y="419"/>
                  </a:cubicBezTo>
                  <a:cubicBezTo>
                    <a:pt x="651" y="628"/>
                    <a:pt x="523" y="860"/>
                    <a:pt x="372" y="1081"/>
                  </a:cubicBezTo>
                  <a:cubicBezTo>
                    <a:pt x="361" y="1092"/>
                    <a:pt x="372" y="1139"/>
                    <a:pt x="372" y="1173"/>
                  </a:cubicBezTo>
                  <a:lnTo>
                    <a:pt x="813" y="1173"/>
                  </a:lnTo>
                  <a:cubicBezTo>
                    <a:pt x="895" y="1173"/>
                    <a:pt x="999" y="1197"/>
                    <a:pt x="1080" y="1220"/>
                  </a:cubicBezTo>
                  <a:cubicBezTo>
                    <a:pt x="1208" y="1266"/>
                    <a:pt x="1347" y="1278"/>
                    <a:pt x="1475" y="1278"/>
                  </a:cubicBezTo>
                  <a:cubicBezTo>
                    <a:pt x="1638" y="1278"/>
                    <a:pt x="1789" y="1255"/>
                    <a:pt x="1940" y="1290"/>
                  </a:cubicBezTo>
                  <a:cubicBezTo>
                    <a:pt x="2183" y="1382"/>
                    <a:pt x="2450" y="1348"/>
                    <a:pt x="2694" y="1371"/>
                  </a:cubicBezTo>
                  <a:lnTo>
                    <a:pt x="3878" y="1371"/>
                  </a:lnTo>
                  <a:cubicBezTo>
                    <a:pt x="4029" y="1371"/>
                    <a:pt x="4145" y="1336"/>
                    <a:pt x="4261" y="1197"/>
                  </a:cubicBezTo>
                  <a:cubicBezTo>
                    <a:pt x="4064" y="918"/>
                    <a:pt x="4018" y="558"/>
                    <a:pt x="3751" y="2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9"/>
            <p:cNvSpPr/>
            <p:nvPr/>
          </p:nvSpPr>
          <p:spPr>
            <a:xfrm>
              <a:off x="2056125" y="3778250"/>
              <a:ext cx="11350" cy="9025"/>
            </a:xfrm>
            <a:custGeom>
              <a:avLst/>
              <a:gdLst/>
              <a:ahLst/>
              <a:cxnLst/>
              <a:rect l="l" t="t" r="r" b="b"/>
              <a:pathLst>
                <a:path w="454" h="361" extrusionOk="0">
                  <a:moveTo>
                    <a:pt x="453" y="360"/>
                  </a:moveTo>
                  <a:cubicBezTo>
                    <a:pt x="279" y="348"/>
                    <a:pt x="163" y="279"/>
                    <a:pt x="47" y="221"/>
                  </a:cubicBezTo>
                  <a:cubicBezTo>
                    <a:pt x="12" y="209"/>
                    <a:pt x="0" y="151"/>
                    <a:pt x="12" y="116"/>
                  </a:cubicBezTo>
                  <a:cubicBezTo>
                    <a:pt x="24" y="47"/>
                    <a:pt x="105" y="12"/>
                    <a:pt x="198" y="0"/>
                  </a:cubicBezTo>
                  <a:cubicBezTo>
                    <a:pt x="279" y="0"/>
                    <a:pt x="349" y="12"/>
                    <a:pt x="395" y="93"/>
                  </a:cubicBezTo>
                  <a:cubicBezTo>
                    <a:pt x="407" y="105"/>
                    <a:pt x="407" y="128"/>
                    <a:pt x="407" y="151"/>
                  </a:cubicBezTo>
                  <a:cubicBezTo>
                    <a:pt x="407" y="209"/>
                    <a:pt x="418" y="267"/>
                    <a:pt x="453" y="3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9"/>
            <p:cNvSpPr/>
            <p:nvPr/>
          </p:nvSpPr>
          <p:spPr>
            <a:xfrm>
              <a:off x="2060175" y="3793625"/>
              <a:ext cx="10475" cy="6700"/>
            </a:xfrm>
            <a:custGeom>
              <a:avLst/>
              <a:gdLst/>
              <a:ahLst/>
              <a:cxnLst/>
              <a:rect l="l" t="t" r="r" b="b"/>
              <a:pathLst>
                <a:path w="419" h="268" extrusionOk="0">
                  <a:moveTo>
                    <a:pt x="372" y="0"/>
                  </a:moveTo>
                  <a:cubicBezTo>
                    <a:pt x="384" y="93"/>
                    <a:pt x="407" y="151"/>
                    <a:pt x="419" y="209"/>
                  </a:cubicBezTo>
                  <a:cubicBezTo>
                    <a:pt x="303" y="267"/>
                    <a:pt x="198" y="267"/>
                    <a:pt x="82" y="233"/>
                  </a:cubicBezTo>
                  <a:cubicBezTo>
                    <a:pt x="36" y="209"/>
                    <a:pt x="1" y="151"/>
                    <a:pt x="12" y="117"/>
                  </a:cubicBezTo>
                  <a:cubicBezTo>
                    <a:pt x="12" y="70"/>
                    <a:pt x="59" y="12"/>
                    <a:pt x="94" y="12"/>
                  </a:cubicBezTo>
                  <a:cubicBezTo>
                    <a:pt x="175" y="0"/>
                    <a:pt x="268" y="0"/>
                    <a:pt x="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9"/>
            <p:cNvSpPr/>
            <p:nvPr/>
          </p:nvSpPr>
          <p:spPr>
            <a:xfrm>
              <a:off x="2057275" y="3744000"/>
              <a:ext cx="9325" cy="9600"/>
            </a:xfrm>
            <a:custGeom>
              <a:avLst/>
              <a:gdLst/>
              <a:ahLst/>
              <a:cxnLst/>
              <a:rect l="l" t="t" r="r" b="b"/>
              <a:pathLst>
                <a:path w="373" h="384" extrusionOk="0">
                  <a:moveTo>
                    <a:pt x="245" y="383"/>
                  </a:moveTo>
                  <a:cubicBezTo>
                    <a:pt x="175" y="325"/>
                    <a:pt x="94" y="267"/>
                    <a:pt x="59" y="209"/>
                  </a:cubicBezTo>
                  <a:cubicBezTo>
                    <a:pt x="1" y="151"/>
                    <a:pt x="24" y="70"/>
                    <a:pt x="94" y="35"/>
                  </a:cubicBezTo>
                  <a:cubicBezTo>
                    <a:pt x="187" y="0"/>
                    <a:pt x="256" y="0"/>
                    <a:pt x="314" y="82"/>
                  </a:cubicBezTo>
                  <a:cubicBezTo>
                    <a:pt x="372" y="140"/>
                    <a:pt x="361" y="209"/>
                    <a:pt x="314" y="279"/>
                  </a:cubicBezTo>
                  <a:cubicBezTo>
                    <a:pt x="303" y="325"/>
                    <a:pt x="291" y="337"/>
                    <a:pt x="245" y="3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9"/>
            <p:cNvSpPr/>
            <p:nvPr/>
          </p:nvSpPr>
          <p:spPr>
            <a:xfrm>
              <a:off x="2056125" y="3717575"/>
              <a:ext cx="11625" cy="5825"/>
            </a:xfrm>
            <a:custGeom>
              <a:avLst/>
              <a:gdLst/>
              <a:ahLst/>
              <a:cxnLst/>
              <a:rect l="l" t="t" r="r" b="b"/>
              <a:pathLst>
                <a:path w="465" h="233" extrusionOk="0">
                  <a:moveTo>
                    <a:pt x="256" y="233"/>
                  </a:moveTo>
                  <a:cubicBezTo>
                    <a:pt x="93" y="233"/>
                    <a:pt x="0" y="175"/>
                    <a:pt x="12" y="117"/>
                  </a:cubicBezTo>
                  <a:cubicBezTo>
                    <a:pt x="58" y="1"/>
                    <a:pt x="163" y="12"/>
                    <a:pt x="244" y="12"/>
                  </a:cubicBezTo>
                  <a:cubicBezTo>
                    <a:pt x="372" y="1"/>
                    <a:pt x="465" y="59"/>
                    <a:pt x="453" y="129"/>
                  </a:cubicBezTo>
                  <a:cubicBezTo>
                    <a:pt x="453" y="210"/>
                    <a:pt x="372" y="233"/>
                    <a:pt x="256" y="2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9"/>
            <p:cNvSpPr/>
            <p:nvPr/>
          </p:nvSpPr>
          <p:spPr>
            <a:xfrm>
              <a:off x="2056125" y="3703075"/>
              <a:ext cx="9025" cy="5825"/>
            </a:xfrm>
            <a:custGeom>
              <a:avLst/>
              <a:gdLst/>
              <a:ahLst/>
              <a:cxnLst/>
              <a:rect l="l" t="t" r="r" b="b"/>
              <a:pathLst>
                <a:path w="361" h="233" extrusionOk="0">
                  <a:moveTo>
                    <a:pt x="186" y="233"/>
                  </a:moveTo>
                  <a:cubicBezTo>
                    <a:pt x="140" y="221"/>
                    <a:pt x="93" y="221"/>
                    <a:pt x="58" y="198"/>
                  </a:cubicBezTo>
                  <a:cubicBezTo>
                    <a:pt x="24" y="175"/>
                    <a:pt x="0" y="140"/>
                    <a:pt x="0" y="105"/>
                  </a:cubicBezTo>
                  <a:cubicBezTo>
                    <a:pt x="0" y="70"/>
                    <a:pt x="47" y="35"/>
                    <a:pt x="70" y="12"/>
                  </a:cubicBezTo>
                  <a:cubicBezTo>
                    <a:pt x="140" y="0"/>
                    <a:pt x="221" y="0"/>
                    <a:pt x="279" y="12"/>
                  </a:cubicBezTo>
                  <a:cubicBezTo>
                    <a:pt x="302" y="35"/>
                    <a:pt x="360" y="70"/>
                    <a:pt x="360" y="116"/>
                  </a:cubicBezTo>
                  <a:cubicBezTo>
                    <a:pt x="360" y="163"/>
                    <a:pt x="314" y="198"/>
                    <a:pt x="291" y="221"/>
                  </a:cubicBezTo>
                  <a:cubicBezTo>
                    <a:pt x="256" y="233"/>
                    <a:pt x="233" y="233"/>
                    <a:pt x="186" y="2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9"/>
            <p:cNvSpPr/>
            <p:nvPr/>
          </p:nvSpPr>
          <p:spPr>
            <a:xfrm>
              <a:off x="2057275" y="3732100"/>
              <a:ext cx="8150" cy="6400"/>
            </a:xfrm>
            <a:custGeom>
              <a:avLst/>
              <a:gdLst/>
              <a:ahLst/>
              <a:cxnLst/>
              <a:rect l="l" t="t" r="r" b="b"/>
              <a:pathLst>
                <a:path w="326" h="256" extrusionOk="0">
                  <a:moveTo>
                    <a:pt x="152" y="256"/>
                  </a:moveTo>
                  <a:cubicBezTo>
                    <a:pt x="140" y="256"/>
                    <a:pt x="94" y="232"/>
                    <a:pt x="70" y="209"/>
                  </a:cubicBezTo>
                  <a:cubicBezTo>
                    <a:pt x="1" y="163"/>
                    <a:pt x="12" y="58"/>
                    <a:pt x="82" y="35"/>
                  </a:cubicBezTo>
                  <a:cubicBezTo>
                    <a:pt x="117" y="12"/>
                    <a:pt x="152" y="0"/>
                    <a:pt x="198" y="0"/>
                  </a:cubicBezTo>
                  <a:cubicBezTo>
                    <a:pt x="268" y="0"/>
                    <a:pt x="314" y="47"/>
                    <a:pt x="314" y="116"/>
                  </a:cubicBezTo>
                  <a:cubicBezTo>
                    <a:pt x="326" y="198"/>
                    <a:pt x="256" y="256"/>
                    <a:pt x="152" y="2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9"/>
            <p:cNvSpPr/>
            <p:nvPr/>
          </p:nvSpPr>
          <p:spPr>
            <a:xfrm>
              <a:off x="2060775" y="3804075"/>
              <a:ext cx="7550" cy="6125"/>
            </a:xfrm>
            <a:custGeom>
              <a:avLst/>
              <a:gdLst/>
              <a:ahLst/>
              <a:cxnLst/>
              <a:rect l="l" t="t" r="r" b="b"/>
              <a:pathLst>
                <a:path w="302" h="245" extrusionOk="0">
                  <a:moveTo>
                    <a:pt x="174" y="244"/>
                  </a:moveTo>
                  <a:cubicBezTo>
                    <a:pt x="58" y="233"/>
                    <a:pt x="0" y="186"/>
                    <a:pt x="0" y="116"/>
                  </a:cubicBezTo>
                  <a:cubicBezTo>
                    <a:pt x="0" y="47"/>
                    <a:pt x="70" y="0"/>
                    <a:pt x="163" y="12"/>
                  </a:cubicBezTo>
                  <a:cubicBezTo>
                    <a:pt x="232" y="12"/>
                    <a:pt x="302" y="82"/>
                    <a:pt x="279" y="140"/>
                  </a:cubicBezTo>
                  <a:cubicBezTo>
                    <a:pt x="244" y="198"/>
                    <a:pt x="186" y="233"/>
                    <a:pt x="174" y="2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9"/>
            <p:cNvSpPr/>
            <p:nvPr/>
          </p:nvSpPr>
          <p:spPr>
            <a:xfrm>
              <a:off x="2058150" y="3762575"/>
              <a:ext cx="5550" cy="6700"/>
            </a:xfrm>
            <a:custGeom>
              <a:avLst/>
              <a:gdLst/>
              <a:ahLst/>
              <a:cxnLst/>
              <a:rect l="l" t="t" r="r" b="b"/>
              <a:pathLst>
                <a:path w="222" h="268" extrusionOk="0">
                  <a:moveTo>
                    <a:pt x="105" y="267"/>
                  </a:moveTo>
                  <a:cubicBezTo>
                    <a:pt x="82" y="221"/>
                    <a:pt x="35" y="174"/>
                    <a:pt x="12" y="140"/>
                  </a:cubicBezTo>
                  <a:cubicBezTo>
                    <a:pt x="1" y="82"/>
                    <a:pt x="35" y="35"/>
                    <a:pt x="93" y="23"/>
                  </a:cubicBezTo>
                  <a:cubicBezTo>
                    <a:pt x="152" y="0"/>
                    <a:pt x="221" y="35"/>
                    <a:pt x="221" y="93"/>
                  </a:cubicBezTo>
                  <a:cubicBezTo>
                    <a:pt x="221" y="163"/>
                    <a:pt x="198" y="221"/>
                    <a:pt x="105" y="2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9"/>
            <p:cNvSpPr/>
            <p:nvPr/>
          </p:nvSpPr>
          <p:spPr>
            <a:xfrm>
              <a:off x="2065125" y="3819450"/>
              <a:ext cx="6100" cy="5250"/>
            </a:xfrm>
            <a:custGeom>
              <a:avLst/>
              <a:gdLst/>
              <a:ahLst/>
              <a:cxnLst/>
              <a:rect l="l" t="t" r="r" b="b"/>
              <a:pathLst>
                <a:path w="244" h="210" extrusionOk="0">
                  <a:moveTo>
                    <a:pt x="244" y="82"/>
                  </a:moveTo>
                  <a:cubicBezTo>
                    <a:pt x="232" y="163"/>
                    <a:pt x="163" y="210"/>
                    <a:pt x="93" y="198"/>
                  </a:cubicBezTo>
                  <a:cubicBezTo>
                    <a:pt x="35" y="175"/>
                    <a:pt x="0" y="140"/>
                    <a:pt x="12" y="94"/>
                  </a:cubicBezTo>
                  <a:cubicBezTo>
                    <a:pt x="47" y="24"/>
                    <a:pt x="105" y="1"/>
                    <a:pt x="163" y="24"/>
                  </a:cubicBezTo>
                  <a:cubicBezTo>
                    <a:pt x="186" y="12"/>
                    <a:pt x="221" y="47"/>
                    <a:pt x="244" y="8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8" name="Google Shape;1618;p29"/>
          <p:cNvGrpSpPr/>
          <p:nvPr/>
        </p:nvGrpSpPr>
        <p:grpSpPr>
          <a:xfrm rot="2013131" flipH="1">
            <a:off x="-147533" y="615950"/>
            <a:ext cx="623487" cy="1156670"/>
            <a:chOff x="2369275" y="3344925"/>
            <a:chExt cx="160525" cy="297800"/>
          </a:xfrm>
        </p:grpSpPr>
        <p:sp>
          <p:nvSpPr>
            <p:cNvPr id="1619" name="Google Shape;1619;p29"/>
            <p:cNvSpPr/>
            <p:nvPr/>
          </p:nvSpPr>
          <p:spPr>
            <a:xfrm>
              <a:off x="2369275" y="3344925"/>
              <a:ext cx="160525" cy="297800"/>
            </a:xfrm>
            <a:custGeom>
              <a:avLst/>
              <a:gdLst/>
              <a:ahLst/>
              <a:cxnLst/>
              <a:rect l="l" t="t" r="r" b="b"/>
              <a:pathLst>
                <a:path w="6421" h="11912" extrusionOk="0">
                  <a:moveTo>
                    <a:pt x="1196" y="3170"/>
                  </a:moveTo>
                  <a:cubicBezTo>
                    <a:pt x="953" y="2949"/>
                    <a:pt x="941" y="2659"/>
                    <a:pt x="987" y="2369"/>
                  </a:cubicBezTo>
                  <a:cubicBezTo>
                    <a:pt x="999" y="2206"/>
                    <a:pt x="1069" y="2079"/>
                    <a:pt x="1231" y="1997"/>
                  </a:cubicBezTo>
                  <a:cubicBezTo>
                    <a:pt x="1289" y="1963"/>
                    <a:pt x="1347" y="1916"/>
                    <a:pt x="1417" y="1881"/>
                  </a:cubicBezTo>
                  <a:cubicBezTo>
                    <a:pt x="1417" y="1812"/>
                    <a:pt x="1417" y="1730"/>
                    <a:pt x="1405" y="1672"/>
                  </a:cubicBezTo>
                  <a:cubicBezTo>
                    <a:pt x="1336" y="1359"/>
                    <a:pt x="1347" y="1057"/>
                    <a:pt x="1347" y="732"/>
                  </a:cubicBezTo>
                  <a:cubicBezTo>
                    <a:pt x="1347" y="674"/>
                    <a:pt x="1359" y="616"/>
                    <a:pt x="1371" y="558"/>
                  </a:cubicBezTo>
                  <a:cubicBezTo>
                    <a:pt x="1417" y="430"/>
                    <a:pt x="1487" y="337"/>
                    <a:pt x="1626" y="314"/>
                  </a:cubicBezTo>
                  <a:cubicBezTo>
                    <a:pt x="1928" y="233"/>
                    <a:pt x="2218" y="163"/>
                    <a:pt x="2520" y="94"/>
                  </a:cubicBezTo>
                  <a:cubicBezTo>
                    <a:pt x="2903" y="24"/>
                    <a:pt x="3275" y="1"/>
                    <a:pt x="3658" y="24"/>
                  </a:cubicBezTo>
                  <a:cubicBezTo>
                    <a:pt x="3716" y="24"/>
                    <a:pt x="3785" y="24"/>
                    <a:pt x="3843" y="35"/>
                  </a:cubicBezTo>
                  <a:cubicBezTo>
                    <a:pt x="4099" y="94"/>
                    <a:pt x="4238" y="233"/>
                    <a:pt x="4250" y="500"/>
                  </a:cubicBezTo>
                  <a:cubicBezTo>
                    <a:pt x="4261" y="836"/>
                    <a:pt x="4250" y="1150"/>
                    <a:pt x="4250" y="1487"/>
                  </a:cubicBezTo>
                  <a:lnTo>
                    <a:pt x="4250" y="1777"/>
                  </a:lnTo>
                  <a:cubicBezTo>
                    <a:pt x="4319" y="1788"/>
                    <a:pt x="4377" y="1788"/>
                    <a:pt x="4435" y="1812"/>
                  </a:cubicBezTo>
                  <a:cubicBezTo>
                    <a:pt x="4505" y="1823"/>
                    <a:pt x="4598" y="1835"/>
                    <a:pt x="4668" y="1858"/>
                  </a:cubicBezTo>
                  <a:cubicBezTo>
                    <a:pt x="4842" y="1916"/>
                    <a:pt x="4946" y="2055"/>
                    <a:pt x="4958" y="2230"/>
                  </a:cubicBezTo>
                  <a:cubicBezTo>
                    <a:pt x="4993" y="2473"/>
                    <a:pt x="5004" y="2717"/>
                    <a:pt x="4784" y="2915"/>
                  </a:cubicBezTo>
                  <a:cubicBezTo>
                    <a:pt x="4819" y="3112"/>
                    <a:pt x="4842" y="3298"/>
                    <a:pt x="4877" y="3495"/>
                  </a:cubicBezTo>
                  <a:cubicBezTo>
                    <a:pt x="4900" y="3669"/>
                    <a:pt x="4958" y="3797"/>
                    <a:pt x="5144" y="3855"/>
                  </a:cubicBezTo>
                  <a:cubicBezTo>
                    <a:pt x="5295" y="3890"/>
                    <a:pt x="5434" y="3971"/>
                    <a:pt x="5562" y="4029"/>
                  </a:cubicBezTo>
                  <a:cubicBezTo>
                    <a:pt x="5770" y="4110"/>
                    <a:pt x="5910" y="4273"/>
                    <a:pt x="6014" y="4482"/>
                  </a:cubicBezTo>
                  <a:cubicBezTo>
                    <a:pt x="6177" y="4830"/>
                    <a:pt x="6281" y="5190"/>
                    <a:pt x="6328" y="5561"/>
                  </a:cubicBezTo>
                  <a:cubicBezTo>
                    <a:pt x="6351" y="5875"/>
                    <a:pt x="6386" y="6177"/>
                    <a:pt x="6386" y="6479"/>
                  </a:cubicBezTo>
                  <a:cubicBezTo>
                    <a:pt x="6397" y="7616"/>
                    <a:pt x="6421" y="8731"/>
                    <a:pt x="6421" y="9857"/>
                  </a:cubicBezTo>
                  <a:cubicBezTo>
                    <a:pt x="6421" y="10112"/>
                    <a:pt x="6397" y="10356"/>
                    <a:pt x="6386" y="10600"/>
                  </a:cubicBezTo>
                  <a:cubicBezTo>
                    <a:pt x="6386" y="10693"/>
                    <a:pt x="6351" y="10762"/>
                    <a:pt x="6339" y="10844"/>
                  </a:cubicBezTo>
                  <a:cubicBezTo>
                    <a:pt x="6281" y="11122"/>
                    <a:pt x="6119" y="11308"/>
                    <a:pt x="5875" y="11459"/>
                  </a:cubicBezTo>
                  <a:cubicBezTo>
                    <a:pt x="5271" y="11796"/>
                    <a:pt x="4656" y="11912"/>
                    <a:pt x="3983" y="11865"/>
                  </a:cubicBezTo>
                  <a:cubicBezTo>
                    <a:pt x="3739" y="11854"/>
                    <a:pt x="3495" y="11830"/>
                    <a:pt x="3240" y="11830"/>
                  </a:cubicBezTo>
                  <a:lnTo>
                    <a:pt x="2659" y="11830"/>
                  </a:lnTo>
                  <a:cubicBezTo>
                    <a:pt x="2334" y="11830"/>
                    <a:pt x="2009" y="11807"/>
                    <a:pt x="1696" y="11749"/>
                  </a:cubicBezTo>
                  <a:cubicBezTo>
                    <a:pt x="1545" y="11714"/>
                    <a:pt x="1382" y="11691"/>
                    <a:pt x="1255" y="11621"/>
                  </a:cubicBezTo>
                  <a:cubicBezTo>
                    <a:pt x="1185" y="11575"/>
                    <a:pt x="1092" y="11505"/>
                    <a:pt x="1069" y="11424"/>
                  </a:cubicBezTo>
                  <a:cubicBezTo>
                    <a:pt x="976" y="11250"/>
                    <a:pt x="906" y="11076"/>
                    <a:pt x="848" y="10890"/>
                  </a:cubicBezTo>
                  <a:cubicBezTo>
                    <a:pt x="686" y="10426"/>
                    <a:pt x="604" y="9950"/>
                    <a:pt x="500" y="9451"/>
                  </a:cubicBezTo>
                  <a:cubicBezTo>
                    <a:pt x="419" y="8963"/>
                    <a:pt x="314" y="8464"/>
                    <a:pt x="210" y="7976"/>
                  </a:cubicBezTo>
                  <a:lnTo>
                    <a:pt x="175" y="7663"/>
                  </a:lnTo>
                  <a:cubicBezTo>
                    <a:pt x="140" y="7291"/>
                    <a:pt x="82" y="6908"/>
                    <a:pt x="12" y="6548"/>
                  </a:cubicBezTo>
                  <a:cubicBezTo>
                    <a:pt x="1" y="6479"/>
                    <a:pt x="1" y="6386"/>
                    <a:pt x="1" y="6304"/>
                  </a:cubicBezTo>
                  <a:lnTo>
                    <a:pt x="1" y="5109"/>
                  </a:lnTo>
                  <a:cubicBezTo>
                    <a:pt x="1" y="4865"/>
                    <a:pt x="94" y="4691"/>
                    <a:pt x="291" y="4551"/>
                  </a:cubicBezTo>
                  <a:cubicBezTo>
                    <a:pt x="488" y="4401"/>
                    <a:pt x="686" y="4273"/>
                    <a:pt x="895" y="4157"/>
                  </a:cubicBezTo>
                  <a:cubicBezTo>
                    <a:pt x="953" y="4122"/>
                    <a:pt x="1022" y="4087"/>
                    <a:pt x="1080" y="4041"/>
                  </a:cubicBezTo>
                  <a:cubicBezTo>
                    <a:pt x="1185" y="3971"/>
                    <a:pt x="1231" y="3878"/>
                    <a:pt x="1231" y="3750"/>
                  </a:cubicBezTo>
                  <a:cubicBezTo>
                    <a:pt x="1196" y="3553"/>
                    <a:pt x="1196" y="3356"/>
                    <a:pt x="1196" y="3170"/>
                  </a:cubicBezTo>
                  <a:close/>
                  <a:moveTo>
                    <a:pt x="6003" y="5527"/>
                  </a:moveTo>
                  <a:cubicBezTo>
                    <a:pt x="5840" y="5770"/>
                    <a:pt x="5643" y="5817"/>
                    <a:pt x="5457" y="5875"/>
                  </a:cubicBezTo>
                  <a:cubicBezTo>
                    <a:pt x="5341" y="5910"/>
                    <a:pt x="5225" y="5921"/>
                    <a:pt x="5109" y="5968"/>
                  </a:cubicBezTo>
                  <a:cubicBezTo>
                    <a:pt x="4842" y="6072"/>
                    <a:pt x="4540" y="6026"/>
                    <a:pt x="4273" y="6142"/>
                  </a:cubicBezTo>
                  <a:cubicBezTo>
                    <a:pt x="4215" y="6177"/>
                    <a:pt x="4157" y="6142"/>
                    <a:pt x="4087" y="6142"/>
                  </a:cubicBezTo>
                  <a:lnTo>
                    <a:pt x="3565" y="6142"/>
                  </a:lnTo>
                  <a:cubicBezTo>
                    <a:pt x="3507" y="6142"/>
                    <a:pt x="3437" y="6130"/>
                    <a:pt x="3391" y="6165"/>
                  </a:cubicBezTo>
                  <a:cubicBezTo>
                    <a:pt x="3228" y="6235"/>
                    <a:pt x="3066" y="6223"/>
                    <a:pt x="2915" y="6223"/>
                  </a:cubicBezTo>
                  <a:lnTo>
                    <a:pt x="1754" y="6223"/>
                  </a:lnTo>
                  <a:cubicBezTo>
                    <a:pt x="1649" y="6223"/>
                    <a:pt x="1545" y="6200"/>
                    <a:pt x="1452" y="6188"/>
                  </a:cubicBezTo>
                  <a:cubicBezTo>
                    <a:pt x="1313" y="6177"/>
                    <a:pt x="1185" y="6142"/>
                    <a:pt x="1057" y="6142"/>
                  </a:cubicBezTo>
                  <a:cubicBezTo>
                    <a:pt x="941" y="6130"/>
                    <a:pt x="802" y="6142"/>
                    <a:pt x="686" y="6130"/>
                  </a:cubicBezTo>
                  <a:cubicBezTo>
                    <a:pt x="558" y="6119"/>
                    <a:pt x="430" y="6084"/>
                    <a:pt x="268" y="6061"/>
                  </a:cubicBezTo>
                  <a:cubicBezTo>
                    <a:pt x="256" y="6200"/>
                    <a:pt x="244" y="6339"/>
                    <a:pt x="268" y="6479"/>
                  </a:cubicBezTo>
                  <a:cubicBezTo>
                    <a:pt x="361" y="6920"/>
                    <a:pt x="442" y="7338"/>
                    <a:pt x="488" y="7767"/>
                  </a:cubicBezTo>
                  <a:cubicBezTo>
                    <a:pt x="500" y="7883"/>
                    <a:pt x="523" y="7988"/>
                    <a:pt x="546" y="8104"/>
                  </a:cubicBezTo>
                  <a:cubicBezTo>
                    <a:pt x="662" y="8673"/>
                    <a:pt x="779" y="9218"/>
                    <a:pt x="895" y="9787"/>
                  </a:cubicBezTo>
                  <a:cubicBezTo>
                    <a:pt x="895" y="9799"/>
                    <a:pt x="918" y="9822"/>
                    <a:pt x="941" y="9845"/>
                  </a:cubicBezTo>
                  <a:cubicBezTo>
                    <a:pt x="976" y="9857"/>
                    <a:pt x="1022" y="9857"/>
                    <a:pt x="1080" y="9880"/>
                  </a:cubicBezTo>
                  <a:cubicBezTo>
                    <a:pt x="1347" y="9961"/>
                    <a:pt x="1603" y="10031"/>
                    <a:pt x="1881" y="10019"/>
                  </a:cubicBezTo>
                  <a:cubicBezTo>
                    <a:pt x="1951" y="10019"/>
                    <a:pt x="2021" y="10031"/>
                    <a:pt x="2079" y="10054"/>
                  </a:cubicBezTo>
                  <a:cubicBezTo>
                    <a:pt x="2160" y="10066"/>
                    <a:pt x="2241" y="10089"/>
                    <a:pt x="2311" y="10089"/>
                  </a:cubicBezTo>
                  <a:lnTo>
                    <a:pt x="4552" y="10089"/>
                  </a:lnTo>
                  <a:cubicBezTo>
                    <a:pt x="4621" y="10089"/>
                    <a:pt x="4691" y="10077"/>
                    <a:pt x="4749" y="10054"/>
                  </a:cubicBezTo>
                  <a:cubicBezTo>
                    <a:pt x="4946" y="9915"/>
                    <a:pt x="5178" y="9892"/>
                    <a:pt x="5376" y="9845"/>
                  </a:cubicBezTo>
                  <a:cubicBezTo>
                    <a:pt x="5596" y="9799"/>
                    <a:pt x="5759" y="9706"/>
                    <a:pt x="5898" y="9555"/>
                  </a:cubicBezTo>
                  <a:cubicBezTo>
                    <a:pt x="6026" y="9427"/>
                    <a:pt x="6119" y="9265"/>
                    <a:pt x="6084" y="9067"/>
                  </a:cubicBezTo>
                  <a:cubicBezTo>
                    <a:pt x="6072" y="9021"/>
                    <a:pt x="6084" y="8963"/>
                    <a:pt x="6084" y="8905"/>
                  </a:cubicBezTo>
                  <a:cubicBezTo>
                    <a:pt x="6072" y="7988"/>
                    <a:pt x="6072" y="7059"/>
                    <a:pt x="6061" y="6142"/>
                  </a:cubicBezTo>
                  <a:cubicBezTo>
                    <a:pt x="6061" y="5968"/>
                    <a:pt x="6038" y="5782"/>
                    <a:pt x="6003" y="5527"/>
                  </a:cubicBezTo>
                  <a:close/>
                  <a:moveTo>
                    <a:pt x="1475" y="3158"/>
                  </a:moveTo>
                  <a:cubicBezTo>
                    <a:pt x="1475" y="3216"/>
                    <a:pt x="1463" y="3274"/>
                    <a:pt x="1463" y="3321"/>
                  </a:cubicBezTo>
                  <a:cubicBezTo>
                    <a:pt x="1475" y="3472"/>
                    <a:pt x="1475" y="3623"/>
                    <a:pt x="1498" y="3785"/>
                  </a:cubicBezTo>
                  <a:cubicBezTo>
                    <a:pt x="1522" y="3878"/>
                    <a:pt x="1522" y="3983"/>
                    <a:pt x="1463" y="4041"/>
                  </a:cubicBezTo>
                  <a:cubicBezTo>
                    <a:pt x="1255" y="4226"/>
                    <a:pt x="1022" y="4424"/>
                    <a:pt x="779" y="4540"/>
                  </a:cubicBezTo>
                  <a:cubicBezTo>
                    <a:pt x="604" y="4609"/>
                    <a:pt x="488" y="4726"/>
                    <a:pt x="384" y="4853"/>
                  </a:cubicBezTo>
                  <a:cubicBezTo>
                    <a:pt x="326" y="4923"/>
                    <a:pt x="279" y="5039"/>
                    <a:pt x="268" y="5132"/>
                  </a:cubicBezTo>
                  <a:cubicBezTo>
                    <a:pt x="256" y="5352"/>
                    <a:pt x="244" y="5550"/>
                    <a:pt x="291" y="5759"/>
                  </a:cubicBezTo>
                  <a:cubicBezTo>
                    <a:pt x="488" y="5852"/>
                    <a:pt x="709" y="5886"/>
                    <a:pt x="918" y="5875"/>
                  </a:cubicBezTo>
                  <a:cubicBezTo>
                    <a:pt x="1080" y="5875"/>
                    <a:pt x="1243" y="5852"/>
                    <a:pt x="1371" y="5886"/>
                  </a:cubicBezTo>
                  <a:cubicBezTo>
                    <a:pt x="1591" y="5945"/>
                    <a:pt x="1789" y="5945"/>
                    <a:pt x="2009" y="5945"/>
                  </a:cubicBezTo>
                  <a:lnTo>
                    <a:pt x="2973" y="5945"/>
                  </a:lnTo>
                  <a:cubicBezTo>
                    <a:pt x="3042" y="5945"/>
                    <a:pt x="3135" y="5956"/>
                    <a:pt x="3193" y="5921"/>
                  </a:cubicBezTo>
                  <a:cubicBezTo>
                    <a:pt x="3379" y="5840"/>
                    <a:pt x="3565" y="5852"/>
                    <a:pt x="3750" y="5852"/>
                  </a:cubicBezTo>
                  <a:cubicBezTo>
                    <a:pt x="3913" y="5852"/>
                    <a:pt x="4087" y="5875"/>
                    <a:pt x="4250" y="5840"/>
                  </a:cubicBezTo>
                  <a:cubicBezTo>
                    <a:pt x="4459" y="5805"/>
                    <a:pt x="4679" y="5736"/>
                    <a:pt x="4900" y="5689"/>
                  </a:cubicBezTo>
                  <a:cubicBezTo>
                    <a:pt x="5271" y="5608"/>
                    <a:pt x="5654" y="5503"/>
                    <a:pt x="5991" y="5260"/>
                  </a:cubicBezTo>
                  <a:cubicBezTo>
                    <a:pt x="5956" y="4981"/>
                    <a:pt x="5875" y="4737"/>
                    <a:pt x="5736" y="4505"/>
                  </a:cubicBezTo>
                  <a:cubicBezTo>
                    <a:pt x="5678" y="4377"/>
                    <a:pt x="5585" y="4296"/>
                    <a:pt x="5445" y="4238"/>
                  </a:cubicBezTo>
                  <a:cubicBezTo>
                    <a:pt x="5306" y="4180"/>
                    <a:pt x="5178" y="4110"/>
                    <a:pt x="5028" y="4064"/>
                  </a:cubicBezTo>
                  <a:cubicBezTo>
                    <a:pt x="4772" y="3983"/>
                    <a:pt x="4621" y="3808"/>
                    <a:pt x="4610" y="3530"/>
                  </a:cubicBezTo>
                  <a:cubicBezTo>
                    <a:pt x="4610" y="3391"/>
                    <a:pt x="4563" y="3228"/>
                    <a:pt x="4540" y="3065"/>
                  </a:cubicBezTo>
                  <a:lnTo>
                    <a:pt x="4401" y="3065"/>
                  </a:lnTo>
                  <a:cubicBezTo>
                    <a:pt x="4018" y="3100"/>
                    <a:pt x="3634" y="3124"/>
                    <a:pt x="3240" y="3158"/>
                  </a:cubicBezTo>
                  <a:cubicBezTo>
                    <a:pt x="2706" y="3193"/>
                    <a:pt x="2183" y="3216"/>
                    <a:pt x="1649" y="3135"/>
                  </a:cubicBezTo>
                  <a:cubicBezTo>
                    <a:pt x="1591" y="3158"/>
                    <a:pt x="1533" y="3158"/>
                    <a:pt x="1475" y="3158"/>
                  </a:cubicBezTo>
                  <a:close/>
                  <a:moveTo>
                    <a:pt x="964" y="10147"/>
                  </a:moveTo>
                  <a:cubicBezTo>
                    <a:pt x="987" y="10437"/>
                    <a:pt x="1080" y="10832"/>
                    <a:pt x="1173" y="11018"/>
                  </a:cubicBezTo>
                  <a:cubicBezTo>
                    <a:pt x="1185" y="11064"/>
                    <a:pt x="1208" y="11099"/>
                    <a:pt x="1231" y="11122"/>
                  </a:cubicBezTo>
                  <a:cubicBezTo>
                    <a:pt x="1347" y="11296"/>
                    <a:pt x="1487" y="11424"/>
                    <a:pt x="1719" y="11459"/>
                  </a:cubicBezTo>
                  <a:cubicBezTo>
                    <a:pt x="1997" y="11494"/>
                    <a:pt x="2276" y="11540"/>
                    <a:pt x="2555" y="11540"/>
                  </a:cubicBezTo>
                  <a:lnTo>
                    <a:pt x="3716" y="11540"/>
                  </a:lnTo>
                  <a:cubicBezTo>
                    <a:pt x="4157" y="11540"/>
                    <a:pt x="4610" y="11540"/>
                    <a:pt x="5051" y="11401"/>
                  </a:cubicBezTo>
                  <a:cubicBezTo>
                    <a:pt x="5295" y="11401"/>
                    <a:pt x="5492" y="11273"/>
                    <a:pt x="5701" y="11169"/>
                  </a:cubicBezTo>
                  <a:cubicBezTo>
                    <a:pt x="5887" y="11076"/>
                    <a:pt x="5991" y="10936"/>
                    <a:pt x="6014" y="10751"/>
                  </a:cubicBezTo>
                  <a:cubicBezTo>
                    <a:pt x="6049" y="10530"/>
                    <a:pt x="6072" y="10298"/>
                    <a:pt x="6096" y="10077"/>
                  </a:cubicBezTo>
                  <a:cubicBezTo>
                    <a:pt x="6096" y="10031"/>
                    <a:pt x="6072" y="9985"/>
                    <a:pt x="6061" y="9950"/>
                  </a:cubicBezTo>
                  <a:lnTo>
                    <a:pt x="5991" y="9950"/>
                  </a:lnTo>
                  <a:cubicBezTo>
                    <a:pt x="5596" y="10089"/>
                    <a:pt x="5225" y="10252"/>
                    <a:pt x="4819" y="10368"/>
                  </a:cubicBezTo>
                  <a:cubicBezTo>
                    <a:pt x="4737" y="10379"/>
                    <a:pt x="4668" y="10402"/>
                    <a:pt x="4610" y="10402"/>
                  </a:cubicBezTo>
                  <a:lnTo>
                    <a:pt x="2276" y="10402"/>
                  </a:lnTo>
                  <a:cubicBezTo>
                    <a:pt x="2206" y="10402"/>
                    <a:pt x="2125" y="10402"/>
                    <a:pt x="2067" y="10368"/>
                  </a:cubicBezTo>
                  <a:cubicBezTo>
                    <a:pt x="1939" y="10310"/>
                    <a:pt x="1812" y="10310"/>
                    <a:pt x="1684" y="10310"/>
                  </a:cubicBezTo>
                  <a:cubicBezTo>
                    <a:pt x="1626" y="10310"/>
                    <a:pt x="1568" y="10310"/>
                    <a:pt x="1487" y="10298"/>
                  </a:cubicBezTo>
                  <a:cubicBezTo>
                    <a:pt x="1313" y="10228"/>
                    <a:pt x="1138" y="10182"/>
                    <a:pt x="964" y="10147"/>
                  </a:cubicBezTo>
                  <a:close/>
                  <a:moveTo>
                    <a:pt x="3959" y="1777"/>
                  </a:moveTo>
                  <a:lnTo>
                    <a:pt x="3959" y="593"/>
                  </a:lnTo>
                  <a:cubicBezTo>
                    <a:pt x="3959" y="361"/>
                    <a:pt x="3890" y="279"/>
                    <a:pt x="3634" y="268"/>
                  </a:cubicBezTo>
                  <a:lnTo>
                    <a:pt x="3518" y="268"/>
                  </a:lnTo>
                  <a:cubicBezTo>
                    <a:pt x="3077" y="268"/>
                    <a:pt x="2624" y="326"/>
                    <a:pt x="2183" y="407"/>
                  </a:cubicBezTo>
                  <a:lnTo>
                    <a:pt x="1661" y="546"/>
                  </a:lnTo>
                  <a:cubicBezTo>
                    <a:pt x="1545" y="895"/>
                    <a:pt x="1591" y="1533"/>
                    <a:pt x="1754" y="1939"/>
                  </a:cubicBezTo>
                  <a:cubicBezTo>
                    <a:pt x="1986" y="1963"/>
                    <a:pt x="3507" y="1881"/>
                    <a:pt x="3785" y="1835"/>
                  </a:cubicBezTo>
                  <a:cubicBezTo>
                    <a:pt x="3843" y="1835"/>
                    <a:pt x="3901" y="1812"/>
                    <a:pt x="3959" y="1777"/>
                  </a:cubicBezTo>
                  <a:close/>
                  <a:moveTo>
                    <a:pt x="1289" y="2822"/>
                  </a:moveTo>
                  <a:cubicBezTo>
                    <a:pt x="1556" y="2915"/>
                    <a:pt x="1835" y="2938"/>
                    <a:pt x="2125" y="2938"/>
                  </a:cubicBezTo>
                  <a:cubicBezTo>
                    <a:pt x="2764" y="2938"/>
                    <a:pt x="3414" y="2926"/>
                    <a:pt x="4052" y="2868"/>
                  </a:cubicBezTo>
                  <a:cubicBezTo>
                    <a:pt x="4261" y="2845"/>
                    <a:pt x="4424" y="2764"/>
                    <a:pt x="4598" y="2682"/>
                  </a:cubicBezTo>
                  <a:cubicBezTo>
                    <a:pt x="4633" y="2659"/>
                    <a:pt x="4679" y="2601"/>
                    <a:pt x="4679" y="2566"/>
                  </a:cubicBezTo>
                  <a:cubicBezTo>
                    <a:pt x="4691" y="2450"/>
                    <a:pt x="4679" y="2346"/>
                    <a:pt x="4679" y="2230"/>
                  </a:cubicBezTo>
                  <a:cubicBezTo>
                    <a:pt x="4679" y="2172"/>
                    <a:pt x="4621" y="2114"/>
                    <a:pt x="4563" y="2102"/>
                  </a:cubicBezTo>
                  <a:cubicBezTo>
                    <a:pt x="4493" y="2067"/>
                    <a:pt x="4435" y="2055"/>
                    <a:pt x="4366" y="2055"/>
                  </a:cubicBezTo>
                  <a:cubicBezTo>
                    <a:pt x="4203" y="2055"/>
                    <a:pt x="4064" y="2055"/>
                    <a:pt x="3901" y="2067"/>
                  </a:cubicBezTo>
                  <a:cubicBezTo>
                    <a:pt x="3669" y="2079"/>
                    <a:pt x="3437" y="2125"/>
                    <a:pt x="3205" y="2137"/>
                  </a:cubicBezTo>
                  <a:cubicBezTo>
                    <a:pt x="2787" y="2172"/>
                    <a:pt x="2357" y="2172"/>
                    <a:pt x="1951" y="2183"/>
                  </a:cubicBezTo>
                  <a:cubicBezTo>
                    <a:pt x="1847" y="2183"/>
                    <a:pt x="1754" y="2183"/>
                    <a:pt x="1649" y="2195"/>
                  </a:cubicBezTo>
                  <a:cubicBezTo>
                    <a:pt x="1289" y="2241"/>
                    <a:pt x="1185" y="2288"/>
                    <a:pt x="1243" y="274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9"/>
            <p:cNvSpPr/>
            <p:nvPr/>
          </p:nvSpPr>
          <p:spPr>
            <a:xfrm>
              <a:off x="2413400" y="3521975"/>
              <a:ext cx="76650" cy="69100"/>
            </a:xfrm>
            <a:custGeom>
              <a:avLst/>
              <a:gdLst/>
              <a:ahLst/>
              <a:cxnLst/>
              <a:rect l="l" t="t" r="r" b="b"/>
              <a:pathLst>
                <a:path w="3066" h="2764" extrusionOk="0">
                  <a:moveTo>
                    <a:pt x="708" y="1846"/>
                  </a:moveTo>
                  <a:lnTo>
                    <a:pt x="244" y="1846"/>
                  </a:lnTo>
                  <a:cubicBezTo>
                    <a:pt x="47" y="1846"/>
                    <a:pt x="0" y="1811"/>
                    <a:pt x="0" y="1614"/>
                  </a:cubicBezTo>
                  <a:lnTo>
                    <a:pt x="0" y="1033"/>
                  </a:lnTo>
                  <a:cubicBezTo>
                    <a:pt x="0" y="894"/>
                    <a:pt x="58" y="848"/>
                    <a:pt x="198" y="836"/>
                  </a:cubicBezTo>
                  <a:lnTo>
                    <a:pt x="476" y="836"/>
                  </a:lnTo>
                  <a:cubicBezTo>
                    <a:pt x="569" y="836"/>
                    <a:pt x="639" y="824"/>
                    <a:pt x="720" y="824"/>
                  </a:cubicBezTo>
                  <a:cubicBezTo>
                    <a:pt x="813" y="557"/>
                    <a:pt x="697" y="279"/>
                    <a:pt x="801" y="35"/>
                  </a:cubicBezTo>
                  <a:cubicBezTo>
                    <a:pt x="859" y="23"/>
                    <a:pt x="917" y="0"/>
                    <a:pt x="952" y="0"/>
                  </a:cubicBezTo>
                  <a:lnTo>
                    <a:pt x="1788" y="0"/>
                  </a:lnTo>
                  <a:cubicBezTo>
                    <a:pt x="1974" y="0"/>
                    <a:pt x="2020" y="47"/>
                    <a:pt x="2020" y="256"/>
                  </a:cubicBezTo>
                  <a:lnTo>
                    <a:pt x="2020" y="557"/>
                  </a:lnTo>
                  <a:cubicBezTo>
                    <a:pt x="2020" y="720"/>
                    <a:pt x="2055" y="743"/>
                    <a:pt x="2218" y="766"/>
                  </a:cubicBezTo>
                  <a:lnTo>
                    <a:pt x="2717" y="766"/>
                  </a:lnTo>
                  <a:cubicBezTo>
                    <a:pt x="2833" y="766"/>
                    <a:pt x="2903" y="801"/>
                    <a:pt x="2949" y="917"/>
                  </a:cubicBezTo>
                  <a:cubicBezTo>
                    <a:pt x="3065" y="1150"/>
                    <a:pt x="3030" y="1382"/>
                    <a:pt x="3007" y="1602"/>
                  </a:cubicBezTo>
                  <a:cubicBezTo>
                    <a:pt x="2984" y="1718"/>
                    <a:pt x="2879" y="1776"/>
                    <a:pt x="2752" y="1788"/>
                  </a:cubicBezTo>
                  <a:lnTo>
                    <a:pt x="2392" y="1788"/>
                  </a:lnTo>
                  <a:cubicBezTo>
                    <a:pt x="2311" y="1788"/>
                    <a:pt x="2229" y="1811"/>
                    <a:pt x="2148" y="1811"/>
                  </a:cubicBezTo>
                  <a:cubicBezTo>
                    <a:pt x="2055" y="2055"/>
                    <a:pt x="2160" y="2334"/>
                    <a:pt x="2078" y="2566"/>
                  </a:cubicBezTo>
                  <a:cubicBezTo>
                    <a:pt x="1765" y="2763"/>
                    <a:pt x="1417" y="2717"/>
                    <a:pt x="1092" y="2717"/>
                  </a:cubicBezTo>
                  <a:cubicBezTo>
                    <a:pt x="1034" y="2717"/>
                    <a:pt x="975" y="2682"/>
                    <a:pt x="941" y="2636"/>
                  </a:cubicBezTo>
                  <a:cubicBezTo>
                    <a:pt x="894" y="2566"/>
                    <a:pt x="836" y="2473"/>
                    <a:pt x="836" y="2392"/>
                  </a:cubicBezTo>
                  <a:cubicBezTo>
                    <a:pt x="848" y="2183"/>
                    <a:pt x="790" y="2032"/>
                    <a:pt x="708" y="1846"/>
                  </a:cubicBezTo>
                  <a:close/>
                  <a:moveTo>
                    <a:pt x="267" y="1579"/>
                  </a:moveTo>
                  <a:cubicBezTo>
                    <a:pt x="372" y="1579"/>
                    <a:pt x="465" y="1591"/>
                    <a:pt x="558" y="1591"/>
                  </a:cubicBezTo>
                  <a:lnTo>
                    <a:pt x="825" y="1591"/>
                  </a:lnTo>
                  <a:cubicBezTo>
                    <a:pt x="929" y="1602"/>
                    <a:pt x="987" y="1637"/>
                    <a:pt x="987" y="1730"/>
                  </a:cubicBezTo>
                  <a:cubicBezTo>
                    <a:pt x="999" y="1927"/>
                    <a:pt x="1115" y="2102"/>
                    <a:pt x="1103" y="2299"/>
                  </a:cubicBezTo>
                  <a:cubicBezTo>
                    <a:pt x="1092" y="2357"/>
                    <a:pt x="1161" y="2415"/>
                    <a:pt x="1219" y="2415"/>
                  </a:cubicBezTo>
                  <a:cubicBezTo>
                    <a:pt x="1417" y="2427"/>
                    <a:pt x="1649" y="2473"/>
                    <a:pt x="1823" y="2299"/>
                  </a:cubicBezTo>
                  <a:cubicBezTo>
                    <a:pt x="1823" y="2241"/>
                    <a:pt x="1846" y="2183"/>
                    <a:pt x="1846" y="2125"/>
                  </a:cubicBezTo>
                  <a:lnTo>
                    <a:pt x="1846" y="1823"/>
                  </a:lnTo>
                  <a:cubicBezTo>
                    <a:pt x="1846" y="1533"/>
                    <a:pt x="1869" y="1509"/>
                    <a:pt x="2160" y="1509"/>
                  </a:cubicBezTo>
                  <a:lnTo>
                    <a:pt x="2554" y="1509"/>
                  </a:lnTo>
                  <a:cubicBezTo>
                    <a:pt x="2612" y="1509"/>
                    <a:pt x="2670" y="1498"/>
                    <a:pt x="2728" y="1486"/>
                  </a:cubicBezTo>
                  <a:cubicBezTo>
                    <a:pt x="2775" y="1312"/>
                    <a:pt x="2775" y="1150"/>
                    <a:pt x="2624" y="1010"/>
                  </a:cubicBezTo>
                  <a:cubicBezTo>
                    <a:pt x="2543" y="1010"/>
                    <a:pt x="2438" y="1010"/>
                    <a:pt x="2334" y="987"/>
                  </a:cubicBezTo>
                  <a:lnTo>
                    <a:pt x="2090" y="987"/>
                  </a:lnTo>
                  <a:cubicBezTo>
                    <a:pt x="1846" y="964"/>
                    <a:pt x="1753" y="859"/>
                    <a:pt x="1742" y="616"/>
                  </a:cubicBezTo>
                  <a:cubicBezTo>
                    <a:pt x="1742" y="499"/>
                    <a:pt x="1777" y="372"/>
                    <a:pt x="1684" y="232"/>
                  </a:cubicBezTo>
                  <a:lnTo>
                    <a:pt x="1115" y="232"/>
                  </a:lnTo>
                  <a:cubicBezTo>
                    <a:pt x="1080" y="232"/>
                    <a:pt x="1045" y="256"/>
                    <a:pt x="987" y="267"/>
                  </a:cubicBezTo>
                  <a:cubicBezTo>
                    <a:pt x="964" y="441"/>
                    <a:pt x="975" y="616"/>
                    <a:pt x="975" y="790"/>
                  </a:cubicBezTo>
                  <a:cubicBezTo>
                    <a:pt x="975" y="1033"/>
                    <a:pt x="929" y="1080"/>
                    <a:pt x="697" y="1092"/>
                  </a:cubicBezTo>
                  <a:lnTo>
                    <a:pt x="453" y="1092"/>
                  </a:lnTo>
                  <a:cubicBezTo>
                    <a:pt x="383" y="1092"/>
                    <a:pt x="325" y="1115"/>
                    <a:pt x="244" y="1126"/>
                  </a:cubicBezTo>
                  <a:cubicBezTo>
                    <a:pt x="267" y="1266"/>
                    <a:pt x="267" y="1405"/>
                    <a:pt x="267" y="157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9"/>
            <p:cNvSpPr/>
            <p:nvPr/>
          </p:nvSpPr>
          <p:spPr>
            <a:xfrm>
              <a:off x="2504825" y="3510075"/>
              <a:ext cx="7275" cy="60675"/>
            </a:xfrm>
            <a:custGeom>
              <a:avLst/>
              <a:gdLst/>
              <a:ahLst/>
              <a:cxnLst/>
              <a:rect l="l" t="t" r="r" b="b"/>
              <a:pathLst>
                <a:path w="291" h="2427" extrusionOk="0">
                  <a:moveTo>
                    <a:pt x="209" y="0"/>
                  </a:moveTo>
                  <a:cubicBezTo>
                    <a:pt x="221" y="58"/>
                    <a:pt x="267" y="105"/>
                    <a:pt x="267" y="163"/>
                  </a:cubicBezTo>
                  <a:cubicBezTo>
                    <a:pt x="279" y="290"/>
                    <a:pt x="279" y="430"/>
                    <a:pt x="279" y="558"/>
                  </a:cubicBezTo>
                  <a:lnTo>
                    <a:pt x="279" y="1498"/>
                  </a:lnTo>
                  <a:cubicBezTo>
                    <a:pt x="290" y="1800"/>
                    <a:pt x="232" y="2078"/>
                    <a:pt x="151" y="2369"/>
                  </a:cubicBezTo>
                  <a:cubicBezTo>
                    <a:pt x="151" y="2380"/>
                    <a:pt x="116" y="2403"/>
                    <a:pt x="105" y="2427"/>
                  </a:cubicBezTo>
                  <a:cubicBezTo>
                    <a:pt x="70" y="2403"/>
                    <a:pt x="35" y="2380"/>
                    <a:pt x="35" y="2357"/>
                  </a:cubicBezTo>
                  <a:cubicBezTo>
                    <a:pt x="35" y="2241"/>
                    <a:pt x="0" y="2125"/>
                    <a:pt x="35" y="2020"/>
                  </a:cubicBezTo>
                  <a:cubicBezTo>
                    <a:pt x="70" y="1846"/>
                    <a:pt x="70" y="1672"/>
                    <a:pt x="70" y="1498"/>
                  </a:cubicBezTo>
                  <a:cubicBezTo>
                    <a:pt x="70" y="1068"/>
                    <a:pt x="70" y="627"/>
                    <a:pt x="93" y="174"/>
                  </a:cubicBezTo>
                  <a:cubicBezTo>
                    <a:pt x="105" y="140"/>
                    <a:pt x="93" y="47"/>
                    <a:pt x="209"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9"/>
            <p:cNvSpPr/>
            <p:nvPr/>
          </p:nvSpPr>
          <p:spPr>
            <a:xfrm>
              <a:off x="2465050" y="3444475"/>
              <a:ext cx="18900" cy="10175"/>
            </a:xfrm>
            <a:custGeom>
              <a:avLst/>
              <a:gdLst/>
              <a:ahLst/>
              <a:cxnLst/>
              <a:rect l="l" t="t" r="r" b="b"/>
              <a:pathLst>
                <a:path w="756" h="407" extrusionOk="0">
                  <a:moveTo>
                    <a:pt x="59" y="407"/>
                  </a:moveTo>
                  <a:cubicBezTo>
                    <a:pt x="12" y="349"/>
                    <a:pt x="1" y="291"/>
                    <a:pt x="70" y="244"/>
                  </a:cubicBezTo>
                  <a:cubicBezTo>
                    <a:pt x="256" y="163"/>
                    <a:pt x="442" y="105"/>
                    <a:pt x="639" y="12"/>
                  </a:cubicBezTo>
                  <a:cubicBezTo>
                    <a:pt x="651" y="12"/>
                    <a:pt x="674" y="1"/>
                    <a:pt x="697" y="12"/>
                  </a:cubicBezTo>
                  <a:cubicBezTo>
                    <a:pt x="721" y="35"/>
                    <a:pt x="732" y="47"/>
                    <a:pt x="755" y="70"/>
                  </a:cubicBezTo>
                  <a:cubicBezTo>
                    <a:pt x="755" y="93"/>
                    <a:pt x="755" y="117"/>
                    <a:pt x="732" y="128"/>
                  </a:cubicBezTo>
                  <a:cubicBezTo>
                    <a:pt x="604" y="268"/>
                    <a:pt x="268" y="395"/>
                    <a:pt x="59" y="40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9"/>
            <p:cNvSpPr/>
            <p:nvPr/>
          </p:nvSpPr>
          <p:spPr>
            <a:xfrm>
              <a:off x="2500475" y="3454925"/>
              <a:ext cx="6700" cy="7000"/>
            </a:xfrm>
            <a:custGeom>
              <a:avLst/>
              <a:gdLst/>
              <a:ahLst/>
              <a:cxnLst/>
              <a:rect l="l" t="t" r="r" b="b"/>
              <a:pathLst>
                <a:path w="268" h="280" extrusionOk="0">
                  <a:moveTo>
                    <a:pt x="47" y="1"/>
                  </a:moveTo>
                  <a:cubicBezTo>
                    <a:pt x="163" y="35"/>
                    <a:pt x="221" y="105"/>
                    <a:pt x="244" y="175"/>
                  </a:cubicBezTo>
                  <a:cubicBezTo>
                    <a:pt x="267" y="198"/>
                    <a:pt x="244" y="256"/>
                    <a:pt x="232" y="256"/>
                  </a:cubicBezTo>
                  <a:cubicBezTo>
                    <a:pt x="197" y="268"/>
                    <a:pt x="163" y="279"/>
                    <a:pt x="128" y="268"/>
                  </a:cubicBezTo>
                  <a:cubicBezTo>
                    <a:pt x="47" y="221"/>
                    <a:pt x="0" y="140"/>
                    <a:pt x="47"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9"/>
            <p:cNvSpPr/>
            <p:nvPr/>
          </p:nvSpPr>
          <p:spPr>
            <a:xfrm>
              <a:off x="2509750" y="3605850"/>
              <a:ext cx="6400" cy="8425"/>
            </a:xfrm>
            <a:custGeom>
              <a:avLst/>
              <a:gdLst/>
              <a:ahLst/>
              <a:cxnLst/>
              <a:rect l="l" t="t" r="r" b="b"/>
              <a:pathLst>
                <a:path w="256" h="337" extrusionOk="0">
                  <a:moveTo>
                    <a:pt x="186" y="0"/>
                  </a:moveTo>
                  <a:cubicBezTo>
                    <a:pt x="256" y="163"/>
                    <a:pt x="151" y="256"/>
                    <a:pt x="93" y="337"/>
                  </a:cubicBezTo>
                  <a:cubicBezTo>
                    <a:pt x="1" y="325"/>
                    <a:pt x="1" y="267"/>
                    <a:pt x="1" y="221"/>
                  </a:cubicBezTo>
                  <a:cubicBezTo>
                    <a:pt x="12" y="116"/>
                    <a:pt x="12" y="116"/>
                    <a:pt x="186"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9"/>
            <p:cNvSpPr/>
            <p:nvPr/>
          </p:nvSpPr>
          <p:spPr>
            <a:xfrm>
              <a:off x="2438925" y="3366975"/>
              <a:ext cx="7575" cy="10475"/>
            </a:xfrm>
            <a:custGeom>
              <a:avLst/>
              <a:gdLst/>
              <a:ahLst/>
              <a:cxnLst/>
              <a:rect l="l" t="t" r="r" b="b"/>
              <a:pathLst>
                <a:path w="303" h="419" extrusionOk="0">
                  <a:moveTo>
                    <a:pt x="129" y="419"/>
                  </a:moveTo>
                  <a:cubicBezTo>
                    <a:pt x="24" y="372"/>
                    <a:pt x="1" y="291"/>
                    <a:pt x="1" y="210"/>
                  </a:cubicBezTo>
                  <a:cubicBezTo>
                    <a:pt x="1" y="175"/>
                    <a:pt x="13" y="105"/>
                    <a:pt x="36" y="71"/>
                  </a:cubicBezTo>
                  <a:cubicBezTo>
                    <a:pt x="71" y="13"/>
                    <a:pt x="129" y="1"/>
                    <a:pt x="198" y="13"/>
                  </a:cubicBezTo>
                  <a:cubicBezTo>
                    <a:pt x="256" y="24"/>
                    <a:pt x="303" y="94"/>
                    <a:pt x="291" y="152"/>
                  </a:cubicBezTo>
                  <a:cubicBezTo>
                    <a:pt x="245" y="245"/>
                    <a:pt x="233" y="349"/>
                    <a:pt x="129" y="41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9"/>
            <p:cNvSpPr/>
            <p:nvPr/>
          </p:nvSpPr>
          <p:spPr>
            <a:xfrm>
              <a:off x="2458100" y="3377725"/>
              <a:ext cx="6700" cy="8725"/>
            </a:xfrm>
            <a:custGeom>
              <a:avLst/>
              <a:gdLst/>
              <a:ahLst/>
              <a:cxnLst/>
              <a:rect l="l" t="t" r="r" b="b"/>
              <a:pathLst>
                <a:path w="268" h="349" extrusionOk="0">
                  <a:moveTo>
                    <a:pt x="128" y="349"/>
                  </a:moveTo>
                  <a:cubicBezTo>
                    <a:pt x="23" y="291"/>
                    <a:pt x="0" y="233"/>
                    <a:pt x="12" y="163"/>
                  </a:cubicBezTo>
                  <a:cubicBezTo>
                    <a:pt x="23" y="93"/>
                    <a:pt x="81" y="47"/>
                    <a:pt x="139" y="12"/>
                  </a:cubicBezTo>
                  <a:cubicBezTo>
                    <a:pt x="174" y="0"/>
                    <a:pt x="221" y="0"/>
                    <a:pt x="232" y="35"/>
                  </a:cubicBezTo>
                  <a:cubicBezTo>
                    <a:pt x="256" y="59"/>
                    <a:pt x="267" y="105"/>
                    <a:pt x="267" y="128"/>
                  </a:cubicBezTo>
                  <a:cubicBezTo>
                    <a:pt x="267" y="151"/>
                    <a:pt x="267" y="175"/>
                    <a:pt x="256" y="186"/>
                  </a:cubicBezTo>
                  <a:cubicBezTo>
                    <a:pt x="232" y="233"/>
                    <a:pt x="174" y="291"/>
                    <a:pt x="128" y="349"/>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9"/>
            <p:cNvSpPr/>
            <p:nvPr/>
          </p:nvSpPr>
          <p:spPr>
            <a:xfrm>
              <a:off x="2451425" y="3360300"/>
              <a:ext cx="7275" cy="6700"/>
            </a:xfrm>
            <a:custGeom>
              <a:avLst/>
              <a:gdLst/>
              <a:ahLst/>
              <a:cxnLst/>
              <a:rect l="l" t="t" r="r" b="b"/>
              <a:pathLst>
                <a:path w="291" h="268" extrusionOk="0">
                  <a:moveTo>
                    <a:pt x="0" y="245"/>
                  </a:moveTo>
                  <a:cubicBezTo>
                    <a:pt x="23" y="175"/>
                    <a:pt x="35" y="117"/>
                    <a:pt x="47" y="71"/>
                  </a:cubicBezTo>
                  <a:cubicBezTo>
                    <a:pt x="93" y="13"/>
                    <a:pt x="151" y="1"/>
                    <a:pt x="209" y="36"/>
                  </a:cubicBezTo>
                  <a:cubicBezTo>
                    <a:pt x="267" y="59"/>
                    <a:pt x="290" y="117"/>
                    <a:pt x="279" y="187"/>
                  </a:cubicBezTo>
                  <a:cubicBezTo>
                    <a:pt x="279" y="221"/>
                    <a:pt x="244" y="245"/>
                    <a:pt x="221" y="245"/>
                  </a:cubicBezTo>
                  <a:cubicBezTo>
                    <a:pt x="163" y="268"/>
                    <a:pt x="105" y="268"/>
                    <a:pt x="0" y="24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9"/>
            <p:cNvSpPr/>
            <p:nvPr/>
          </p:nvSpPr>
          <p:spPr>
            <a:xfrm>
              <a:off x="2430800" y="3378600"/>
              <a:ext cx="8450" cy="5250"/>
            </a:xfrm>
            <a:custGeom>
              <a:avLst/>
              <a:gdLst/>
              <a:ahLst/>
              <a:cxnLst/>
              <a:rect l="l" t="t" r="r" b="b"/>
              <a:pathLst>
                <a:path w="338" h="210" extrusionOk="0">
                  <a:moveTo>
                    <a:pt x="94" y="198"/>
                  </a:moveTo>
                  <a:cubicBezTo>
                    <a:pt x="71" y="198"/>
                    <a:pt x="36" y="198"/>
                    <a:pt x="36" y="186"/>
                  </a:cubicBezTo>
                  <a:cubicBezTo>
                    <a:pt x="12" y="151"/>
                    <a:pt x="1" y="116"/>
                    <a:pt x="1" y="82"/>
                  </a:cubicBezTo>
                  <a:cubicBezTo>
                    <a:pt x="1" y="70"/>
                    <a:pt x="12" y="47"/>
                    <a:pt x="47" y="35"/>
                  </a:cubicBezTo>
                  <a:cubicBezTo>
                    <a:pt x="129" y="12"/>
                    <a:pt x="221" y="0"/>
                    <a:pt x="303" y="58"/>
                  </a:cubicBezTo>
                  <a:cubicBezTo>
                    <a:pt x="314" y="70"/>
                    <a:pt x="338" y="93"/>
                    <a:pt x="338" y="116"/>
                  </a:cubicBezTo>
                  <a:cubicBezTo>
                    <a:pt x="268" y="209"/>
                    <a:pt x="175" y="198"/>
                    <a:pt x="94" y="19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9"/>
            <p:cNvSpPr/>
            <p:nvPr/>
          </p:nvSpPr>
          <p:spPr>
            <a:xfrm>
              <a:off x="2449100" y="3380925"/>
              <a:ext cx="6125" cy="6700"/>
            </a:xfrm>
            <a:custGeom>
              <a:avLst/>
              <a:gdLst/>
              <a:ahLst/>
              <a:cxnLst/>
              <a:rect l="l" t="t" r="r" b="b"/>
              <a:pathLst>
                <a:path w="245" h="268" extrusionOk="0">
                  <a:moveTo>
                    <a:pt x="70" y="0"/>
                  </a:moveTo>
                  <a:cubicBezTo>
                    <a:pt x="186" y="0"/>
                    <a:pt x="244" y="81"/>
                    <a:pt x="232" y="163"/>
                  </a:cubicBezTo>
                  <a:cubicBezTo>
                    <a:pt x="209" y="198"/>
                    <a:pt x="186" y="232"/>
                    <a:pt x="151" y="256"/>
                  </a:cubicBezTo>
                  <a:cubicBezTo>
                    <a:pt x="82" y="267"/>
                    <a:pt x="0" y="174"/>
                    <a:pt x="0" y="105"/>
                  </a:cubicBezTo>
                  <a:cubicBezTo>
                    <a:pt x="0" y="58"/>
                    <a:pt x="35" y="35"/>
                    <a:pt x="70" y="0"/>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9"/>
            <p:cNvSpPr/>
            <p:nvPr/>
          </p:nvSpPr>
          <p:spPr>
            <a:xfrm>
              <a:off x="2418900" y="3372200"/>
              <a:ext cx="6125" cy="6700"/>
            </a:xfrm>
            <a:custGeom>
              <a:avLst/>
              <a:gdLst/>
              <a:ahLst/>
              <a:cxnLst/>
              <a:rect l="l" t="t" r="r" b="b"/>
              <a:pathLst>
                <a:path w="245" h="268" extrusionOk="0">
                  <a:moveTo>
                    <a:pt x="163" y="268"/>
                  </a:moveTo>
                  <a:cubicBezTo>
                    <a:pt x="1" y="105"/>
                    <a:pt x="1" y="105"/>
                    <a:pt x="105" y="1"/>
                  </a:cubicBezTo>
                  <a:cubicBezTo>
                    <a:pt x="245" y="105"/>
                    <a:pt x="245" y="105"/>
                    <a:pt x="163"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9"/>
            <p:cNvSpPr/>
            <p:nvPr/>
          </p:nvSpPr>
          <p:spPr>
            <a:xfrm>
              <a:off x="2439525" y="3355075"/>
              <a:ext cx="4650" cy="5550"/>
            </a:xfrm>
            <a:custGeom>
              <a:avLst/>
              <a:gdLst/>
              <a:ahLst/>
              <a:cxnLst/>
              <a:rect l="l" t="t" r="r" b="b"/>
              <a:pathLst>
                <a:path w="186" h="222" extrusionOk="0">
                  <a:moveTo>
                    <a:pt x="105" y="1"/>
                  </a:moveTo>
                  <a:cubicBezTo>
                    <a:pt x="174" y="47"/>
                    <a:pt x="186" y="117"/>
                    <a:pt x="163" y="187"/>
                  </a:cubicBezTo>
                  <a:cubicBezTo>
                    <a:pt x="139" y="198"/>
                    <a:pt x="116" y="222"/>
                    <a:pt x="93" y="222"/>
                  </a:cubicBezTo>
                  <a:cubicBezTo>
                    <a:pt x="58" y="222"/>
                    <a:pt x="35" y="198"/>
                    <a:pt x="35" y="163"/>
                  </a:cubicBezTo>
                  <a:cubicBezTo>
                    <a:pt x="0" y="105"/>
                    <a:pt x="0" y="36"/>
                    <a:pt x="105"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9"/>
            <p:cNvSpPr/>
            <p:nvPr/>
          </p:nvSpPr>
          <p:spPr>
            <a:xfrm>
              <a:off x="2428475" y="3363225"/>
              <a:ext cx="3800" cy="5825"/>
            </a:xfrm>
            <a:custGeom>
              <a:avLst/>
              <a:gdLst/>
              <a:ahLst/>
              <a:cxnLst/>
              <a:rect l="l" t="t" r="r" b="b"/>
              <a:pathLst>
                <a:path w="152" h="233" extrusionOk="0">
                  <a:moveTo>
                    <a:pt x="24" y="221"/>
                  </a:moveTo>
                  <a:cubicBezTo>
                    <a:pt x="24" y="163"/>
                    <a:pt x="1" y="104"/>
                    <a:pt x="24" y="58"/>
                  </a:cubicBezTo>
                  <a:cubicBezTo>
                    <a:pt x="24" y="23"/>
                    <a:pt x="82" y="12"/>
                    <a:pt x="105" y="0"/>
                  </a:cubicBezTo>
                  <a:cubicBezTo>
                    <a:pt x="129" y="35"/>
                    <a:pt x="152" y="70"/>
                    <a:pt x="152" y="104"/>
                  </a:cubicBezTo>
                  <a:cubicBezTo>
                    <a:pt x="140" y="151"/>
                    <a:pt x="105" y="186"/>
                    <a:pt x="82" y="232"/>
                  </a:cubicBezTo>
                  <a:cubicBezTo>
                    <a:pt x="71" y="221"/>
                    <a:pt x="36" y="221"/>
                    <a:pt x="24" y="22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9"/>
            <p:cNvSpPr/>
            <p:nvPr/>
          </p:nvSpPr>
          <p:spPr>
            <a:xfrm>
              <a:off x="2421800" y="3384700"/>
              <a:ext cx="4400" cy="4650"/>
            </a:xfrm>
            <a:custGeom>
              <a:avLst/>
              <a:gdLst/>
              <a:ahLst/>
              <a:cxnLst/>
              <a:rect l="l" t="t" r="r" b="b"/>
              <a:pathLst>
                <a:path w="176" h="186" extrusionOk="0">
                  <a:moveTo>
                    <a:pt x="105" y="186"/>
                  </a:moveTo>
                  <a:cubicBezTo>
                    <a:pt x="59" y="128"/>
                    <a:pt x="13" y="105"/>
                    <a:pt x="1" y="58"/>
                  </a:cubicBezTo>
                  <a:cubicBezTo>
                    <a:pt x="1" y="47"/>
                    <a:pt x="59" y="0"/>
                    <a:pt x="82" y="0"/>
                  </a:cubicBezTo>
                  <a:cubicBezTo>
                    <a:pt x="117" y="0"/>
                    <a:pt x="164" y="47"/>
                    <a:pt x="164" y="70"/>
                  </a:cubicBezTo>
                  <a:cubicBezTo>
                    <a:pt x="175" y="81"/>
                    <a:pt x="140" y="116"/>
                    <a:pt x="105"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4" name="Google Shape;1634;p29"/>
          <p:cNvGrpSpPr/>
          <p:nvPr/>
        </p:nvGrpSpPr>
        <p:grpSpPr>
          <a:xfrm rot="-6235069" flipH="1">
            <a:off x="7577088" y="-220963"/>
            <a:ext cx="817372" cy="843276"/>
            <a:chOff x="2894600" y="3171950"/>
            <a:chExt cx="210450" cy="217125"/>
          </a:xfrm>
        </p:grpSpPr>
        <p:sp>
          <p:nvSpPr>
            <p:cNvPr id="1635" name="Google Shape;1635;p29"/>
            <p:cNvSpPr/>
            <p:nvPr/>
          </p:nvSpPr>
          <p:spPr>
            <a:xfrm>
              <a:off x="2894600" y="3171950"/>
              <a:ext cx="210450" cy="217125"/>
            </a:xfrm>
            <a:custGeom>
              <a:avLst/>
              <a:gdLst/>
              <a:ahLst/>
              <a:cxnLst/>
              <a:rect l="l" t="t" r="r" b="b"/>
              <a:pathLst>
                <a:path w="8418" h="8685" extrusionOk="0">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9"/>
            <p:cNvSpPr/>
            <p:nvPr/>
          </p:nvSpPr>
          <p:spPr>
            <a:xfrm>
              <a:off x="2978175" y="3240450"/>
              <a:ext cx="81300" cy="82450"/>
            </a:xfrm>
            <a:custGeom>
              <a:avLst/>
              <a:gdLst/>
              <a:ahLst/>
              <a:cxnLst/>
              <a:rect l="l" t="t" r="r" b="b"/>
              <a:pathLst>
                <a:path w="3252" h="3298" extrusionOk="0">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29"/>
          <p:cNvGrpSpPr/>
          <p:nvPr/>
        </p:nvGrpSpPr>
        <p:grpSpPr>
          <a:xfrm rot="-6698716" flipH="1">
            <a:off x="8427757" y="846037"/>
            <a:ext cx="1139236" cy="832555"/>
            <a:chOff x="3261275" y="2943825"/>
            <a:chExt cx="293325" cy="214350"/>
          </a:xfrm>
        </p:grpSpPr>
        <p:sp>
          <p:nvSpPr>
            <p:cNvPr id="1638" name="Google Shape;1638;p29"/>
            <p:cNvSpPr/>
            <p:nvPr/>
          </p:nvSpPr>
          <p:spPr>
            <a:xfrm>
              <a:off x="3432400" y="3092650"/>
              <a:ext cx="43550" cy="51800"/>
            </a:xfrm>
            <a:custGeom>
              <a:avLst/>
              <a:gdLst/>
              <a:ahLst/>
              <a:cxnLst/>
              <a:rect l="l" t="t" r="r" b="b"/>
              <a:pathLst>
                <a:path w="1742" h="2072" extrusionOk="0">
                  <a:moveTo>
                    <a:pt x="442" y="270"/>
                  </a:moveTo>
                  <a:cubicBezTo>
                    <a:pt x="813" y="537"/>
                    <a:pt x="1742" y="1396"/>
                    <a:pt x="987" y="1756"/>
                  </a:cubicBezTo>
                  <a:cubicBezTo>
                    <a:pt x="922" y="1787"/>
                    <a:pt x="860" y="1801"/>
                    <a:pt x="804" y="1801"/>
                  </a:cubicBezTo>
                  <a:cubicBezTo>
                    <a:pt x="501" y="1801"/>
                    <a:pt x="328" y="1403"/>
                    <a:pt x="279" y="1129"/>
                  </a:cubicBezTo>
                  <a:cubicBezTo>
                    <a:pt x="221" y="828"/>
                    <a:pt x="279" y="526"/>
                    <a:pt x="442" y="270"/>
                  </a:cubicBezTo>
                  <a:close/>
                  <a:moveTo>
                    <a:pt x="498" y="0"/>
                  </a:moveTo>
                  <a:cubicBezTo>
                    <a:pt x="413" y="0"/>
                    <a:pt x="171" y="280"/>
                    <a:pt x="116" y="444"/>
                  </a:cubicBezTo>
                  <a:cubicBezTo>
                    <a:pt x="24" y="700"/>
                    <a:pt x="0" y="1002"/>
                    <a:pt x="35" y="1164"/>
                  </a:cubicBezTo>
                  <a:cubicBezTo>
                    <a:pt x="91" y="1569"/>
                    <a:pt x="376" y="2071"/>
                    <a:pt x="847" y="2071"/>
                  </a:cubicBezTo>
                  <a:cubicBezTo>
                    <a:pt x="863" y="2071"/>
                    <a:pt x="878" y="2071"/>
                    <a:pt x="894" y="2070"/>
                  </a:cubicBezTo>
                  <a:cubicBezTo>
                    <a:pt x="1324" y="2046"/>
                    <a:pt x="1672" y="1570"/>
                    <a:pt x="1556" y="1141"/>
                  </a:cubicBezTo>
                  <a:cubicBezTo>
                    <a:pt x="1486" y="897"/>
                    <a:pt x="1312" y="677"/>
                    <a:pt x="1138" y="526"/>
                  </a:cubicBezTo>
                  <a:cubicBezTo>
                    <a:pt x="952" y="352"/>
                    <a:pt x="755" y="85"/>
                    <a:pt x="511" y="3"/>
                  </a:cubicBezTo>
                  <a:cubicBezTo>
                    <a:pt x="507" y="1"/>
                    <a:pt x="503" y="0"/>
                    <a:pt x="4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9"/>
            <p:cNvSpPr/>
            <p:nvPr/>
          </p:nvSpPr>
          <p:spPr>
            <a:xfrm>
              <a:off x="3261275" y="2943825"/>
              <a:ext cx="293325" cy="214350"/>
            </a:xfrm>
            <a:custGeom>
              <a:avLst/>
              <a:gdLst/>
              <a:ahLst/>
              <a:cxnLst/>
              <a:rect l="l" t="t" r="r" b="b"/>
              <a:pathLst>
                <a:path w="11733" h="8574" extrusionOk="0">
                  <a:moveTo>
                    <a:pt x="1319" y="639"/>
                  </a:moveTo>
                  <a:lnTo>
                    <a:pt x="1319" y="639"/>
                  </a:lnTo>
                  <a:cubicBezTo>
                    <a:pt x="2693" y="1482"/>
                    <a:pt x="4537" y="2485"/>
                    <a:pt x="4581" y="2485"/>
                  </a:cubicBezTo>
                  <a:cubicBezTo>
                    <a:pt x="4581" y="2485"/>
                    <a:pt x="4581" y="2485"/>
                    <a:pt x="4582" y="2485"/>
                  </a:cubicBezTo>
                  <a:cubicBezTo>
                    <a:pt x="5208" y="2799"/>
                    <a:pt x="6010" y="2903"/>
                    <a:pt x="6671" y="3066"/>
                  </a:cubicBezTo>
                  <a:cubicBezTo>
                    <a:pt x="7054" y="3147"/>
                    <a:pt x="8180" y="3367"/>
                    <a:pt x="8389" y="3391"/>
                  </a:cubicBezTo>
                  <a:cubicBezTo>
                    <a:pt x="8406" y="3396"/>
                    <a:pt x="8424" y="3399"/>
                    <a:pt x="8441" y="3399"/>
                  </a:cubicBezTo>
                  <a:cubicBezTo>
                    <a:pt x="8494" y="3399"/>
                    <a:pt x="8540" y="3371"/>
                    <a:pt x="8540" y="3309"/>
                  </a:cubicBezTo>
                  <a:cubicBezTo>
                    <a:pt x="8553" y="2663"/>
                    <a:pt x="9264" y="2281"/>
                    <a:pt x="9921" y="2281"/>
                  </a:cubicBezTo>
                  <a:cubicBezTo>
                    <a:pt x="10432" y="2281"/>
                    <a:pt x="10910" y="2512"/>
                    <a:pt x="11001" y="3031"/>
                  </a:cubicBezTo>
                  <a:cubicBezTo>
                    <a:pt x="11048" y="3367"/>
                    <a:pt x="10874" y="3901"/>
                    <a:pt x="10526" y="4041"/>
                  </a:cubicBezTo>
                  <a:cubicBezTo>
                    <a:pt x="10414" y="4078"/>
                    <a:pt x="10295" y="4091"/>
                    <a:pt x="10176" y="4091"/>
                  </a:cubicBezTo>
                  <a:cubicBezTo>
                    <a:pt x="9996" y="4091"/>
                    <a:pt x="9815" y="4062"/>
                    <a:pt x="9655" y="4041"/>
                  </a:cubicBezTo>
                  <a:cubicBezTo>
                    <a:pt x="9307" y="3983"/>
                    <a:pt x="8958" y="3890"/>
                    <a:pt x="8622" y="3820"/>
                  </a:cubicBezTo>
                  <a:cubicBezTo>
                    <a:pt x="7879" y="3634"/>
                    <a:pt x="5139" y="2857"/>
                    <a:pt x="4489" y="2648"/>
                  </a:cubicBezTo>
                  <a:cubicBezTo>
                    <a:pt x="4454" y="2624"/>
                    <a:pt x="4431" y="2624"/>
                    <a:pt x="4396" y="2624"/>
                  </a:cubicBezTo>
                  <a:cubicBezTo>
                    <a:pt x="4280" y="2624"/>
                    <a:pt x="4210" y="2752"/>
                    <a:pt x="4338" y="2857"/>
                  </a:cubicBezTo>
                  <a:cubicBezTo>
                    <a:pt x="4872" y="3298"/>
                    <a:pt x="6961" y="5225"/>
                    <a:pt x="7495" y="5759"/>
                  </a:cubicBezTo>
                  <a:cubicBezTo>
                    <a:pt x="7751" y="6003"/>
                    <a:pt x="8006" y="6258"/>
                    <a:pt x="8227" y="6537"/>
                  </a:cubicBezTo>
                  <a:cubicBezTo>
                    <a:pt x="8413" y="6746"/>
                    <a:pt x="8633" y="6978"/>
                    <a:pt x="8691" y="7268"/>
                  </a:cubicBezTo>
                  <a:cubicBezTo>
                    <a:pt x="8761" y="7640"/>
                    <a:pt x="8401" y="8069"/>
                    <a:pt x="8076" y="8197"/>
                  </a:cubicBezTo>
                  <a:cubicBezTo>
                    <a:pt x="7969" y="8241"/>
                    <a:pt x="7863" y="8261"/>
                    <a:pt x="7761" y="8261"/>
                  </a:cubicBezTo>
                  <a:cubicBezTo>
                    <a:pt x="6815" y="8261"/>
                    <a:pt x="6161" y="6523"/>
                    <a:pt x="7031" y="5968"/>
                  </a:cubicBezTo>
                  <a:cubicBezTo>
                    <a:pt x="7124" y="5910"/>
                    <a:pt x="7078" y="5840"/>
                    <a:pt x="7020" y="5782"/>
                  </a:cubicBezTo>
                  <a:cubicBezTo>
                    <a:pt x="6892" y="5620"/>
                    <a:pt x="6102" y="4772"/>
                    <a:pt x="5847" y="4505"/>
                  </a:cubicBezTo>
                  <a:cubicBezTo>
                    <a:pt x="5371" y="4006"/>
                    <a:pt x="4860" y="3391"/>
                    <a:pt x="4268" y="3019"/>
                  </a:cubicBezTo>
                  <a:cubicBezTo>
                    <a:pt x="4268" y="2996"/>
                    <a:pt x="2422" y="1928"/>
                    <a:pt x="983" y="1208"/>
                  </a:cubicBezTo>
                  <a:lnTo>
                    <a:pt x="983" y="1208"/>
                  </a:lnTo>
                  <a:cubicBezTo>
                    <a:pt x="1134" y="1255"/>
                    <a:pt x="1250" y="1313"/>
                    <a:pt x="1377" y="1371"/>
                  </a:cubicBezTo>
                  <a:cubicBezTo>
                    <a:pt x="1958" y="1626"/>
                    <a:pt x="2527" y="1916"/>
                    <a:pt x="3130" y="2125"/>
                  </a:cubicBezTo>
                  <a:cubicBezTo>
                    <a:pt x="3156" y="2134"/>
                    <a:pt x="3186" y="2139"/>
                    <a:pt x="3215" y="2139"/>
                  </a:cubicBezTo>
                  <a:cubicBezTo>
                    <a:pt x="3264" y="2139"/>
                    <a:pt x="3309" y="2123"/>
                    <a:pt x="3316" y="2079"/>
                  </a:cubicBezTo>
                  <a:cubicBezTo>
                    <a:pt x="3316" y="2032"/>
                    <a:pt x="3223" y="1963"/>
                    <a:pt x="3223" y="1963"/>
                  </a:cubicBezTo>
                  <a:cubicBezTo>
                    <a:pt x="2736" y="1568"/>
                    <a:pt x="2178" y="1231"/>
                    <a:pt x="1656" y="906"/>
                  </a:cubicBezTo>
                  <a:cubicBezTo>
                    <a:pt x="1540" y="825"/>
                    <a:pt x="1435" y="744"/>
                    <a:pt x="1319" y="639"/>
                  </a:cubicBezTo>
                  <a:close/>
                  <a:moveTo>
                    <a:pt x="542" y="1"/>
                  </a:moveTo>
                  <a:cubicBezTo>
                    <a:pt x="495" y="1"/>
                    <a:pt x="484" y="59"/>
                    <a:pt x="553" y="152"/>
                  </a:cubicBezTo>
                  <a:cubicBezTo>
                    <a:pt x="948" y="593"/>
                    <a:pt x="1726" y="1173"/>
                    <a:pt x="2376" y="1626"/>
                  </a:cubicBezTo>
                  <a:cubicBezTo>
                    <a:pt x="1656" y="1324"/>
                    <a:pt x="739" y="953"/>
                    <a:pt x="147" y="848"/>
                  </a:cubicBezTo>
                  <a:cubicBezTo>
                    <a:pt x="127" y="844"/>
                    <a:pt x="110" y="842"/>
                    <a:pt x="94" y="842"/>
                  </a:cubicBezTo>
                  <a:cubicBezTo>
                    <a:pt x="27" y="842"/>
                    <a:pt x="0" y="878"/>
                    <a:pt x="19" y="906"/>
                  </a:cubicBezTo>
                  <a:cubicBezTo>
                    <a:pt x="19" y="906"/>
                    <a:pt x="31" y="918"/>
                    <a:pt x="31" y="929"/>
                  </a:cubicBezTo>
                  <a:cubicBezTo>
                    <a:pt x="658" y="1440"/>
                    <a:pt x="1412" y="1800"/>
                    <a:pt x="2120" y="2183"/>
                  </a:cubicBezTo>
                  <a:cubicBezTo>
                    <a:pt x="2771" y="2520"/>
                    <a:pt x="3421" y="2903"/>
                    <a:pt x="4106" y="3193"/>
                  </a:cubicBezTo>
                  <a:cubicBezTo>
                    <a:pt x="4140" y="3205"/>
                    <a:pt x="5998" y="4935"/>
                    <a:pt x="6822" y="5863"/>
                  </a:cubicBezTo>
                  <a:cubicBezTo>
                    <a:pt x="5708" y="6630"/>
                    <a:pt x="6784" y="8573"/>
                    <a:pt x="7895" y="8573"/>
                  </a:cubicBezTo>
                  <a:cubicBezTo>
                    <a:pt x="8231" y="8573"/>
                    <a:pt x="8571" y="8395"/>
                    <a:pt x="8854" y="7953"/>
                  </a:cubicBezTo>
                  <a:cubicBezTo>
                    <a:pt x="9457" y="6989"/>
                    <a:pt x="8180" y="6038"/>
                    <a:pt x="7600" y="5469"/>
                  </a:cubicBezTo>
                  <a:cubicBezTo>
                    <a:pt x="7043" y="4923"/>
                    <a:pt x="6404" y="4459"/>
                    <a:pt x="5859" y="3855"/>
                  </a:cubicBezTo>
                  <a:cubicBezTo>
                    <a:pt x="5673" y="3658"/>
                    <a:pt x="5475" y="3425"/>
                    <a:pt x="5243" y="3216"/>
                  </a:cubicBezTo>
                  <a:lnTo>
                    <a:pt x="5243" y="3216"/>
                  </a:lnTo>
                  <a:cubicBezTo>
                    <a:pt x="5545" y="3309"/>
                    <a:pt x="5847" y="3367"/>
                    <a:pt x="6126" y="3425"/>
                  </a:cubicBezTo>
                  <a:cubicBezTo>
                    <a:pt x="6903" y="3565"/>
                    <a:pt x="7635" y="3878"/>
                    <a:pt x="8401" y="4064"/>
                  </a:cubicBezTo>
                  <a:cubicBezTo>
                    <a:pt x="8854" y="4175"/>
                    <a:pt x="9522" y="4409"/>
                    <a:pt x="10107" y="4409"/>
                  </a:cubicBezTo>
                  <a:cubicBezTo>
                    <a:pt x="10557" y="4409"/>
                    <a:pt x="10959" y="4271"/>
                    <a:pt x="11176" y="3832"/>
                  </a:cubicBezTo>
                  <a:cubicBezTo>
                    <a:pt x="11733" y="2678"/>
                    <a:pt x="10780" y="2065"/>
                    <a:pt x="9830" y="2065"/>
                  </a:cubicBezTo>
                  <a:cubicBezTo>
                    <a:pt x="9098" y="2065"/>
                    <a:pt x="8367" y="2430"/>
                    <a:pt x="8331" y="3193"/>
                  </a:cubicBezTo>
                  <a:cubicBezTo>
                    <a:pt x="7112" y="2973"/>
                    <a:pt x="4640" y="2299"/>
                    <a:pt x="4628" y="2276"/>
                  </a:cubicBezTo>
                  <a:cubicBezTo>
                    <a:pt x="4036" y="1847"/>
                    <a:pt x="3363" y="1498"/>
                    <a:pt x="2724" y="1115"/>
                  </a:cubicBezTo>
                  <a:cubicBezTo>
                    <a:pt x="2028" y="709"/>
                    <a:pt x="1331" y="268"/>
                    <a:pt x="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9"/>
            <p:cNvSpPr/>
            <p:nvPr/>
          </p:nvSpPr>
          <p:spPr>
            <a:xfrm>
              <a:off x="3476500" y="3005250"/>
              <a:ext cx="55750" cy="36425"/>
            </a:xfrm>
            <a:custGeom>
              <a:avLst/>
              <a:gdLst/>
              <a:ahLst/>
              <a:cxnLst/>
              <a:rect l="l" t="t" r="r" b="b"/>
              <a:pathLst>
                <a:path w="2230" h="1457" extrusionOk="0">
                  <a:moveTo>
                    <a:pt x="1347" y="239"/>
                  </a:moveTo>
                  <a:cubicBezTo>
                    <a:pt x="1578" y="239"/>
                    <a:pt x="1789" y="330"/>
                    <a:pt x="1824" y="609"/>
                  </a:cubicBezTo>
                  <a:cubicBezTo>
                    <a:pt x="1869" y="1031"/>
                    <a:pt x="1598" y="1162"/>
                    <a:pt x="1259" y="1162"/>
                  </a:cubicBezTo>
                  <a:cubicBezTo>
                    <a:pt x="908" y="1162"/>
                    <a:pt x="486" y="1022"/>
                    <a:pt x="268" y="922"/>
                  </a:cubicBezTo>
                  <a:cubicBezTo>
                    <a:pt x="407" y="655"/>
                    <a:pt x="639" y="446"/>
                    <a:pt x="907" y="330"/>
                  </a:cubicBezTo>
                  <a:cubicBezTo>
                    <a:pt x="1032" y="279"/>
                    <a:pt x="1194" y="239"/>
                    <a:pt x="1347" y="239"/>
                  </a:cubicBezTo>
                  <a:close/>
                  <a:moveTo>
                    <a:pt x="1339" y="0"/>
                  </a:moveTo>
                  <a:cubicBezTo>
                    <a:pt x="1158" y="0"/>
                    <a:pt x="972" y="42"/>
                    <a:pt x="814" y="109"/>
                  </a:cubicBezTo>
                  <a:cubicBezTo>
                    <a:pt x="663" y="167"/>
                    <a:pt x="419" y="342"/>
                    <a:pt x="245" y="562"/>
                  </a:cubicBezTo>
                  <a:cubicBezTo>
                    <a:pt x="129" y="713"/>
                    <a:pt x="1" y="1085"/>
                    <a:pt x="59" y="1131"/>
                  </a:cubicBezTo>
                  <a:cubicBezTo>
                    <a:pt x="256" y="1305"/>
                    <a:pt x="581" y="1328"/>
                    <a:pt x="825" y="1386"/>
                  </a:cubicBezTo>
                  <a:cubicBezTo>
                    <a:pt x="974" y="1424"/>
                    <a:pt x="1148" y="1456"/>
                    <a:pt x="1314" y="1456"/>
                  </a:cubicBezTo>
                  <a:cubicBezTo>
                    <a:pt x="1406" y="1456"/>
                    <a:pt x="1497" y="1446"/>
                    <a:pt x="1580" y="1421"/>
                  </a:cubicBezTo>
                  <a:cubicBezTo>
                    <a:pt x="1998" y="1305"/>
                    <a:pt x="2230" y="748"/>
                    <a:pt x="2033" y="365"/>
                  </a:cubicBezTo>
                  <a:cubicBezTo>
                    <a:pt x="1898" y="102"/>
                    <a:pt x="1624" y="0"/>
                    <a:pt x="13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9"/>
            <p:cNvSpPr/>
            <p:nvPr/>
          </p:nvSpPr>
          <p:spPr>
            <a:xfrm>
              <a:off x="3352000" y="2998975"/>
              <a:ext cx="11625" cy="11050"/>
            </a:xfrm>
            <a:custGeom>
              <a:avLst/>
              <a:gdLst/>
              <a:ahLst/>
              <a:cxnLst/>
              <a:rect l="l" t="t" r="r" b="b"/>
              <a:pathLst>
                <a:path w="465" h="442" extrusionOk="0">
                  <a:moveTo>
                    <a:pt x="233" y="0"/>
                  </a:moveTo>
                  <a:cubicBezTo>
                    <a:pt x="117" y="0"/>
                    <a:pt x="1" y="105"/>
                    <a:pt x="12" y="221"/>
                  </a:cubicBezTo>
                  <a:cubicBezTo>
                    <a:pt x="12" y="337"/>
                    <a:pt x="117" y="442"/>
                    <a:pt x="233" y="442"/>
                  </a:cubicBezTo>
                  <a:cubicBezTo>
                    <a:pt x="349" y="442"/>
                    <a:pt x="465" y="337"/>
                    <a:pt x="453" y="221"/>
                  </a:cubicBezTo>
                  <a:cubicBezTo>
                    <a:pt x="453" y="105"/>
                    <a:pt x="361" y="0"/>
                    <a:pt x="2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2" name="Google Shape;1642;p29"/>
          <p:cNvSpPr/>
          <p:nvPr/>
        </p:nvSpPr>
        <p:spPr>
          <a:xfrm rot="-1720377" flipH="1">
            <a:off x="743057" y="-323487"/>
            <a:ext cx="927086" cy="845552"/>
          </a:xfrm>
          <a:custGeom>
            <a:avLst/>
            <a:gdLst/>
            <a:ahLst/>
            <a:cxnLst/>
            <a:rect l="l" t="t" r="r" b="b"/>
            <a:pathLst>
              <a:path w="9977" h="8624" extrusionOk="0">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9"/>
          <p:cNvSpPr/>
          <p:nvPr/>
        </p:nvSpPr>
        <p:spPr>
          <a:xfrm rot="-842110" flipH="1">
            <a:off x="123693" y="52957"/>
            <a:ext cx="497132" cy="491131"/>
          </a:xfrm>
          <a:custGeom>
            <a:avLst/>
            <a:gdLst/>
            <a:ahLst/>
            <a:cxnLst/>
            <a:rect l="l" t="t" r="r" b="b"/>
            <a:pathLst>
              <a:path w="5120" h="5058" extrusionOk="0">
                <a:moveTo>
                  <a:pt x="3042" y="314"/>
                </a:moveTo>
                <a:lnTo>
                  <a:pt x="3042" y="314"/>
                </a:lnTo>
                <a:cubicBezTo>
                  <a:pt x="2984" y="883"/>
                  <a:pt x="3007" y="2044"/>
                  <a:pt x="3007" y="2056"/>
                </a:cubicBezTo>
                <a:cubicBezTo>
                  <a:pt x="3564" y="2032"/>
                  <a:pt x="4168" y="1974"/>
                  <a:pt x="4702" y="1974"/>
                </a:cubicBezTo>
                <a:cubicBezTo>
                  <a:pt x="4702" y="2172"/>
                  <a:pt x="4725" y="2392"/>
                  <a:pt x="4737" y="2590"/>
                </a:cubicBezTo>
                <a:cubicBezTo>
                  <a:pt x="4748" y="2706"/>
                  <a:pt x="4748" y="2845"/>
                  <a:pt x="4783" y="2961"/>
                </a:cubicBezTo>
                <a:lnTo>
                  <a:pt x="3042" y="2961"/>
                </a:lnTo>
                <a:cubicBezTo>
                  <a:pt x="3065" y="3495"/>
                  <a:pt x="3123" y="4145"/>
                  <a:pt x="3123" y="4691"/>
                </a:cubicBezTo>
                <a:cubicBezTo>
                  <a:pt x="2926" y="4691"/>
                  <a:pt x="2705" y="4703"/>
                  <a:pt x="2508" y="4714"/>
                </a:cubicBezTo>
                <a:cubicBezTo>
                  <a:pt x="2392" y="4726"/>
                  <a:pt x="2253" y="4726"/>
                  <a:pt x="2137" y="4760"/>
                </a:cubicBezTo>
                <a:lnTo>
                  <a:pt x="2137" y="4760"/>
                </a:lnTo>
                <a:cubicBezTo>
                  <a:pt x="2159" y="4747"/>
                  <a:pt x="2136" y="4365"/>
                  <a:pt x="2136" y="4319"/>
                </a:cubicBezTo>
                <a:cubicBezTo>
                  <a:pt x="2136" y="3960"/>
                  <a:pt x="2136" y="3576"/>
                  <a:pt x="2125" y="3217"/>
                </a:cubicBezTo>
                <a:cubicBezTo>
                  <a:pt x="2125" y="3158"/>
                  <a:pt x="2113" y="3019"/>
                  <a:pt x="2113" y="3019"/>
                </a:cubicBezTo>
                <a:lnTo>
                  <a:pt x="2101" y="3019"/>
                </a:lnTo>
                <a:cubicBezTo>
                  <a:pt x="1765" y="3031"/>
                  <a:pt x="1312" y="3054"/>
                  <a:pt x="975" y="3077"/>
                </a:cubicBezTo>
                <a:cubicBezTo>
                  <a:pt x="848" y="3089"/>
                  <a:pt x="708" y="3089"/>
                  <a:pt x="569" y="3100"/>
                </a:cubicBezTo>
                <a:cubicBezTo>
                  <a:pt x="511" y="3100"/>
                  <a:pt x="430" y="3100"/>
                  <a:pt x="383" y="3135"/>
                </a:cubicBezTo>
                <a:cubicBezTo>
                  <a:pt x="430" y="2787"/>
                  <a:pt x="372" y="2427"/>
                  <a:pt x="337" y="2079"/>
                </a:cubicBezTo>
                <a:lnTo>
                  <a:pt x="337" y="2079"/>
                </a:lnTo>
                <a:cubicBezTo>
                  <a:pt x="342" y="2102"/>
                  <a:pt x="976" y="2114"/>
                  <a:pt x="1033" y="2114"/>
                </a:cubicBezTo>
                <a:cubicBezTo>
                  <a:pt x="1324" y="2114"/>
                  <a:pt x="1602" y="2137"/>
                  <a:pt x="1893" y="2137"/>
                </a:cubicBezTo>
                <a:cubicBezTo>
                  <a:pt x="1939" y="2137"/>
                  <a:pt x="1962" y="2137"/>
                  <a:pt x="2009" y="2114"/>
                </a:cubicBezTo>
                <a:cubicBezTo>
                  <a:pt x="2125" y="2079"/>
                  <a:pt x="2101" y="1858"/>
                  <a:pt x="2078" y="1731"/>
                </a:cubicBezTo>
                <a:cubicBezTo>
                  <a:pt x="2067" y="1568"/>
                  <a:pt x="2067" y="1417"/>
                  <a:pt x="2055" y="1255"/>
                </a:cubicBezTo>
                <a:cubicBezTo>
                  <a:pt x="2032" y="953"/>
                  <a:pt x="2009" y="651"/>
                  <a:pt x="1974" y="361"/>
                </a:cubicBezTo>
                <a:lnTo>
                  <a:pt x="1974" y="361"/>
                </a:lnTo>
                <a:cubicBezTo>
                  <a:pt x="2066" y="373"/>
                  <a:pt x="2160" y="378"/>
                  <a:pt x="2255" y="378"/>
                </a:cubicBezTo>
                <a:cubicBezTo>
                  <a:pt x="2517" y="378"/>
                  <a:pt x="2786" y="340"/>
                  <a:pt x="3042" y="314"/>
                </a:cubicBezTo>
                <a:close/>
                <a:moveTo>
                  <a:pt x="2612" y="1"/>
                </a:moveTo>
                <a:cubicBezTo>
                  <a:pt x="2427" y="1"/>
                  <a:pt x="2229" y="12"/>
                  <a:pt x="2032" y="24"/>
                </a:cubicBezTo>
                <a:cubicBezTo>
                  <a:pt x="1939" y="47"/>
                  <a:pt x="1742" y="47"/>
                  <a:pt x="1730" y="175"/>
                </a:cubicBezTo>
                <a:cubicBezTo>
                  <a:pt x="1672" y="697"/>
                  <a:pt x="1672" y="1220"/>
                  <a:pt x="1672" y="1731"/>
                </a:cubicBezTo>
                <a:cubicBezTo>
                  <a:pt x="1556" y="1731"/>
                  <a:pt x="1440" y="1742"/>
                  <a:pt x="1324" y="1742"/>
                </a:cubicBezTo>
                <a:cubicBezTo>
                  <a:pt x="1103" y="1754"/>
                  <a:pt x="906" y="1765"/>
                  <a:pt x="685" y="1800"/>
                </a:cubicBezTo>
                <a:cubicBezTo>
                  <a:pt x="581" y="1812"/>
                  <a:pt x="488" y="1823"/>
                  <a:pt x="383" y="1823"/>
                </a:cubicBezTo>
                <a:cubicBezTo>
                  <a:pt x="325" y="1823"/>
                  <a:pt x="232" y="1823"/>
                  <a:pt x="163" y="1847"/>
                </a:cubicBezTo>
                <a:cubicBezTo>
                  <a:pt x="105" y="1858"/>
                  <a:pt x="58" y="1870"/>
                  <a:pt x="47" y="1916"/>
                </a:cubicBezTo>
                <a:cubicBezTo>
                  <a:pt x="12" y="1974"/>
                  <a:pt x="23" y="2090"/>
                  <a:pt x="23" y="2160"/>
                </a:cubicBezTo>
                <a:cubicBezTo>
                  <a:pt x="23" y="2265"/>
                  <a:pt x="23" y="2346"/>
                  <a:pt x="0" y="2450"/>
                </a:cubicBezTo>
                <a:cubicBezTo>
                  <a:pt x="0" y="2636"/>
                  <a:pt x="23" y="2845"/>
                  <a:pt x="35" y="3031"/>
                </a:cubicBezTo>
                <a:cubicBezTo>
                  <a:pt x="47" y="3135"/>
                  <a:pt x="47" y="3321"/>
                  <a:pt x="186" y="3333"/>
                </a:cubicBezTo>
                <a:cubicBezTo>
                  <a:pt x="708" y="3391"/>
                  <a:pt x="1242" y="3391"/>
                  <a:pt x="1765" y="3391"/>
                </a:cubicBezTo>
                <a:cubicBezTo>
                  <a:pt x="1776" y="3530"/>
                  <a:pt x="1776" y="3669"/>
                  <a:pt x="1788" y="3797"/>
                </a:cubicBezTo>
                <a:cubicBezTo>
                  <a:pt x="1811" y="4006"/>
                  <a:pt x="1823" y="4203"/>
                  <a:pt x="1823" y="4412"/>
                </a:cubicBezTo>
                <a:cubicBezTo>
                  <a:pt x="1823" y="4517"/>
                  <a:pt x="1823" y="4610"/>
                  <a:pt x="1834" y="4714"/>
                </a:cubicBezTo>
                <a:cubicBezTo>
                  <a:pt x="1834" y="4842"/>
                  <a:pt x="1834" y="4958"/>
                  <a:pt x="1962" y="5016"/>
                </a:cubicBezTo>
                <a:cubicBezTo>
                  <a:pt x="2029" y="5047"/>
                  <a:pt x="2101" y="5058"/>
                  <a:pt x="2175" y="5058"/>
                </a:cubicBezTo>
                <a:cubicBezTo>
                  <a:pt x="2293" y="5058"/>
                  <a:pt x="2417" y="5030"/>
                  <a:pt x="2531" y="5016"/>
                </a:cubicBezTo>
                <a:cubicBezTo>
                  <a:pt x="2691" y="5008"/>
                  <a:pt x="2857" y="4994"/>
                  <a:pt x="3021" y="4994"/>
                </a:cubicBezTo>
                <a:cubicBezTo>
                  <a:pt x="3094" y="4994"/>
                  <a:pt x="3167" y="4997"/>
                  <a:pt x="3239" y="5004"/>
                </a:cubicBezTo>
                <a:cubicBezTo>
                  <a:pt x="3274" y="5004"/>
                  <a:pt x="3320" y="5004"/>
                  <a:pt x="3344" y="4993"/>
                </a:cubicBezTo>
                <a:cubicBezTo>
                  <a:pt x="3390" y="4981"/>
                  <a:pt x="3413" y="4923"/>
                  <a:pt x="3413" y="4877"/>
                </a:cubicBezTo>
                <a:cubicBezTo>
                  <a:pt x="3413" y="4354"/>
                  <a:pt x="3413" y="3832"/>
                  <a:pt x="3402" y="3309"/>
                </a:cubicBezTo>
                <a:cubicBezTo>
                  <a:pt x="3553" y="3298"/>
                  <a:pt x="3680" y="3298"/>
                  <a:pt x="3820" y="3275"/>
                </a:cubicBezTo>
                <a:cubicBezTo>
                  <a:pt x="4029" y="3263"/>
                  <a:pt x="4226" y="3251"/>
                  <a:pt x="4435" y="3251"/>
                </a:cubicBezTo>
                <a:cubicBezTo>
                  <a:pt x="4539" y="3251"/>
                  <a:pt x="4632" y="3251"/>
                  <a:pt x="4737" y="3240"/>
                </a:cubicBezTo>
                <a:cubicBezTo>
                  <a:pt x="4864" y="3240"/>
                  <a:pt x="4981" y="3240"/>
                  <a:pt x="5039" y="3100"/>
                </a:cubicBezTo>
                <a:cubicBezTo>
                  <a:pt x="5120" y="2950"/>
                  <a:pt x="5062" y="2741"/>
                  <a:pt x="5039" y="2555"/>
                </a:cubicBezTo>
                <a:cubicBezTo>
                  <a:pt x="5027" y="2323"/>
                  <a:pt x="5004" y="2079"/>
                  <a:pt x="5027" y="1847"/>
                </a:cubicBezTo>
                <a:cubicBezTo>
                  <a:pt x="5027" y="1812"/>
                  <a:pt x="5027" y="1765"/>
                  <a:pt x="5015" y="1742"/>
                </a:cubicBezTo>
                <a:cubicBezTo>
                  <a:pt x="5004" y="1696"/>
                  <a:pt x="4946" y="1673"/>
                  <a:pt x="4899" y="1673"/>
                </a:cubicBezTo>
                <a:cubicBezTo>
                  <a:pt x="4377" y="1673"/>
                  <a:pt x="3866" y="1673"/>
                  <a:pt x="3344" y="1684"/>
                </a:cubicBezTo>
                <a:cubicBezTo>
                  <a:pt x="3344" y="1568"/>
                  <a:pt x="3332" y="1452"/>
                  <a:pt x="3332" y="1324"/>
                </a:cubicBezTo>
                <a:cubicBezTo>
                  <a:pt x="3320" y="1104"/>
                  <a:pt x="3297" y="895"/>
                  <a:pt x="3274" y="686"/>
                </a:cubicBezTo>
                <a:cubicBezTo>
                  <a:pt x="3262" y="581"/>
                  <a:pt x="3239" y="477"/>
                  <a:pt x="3239" y="372"/>
                </a:cubicBezTo>
                <a:cubicBezTo>
                  <a:pt x="3239" y="314"/>
                  <a:pt x="3239" y="233"/>
                  <a:pt x="3228" y="163"/>
                </a:cubicBezTo>
                <a:cubicBezTo>
                  <a:pt x="3216" y="105"/>
                  <a:pt x="3193" y="59"/>
                  <a:pt x="3158" y="47"/>
                </a:cubicBezTo>
                <a:cubicBezTo>
                  <a:pt x="3119" y="16"/>
                  <a:pt x="3055" y="11"/>
                  <a:pt x="2992" y="11"/>
                </a:cubicBezTo>
                <a:cubicBezTo>
                  <a:pt x="2961" y="11"/>
                  <a:pt x="2930" y="12"/>
                  <a:pt x="2903" y="12"/>
                </a:cubicBezTo>
                <a:cubicBezTo>
                  <a:pt x="2810" y="12"/>
                  <a:pt x="2717" y="12"/>
                  <a:pt x="2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4" name="Google Shape;1644;p29"/>
          <p:cNvGrpSpPr/>
          <p:nvPr/>
        </p:nvGrpSpPr>
        <p:grpSpPr>
          <a:xfrm rot="6757396" flipH="1">
            <a:off x="7704419" y="323603"/>
            <a:ext cx="414892" cy="1399056"/>
            <a:chOff x="954700" y="3672025"/>
            <a:chExt cx="106825" cy="360200"/>
          </a:xfrm>
        </p:grpSpPr>
        <p:sp>
          <p:nvSpPr>
            <p:cNvPr id="1645" name="Google Shape;1645;p29"/>
            <p:cNvSpPr/>
            <p:nvPr/>
          </p:nvSpPr>
          <p:spPr>
            <a:xfrm>
              <a:off x="954700" y="3672025"/>
              <a:ext cx="106825" cy="360200"/>
            </a:xfrm>
            <a:custGeom>
              <a:avLst/>
              <a:gdLst/>
              <a:ahLst/>
              <a:cxnLst/>
              <a:rect l="l" t="t" r="r" b="b"/>
              <a:pathLst>
                <a:path w="4273" h="14408" extrusionOk="0">
                  <a:moveTo>
                    <a:pt x="2276" y="0"/>
                  </a:moveTo>
                  <a:cubicBezTo>
                    <a:pt x="2392" y="81"/>
                    <a:pt x="2380" y="186"/>
                    <a:pt x="2380" y="290"/>
                  </a:cubicBezTo>
                  <a:cubicBezTo>
                    <a:pt x="2380" y="650"/>
                    <a:pt x="2392" y="999"/>
                    <a:pt x="2392" y="1358"/>
                  </a:cubicBezTo>
                  <a:cubicBezTo>
                    <a:pt x="2392" y="2078"/>
                    <a:pt x="2392" y="2798"/>
                    <a:pt x="2403" y="3506"/>
                  </a:cubicBezTo>
                  <a:cubicBezTo>
                    <a:pt x="2403" y="3622"/>
                    <a:pt x="2392" y="3727"/>
                    <a:pt x="2450" y="3854"/>
                  </a:cubicBezTo>
                  <a:cubicBezTo>
                    <a:pt x="2636" y="3854"/>
                    <a:pt x="2810" y="3889"/>
                    <a:pt x="2984" y="3947"/>
                  </a:cubicBezTo>
                  <a:cubicBezTo>
                    <a:pt x="3100" y="3982"/>
                    <a:pt x="3146" y="4063"/>
                    <a:pt x="3158" y="4156"/>
                  </a:cubicBezTo>
                  <a:lnTo>
                    <a:pt x="3158" y="4470"/>
                  </a:lnTo>
                  <a:cubicBezTo>
                    <a:pt x="3158" y="4574"/>
                    <a:pt x="3170" y="4667"/>
                    <a:pt x="3170" y="4772"/>
                  </a:cubicBezTo>
                  <a:cubicBezTo>
                    <a:pt x="3228" y="4783"/>
                    <a:pt x="3286" y="4783"/>
                    <a:pt x="3332" y="4806"/>
                  </a:cubicBezTo>
                  <a:cubicBezTo>
                    <a:pt x="3437" y="4830"/>
                    <a:pt x="3506" y="4888"/>
                    <a:pt x="3541" y="4981"/>
                  </a:cubicBezTo>
                  <a:cubicBezTo>
                    <a:pt x="3599" y="5131"/>
                    <a:pt x="3669" y="5294"/>
                    <a:pt x="3669" y="5468"/>
                  </a:cubicBezTo>
                  <a:cubicBezTo>
                    <a:pt x="3669" y="6606"/>
                    <a:pt x="3669" y="7732"/>
                    <a:pt x="3680" y="8881"/>
                  </a:cubicBezTo>
                  <a:cubicBezTo>
                    <a:pt x="3680" y="8997"/>
                    <a:pt x="3657" y="9125"/>
                    <a:pt x="3634" y="9241"/>
                  </a:cubicBezTo>
                  <a:cubicBezTo>
                    <a:pt x="3634" y="9276"/>
                    <a:pt x="3611" y="9299"/>
                    <a:pt x="3611" y="9334"/>
                  </a:cubicBezTo>
                  <a:cubicBezTo>
                    <a:pt x="3622" y="9636"/>
                    <a:pt x="3541" y="9938"/>
                    <a:pt x="3564" y="10239"/>
                  </a:cubicBezTo>
                  <a:cubicBezTo>
                    <a:pt x="3576" y="10437"/>
                    <a:pt x="3576" y="10611"/>
                    <a:pt x="3576" y="10797"/>
                  </a:cubicBezTo>
                  <a:cubicBezTo>
                    <a:pt x="3576" y="10901"/>
                    <a:pt x="3599" y="10994"/>
                    <a:pt x="3599" y="11110"/>
                  </a:cubicBezTo>
                  <a:cubicBezTo>
                    <a:pt x="3808" y="11099"/>
                    <a:pt x="3982" y="11168"/>
                    <a:pt x="4133" y="11308"/>
                  </a:cubicBezTo>
                  <a:cubicBezTo>
                    <a:pt x="4180" y="11342"/>
                    <a:pt x="4214" y="11389"/>
                    <a:pt x="4238" y="11447"/>
                  </a:cubicBezTo>
                  <a:cubicBezTo>
                    <a:pt x="4272" y="11691"/>
                    <a:pt x="4214" y="11923"/>
                    <a:pt x="4122" y="12155"/>
                  </a:cubicBezTo>
                  <a:cubicBezTo>
                    <a:pt x="4075" y="12248"/>
                    <a:pt x="4005" y="12306"/>
                    <a:pt x="3901" y="12306"/>
                  </a:cubicBezTo>
                  <a:cubicBezTo>
                    <a:pt x="3611" y="12306"/>
                    <a:pt x="3309" y="12306"/>
                    <a:pt x="3019" y="12294"/>
                  </a:cubicBezTo>
                  <a:cubicBezTo>
                    <a:pt x="2937" y="12294"/>
                    <a:pt x="2868" y="12248"/>
                    <a:pt x="2763" y="12213"/>
                  </a:cubicBezTo>
                  <a:cubicBezTo>
                    <a:pt x="2682" y="12445"/>
                    <a:pt x="2740" y="12666"/>
                    <a:pt x="2728" y="12898"/>
                  </a:cubicBezTo>
                  <a:cubicBezTo>
                    <a:pt x="2705" y="13119"/>
                    <a:pt x="2728" y="13351"/>
                    <a:pt x="2728" y="13583"/>
                  </a:cubicBezTo>
                  <a:cubicBezTo>
                    <a:pt x="2798" y="13583"/>
                    <a:pt x="2844" y="13571"/>
                    <a:pt x="2903" y="13571"/>
                  </a:cubicBezTo>
                  <a:cubicBezTo>
                    <a:pt x="2937" y="13571"/>
                    <a:pt x="2984" y="13548"/>
                    <a:pt x="3019" y="13583"/>
                  </a:cubicBezTo>
                  <a:cubicBezTo>
                    <a:pt x="3193" y="13699"/>
                    <a:pt x="3379" y="13757"/>
                    <a:pt x="3506" y="13931"/>
                  </a:cubicBezTo>
                  <a:cubicBezTo>
                    <a:pt x="3599" y="14047"/>
                    <a:pt x="3576" y="14175"/>
                    <a:pt x="3541" y="14303"/>
                  </a:cubicBezTo>
                  <a:cubicBezTo>
                    <a:pt x="3518" y="14361"/>
                    <a:pt x="3460" y="14407"/>
                    <a:pt x="3402" y="14407"/>
                  </a:cubicBezTo>
                  <a:lnTo>
                    <a:pt x="3193" y="14407"/>
                  </a:lnTo>
                  <a:lnTo>
                    <a:pt x="1533" y="14407"/>
                  </a:lnTo>
                  <a:cubicBezTo>
                    <a:pt x="1370" y="14407"/>
                    <a:pt x="1231" y="14396"/>
                    <a:pt x="1103" y="14303"/>
                  </a:cubicBezTo>
                  <a:cubicBezTo>
                    <a:pt x="1022" y="14268"/>
                    <a:pt x="952" y="14245"/>
                    <a:pt x="871" y="14221"/>
                  </a:cubicBezTo>
                  <a:cubicBezTo>
                    <a:pt x="778" y="14187"/>
                    <a:pt x="720" y="14129"/>
                    <a:pt x="697" y="14047"/>
                  </a:cubicBezTo>
                  <a:cubicBezTo>
                    <a:pt x="650" y="13943"/>
                    <a:pt x="697" y="13827"/>
                    <a:pt x="813" y="13804"/>
                  </a:cubicBezTo>
                  <a:cubicBezTo>
                    <a:pt x="987" y="13757"/>
                    <a:pt x="1126" y="13687"/>
                    <a:pt x="1289" y="13595"/>
                  </a:cubicBezTo>
                  <a:cubicBezTo>
                    <a:pt x="1347" y="13560"/>
                    <a:pt x="1417" y="13548"/>
                    <a:pt x="1486" y="13537"/>
                  </a:cubicBezTo>
                  <a:cubicBezTo>
                    <a:pt x="1544" y="13525"/>
                    <a:pt x="1602" y="13490"/>
                    <a:pt x="1649" y="13478"/>
                  </a:cubicBezTo>
                  <a:cubicBezTo>
                    <a:pt x="1695" y="13246"/>
                    <a:pt x="1707" y="12445"/>
                    <a:pt x="1660" y="12201"/>
                  </a:cubicBezTo>
                  <a:cubicBezTo>
                    <a:pt x="1602" y="12201"/>
                    <a:pt x="1544" y="12190"/>
                    <a:pt x="1486" y="12190"/>
                  </a:cubicBezTo>
                  <a:cubicBezTo>
                    <a:pt x="1289" y="12190"/>
                    <a:pt x="1080" y="12178"/>
                    <a:pt x="883" y="12190"/>
                  </a:cubicBezTo>
                  <a:cubicBezTo>
                    <a:pt x="639" y="12201"/>
                    <a:pt x="407" y="12143"/>
                    <a:pt x="151" y="12097"/>
                  </a:cubicBezTo>
                  <a:cubicBezTo>
                    <a:pt x="58" y="12085"/>
                    <a:pt x="12" y="12027"/>
                    <a:pt x="12" y="11946"/>
                  </a:cubicBezTo>
                  <a:cubicBezTo>
                    <a:pt x="12" y="11725"/>
                    <a:pt x="0" y="11493"/>
                    <a:pt x="12" y="11273"/>
                  </a:cubicBezTo>
                  <a:cubicBezTo>
                    <a:pt x="12" y="11110"/>
                    <a:pt x="116" y="11041"/>
                    <a:pt x="267" y="11029"/>
                  </a:cubicBezTo>
                  <a:lnTo>
                    <a:pt x="581" y="11029"/>
                  </a:lnTo>
                  <a:cubicBezTo>
                    <a:pt x="650" y="11029"/>
                    <a:pt x="708" y="11006"/>
                    <a:pt x="790" y="11006"/>
                  </a:cubicBezTo>
                  <a:cubicBezTo>
                    <a:pt x="790" y="10924"/>
                    <a:pt x="813" y="10855"/>
                    <a:pt x="813" y="10797"/>
                  </a:cubicBezTo>
                  <a:lnTo>
                    <a:pt x="813" y="8034"/>
                  </a:lnTo>
                  <a:cubicBezTo>
                    <a:pt x="813" y="7047"/>
                    <a:pt x="824" y="6072"/>
                    <a:pt x="824" y="5097"/>
                  </a:cubicBezTo>
                  <a:cubicBezTo>
                    <a:pt x="824" y="5015"/>
                    <a:pt x="824" y="4946"/>
                    <a:pt x="836" y="4876"/>
                  </a:cubicBezTo>
                  <a:cubicBezTo>
                    <a:pt x="848" y="4748"/>
                    <a:pt x="894" y="4690"/>
                    <a:pt x="1022" y="4690"/>
                  </a:cubicBezTo>
                  <a:cubicBezTo>
                    <a:pt x="1161" y="4690"/>
                    <a:pt x="1289" y="4667"/>
                    <a:pt x="1405" y="4574"/>
                  </a:cubicBezTo>
                  <a:lnTo>
                    <a:pt x="1405" y="4145"/>
                  </a:lnTo>
                  <a:cubicBezTo>
                    <a:pt x="1405" y="3820"/>
                    <a:pt x="1475" y="3762"/>
                    <a:pt x="1800" y="3738"/>
                  </a:cubicBezTo>
                  <a:cubicBezTo>
                    <a:pt x="1858" y="3738"/>
                    <a:pt x="1916" y="3738"/>
                    <a:pt x="1985" y="3727"/>
                  </a:cubicBezTo>
                  <a:cubicBezTo>
                    <a:pt x="1997" y="3727"/>
                    <a:pt x="2032" y="3715"/>
                    <a:pt x="2055" y="3704"/>
                  </a:cubicBezTo>
                  <a:cubicBezTo>
                    <a:pt x="2067" y="3657"/>
                    <a:pt x="2090" y="3599"/>
                    <a:pt x="2090" y="3541"/>
                  </a:cubicBezTo>
                  <a:cubicBezTo>
                    <a:pt x="2090" y="2868"/>
                    <a:pt x="2102" y="2206"/>
                    <a:pt x="2090" y="1544"/>
                  </a:cubicBezTo>
                  <a:cubicBezTo>
                    <a:pt x="2090" y="1242"/>
                    <a:pt x="2055" y="941"/>
                    <a:pt x="2043" y="639"/>
                  </a:cubicBezTo>
                  <a:cubicBezTo>
                    <a:pt x="2043" y="465"/>
                    <a:pt x="2055" y="290"/>
                    <a:pt x="2067" y="116"/>
                  </a:cubicBezTo>
                  <a:cubicBezTo>
                    <a:pt x="2102" y="58"/>
                    <a:pt x="2171" y="12"/>
                    <a:pt x="2276" y="0"/>
                  </a:cubicBezTo>
                  <a:close/>
                  <a:moveTo>
                    <a:pt x="1173" y="11168"/>
                  </a:moveTo>
                  <a:lnTo>
                    <a:pt x="1498" y="11168"/>
                  </a:lnTo>
                  <a:lnTo>
                    <a:pt x="2531" y="11168"/>
                  </a:lnTo>
                  <a:cubicBezTo>
                    <a:pt x="2624" y="11168"/>
                    <a:pt x="2705" y="11168"/>
                    <a:pt x="2763" y="11203"/>
                  </a:cubicBezTo>
                  <a:cubicBezTo>
                    <a:pt x="2926" y="11319"/>
                    <a:pt x="3088" y="11273"/>
                    <a:pt x="3262" y="11226"/>
                  </a:cubicBezTo>
                  <a:cubicBezTo>
                    <a:pt x="3262" y="11168"/>
                    <a:pt x="3274" y="11110"/>
                    <a:pt x="3274" y="11075"/>
                  </a:cubicBezTo>
                  <a:cubicBezTo>
                    <a:pt x="3286" y="10460"/>
                    <a:pt x="3309" y="9833"/>
                    <a:pt x="3320" y="9229"/>
                  </a:cubicBezTo>
                  <a:cubicBezTo>
                    <a:pt x="3320" y="9079"/>
                    <a:pt x="3344" y="8928"/>
                    <a:pt x="3367" y="8777"/>
                  </a:cubicBezTo>
                  <a:cubicBezTo>
                    <a:pt x="3379" y="8556"/>
                    <a:pt x="3390" y="8324"/>
                    <a:pt x="3332" y="8115"/>
                  </a:cubicBezTo>
                  <a:cubicBezTo>
                    <a:pt x="3181" y="8057"/>
                    <a:pt x="3007" y="8080"/>
                    <a:pt x="2844" y="8080"/>
                  </a:cubicBezTo>
                  <a:cubicBezTo>
                    <a:pt x="2810" y="8080"/>
                    <a:pt x="2775" y="8115"/>
                    <a:pt x="2740" y="8138"/>
                  </a:cubicBezTo>
                  <a:cubicBezTo>
                    <a:pt x="2601" y="8243"/>
                    <a:pt x="2577" y="8254"/>
                    <a:pt x="2485" y="8173"/>
                  </a:cubicBezTo>
                  <a:cubicBezTo>
                    <a:pt x="2380" y="8080"/>
                    <a:pt x="2276" y="8069"/>
                    <a:pt x="2171" y="8069"/>
                  </a:cubicBezTo>
                  <a:lnTo>
                    <a:pt x="1324" y="8069"/>
                  </a:lnTo>
                  <a:cubicBezTo>
                    <a:pt x="1266" y="8069"/>
                    <a:pt x="1208" y="8080"/>
                    <a:pt x="1150" y="8080"/>
                  </a:cubicBezTo>
                  <a:cubicBezTo>
                    <a:pt x="1115" y="8359"/>
                    <a:pt x="1126" y="10901"/>
                    <a:pt x="1173" y="11168"/>
                  </a:cubicBezTo>
                  <a:close/>
                  <a:moveTo>
                    <a:pt x="1150" y="4992"/>
                  </a:moveTo>
                  <a:cubicBezTo>
                    <a:pt x="1103" y="5236"/>
                    <a:pt x="1115" y="7593"/>
                    <a:pt x="1161" y="7825"/>
                  </a:cubicBezTo>
                  <a:cubicBezTo>
                    <a:pt x="1219" y="7836"/>
                    <a:pt x="1277" y="7848"/>
                    <a:pt x="1335" y="7848"/>
                  </a:cubicBezTo>
                  <a:lnTo>
                    <a:pt x="3170" y="7848"/>
                  </a:lnTo>
                  <a:cubicBezTo>
                    <a:pt x="3239" y="7848"/>
                    <a:pt x="3297" y="7825"/>
                    <a:pt x="3332" y="7825"/>
                  </a:cubicBezTo>
                  <a:cubicBezTo>
                    <a:pt x="3344" y="7778"/>
                    <a:pt x="3344" y="7744"/>
                    <a:pt x="3344" y="7720"/>
                  </a:cubicBezTo>
                  <a:cubicBezTo>
                    <a:pt x="3344" y="6977"/>
                    <a:pt x="3367" y="6258"/>
                    <a:pt x="3367" y="5515"/>
                  </a:cubicBezTo>
                  <a:cubicBezTo>
                    <a:pt x="3367" y="5352"/>
                    <a:pt x="3309" y="5224"/>
                    <a:pt x="3251" y="5097"/>
                  </a:cubicBezTo>
                  <a:cubicBezTo>
                    <a:pt x="3077" y="5050"/>
                    <a:pt x="2914" y="5015"/>
                    <a:pt x="2752" y="4992"/>
                  </a:cubicBezTo>
                  <a:cubicBezTo>
                    <a:pt x="2694" y="4969"/>
                    <a:pt x="2636" y="4969"/>
                    <a:pt x="2566" y="4969"/>
                  </a:cubicBezTo>
                  <a:lnTo>
                    <a:pt x="2067" y="4969"/>
                  </a:lnTo>
                  <a:cubicBezTo>
                    <a:pt x="1997" y="4969"/>
                    <a:pt x="1927" y="4969"/>
                    <a:pt x="1858" y="4946"/>
                  </a:cubicBezTo>
                  <a:cubicBezTo>
                    <a:pt x="1637" y="4841"/>
                    <a:pt x="1451" y="4876"/>
                    <a:pt x="1231" y="4957"/>
                  </a:cubicBezTo>
                  <a:close/>
                  <a:moveTo>
                    <a:pt x="256" y="11842"/>
                  </a:moveTo>
                  <a:cubicBezTo>
                    <a:pt x="465" y="11958"/>
                    <a:pt x="650" y="11981"/>
                    <a:pt x="836" y="11969"/>
                  </a:cubicBezTo>
                  <a:cubicBezTo>
                    <a:pt x="1451" y="11958"/>
                    <a:pt x="2055" y="11969"/>
                    <a:pt x="2670" y="11969"/>
                  </a:cubicBezTo>
                  <a:cubicBezTo>
                    <a:pt x="2752" y="11969"/>
                    <a:pt x="2856" y="11969"/>
                    <a:pt x="2949" y="11981"/>
                  </a:cubicBezTo>
                  <a:cubicBezTo>
                    <a:pt x="3239" y="12062"/>
                    <a:pt x="3495" y="12062"/>
                    <a:pt x="3831" y="12016"/>
                  </a:cubicBezTo>
                  <a:cubicBezTo>
                    <a:pt x="3936" y="11865"/>
                    <a:pt x="4017" y="11714"/>
                    <a:pt x="3947" y="11505"/>
                  </a:cubicBezTo>
                  <a:cubicBezTo>
                    <a:pt x="3855" y="11424"/>
                    <a:pt x="3762" y="11342"/>
                    <a:pt x="3622" y="11377"/>
                  </a:cubicBezTo>
                  <a:cubicBezTo>
                    <a:pt x="3471" y="11551"/>
                    <a:pt x="3471" y="11551"/>
                    <a:pt x="3239" y="11551"/>
                  </a:cubicBezTo>
                  <a:cubicBezTo>
                    <a:pt x="3100" y="11551"/>
                    <a:pt x="2972" y="11551"/>
                    <a:pt x="2844" y="11540"/>
                  </a:cubicBezTo>
                  <a:cubicBezTo>
                    <a:pt x="2543" y="11517"/>
                    <a:pt x="2229" y="11493"/>
                    <a:pt x="1927" y="11482"/>
                  </a:cubicBezTo>
                  <a:cubicBezTo>
                    <a:pt x="1672" y="11458"/>
                    <a:pt x="1393" y="11482"/>
                    <a:pt x="1126" y="11482"/>
                  </a:cubicBezTo>
                  <a:cubicBezTo>
                    <a:pt x="999" y="11482"/>
                    <a:pt x="883" y="11482"/>
                    <a:pt x="813" y="11342"/>
                  </a:cubicBezTo>
                  <a:cubicBezTo>
                    <a:pt x="801" y="11319"/>
                    <a:pt x="755" y="11284"/>
                    <a:pt x="708" y="11284"/>
                  </a:cubicBezTo>
                  <a:cubicBezTo>
                    <a:pt x="569" y="11284"/>
                    <a:pt x="407" y="11249"/>
                    <a:pt x="256" y="11319"/>
                  </a:cubicBezTo>
                  <a:cubicBezTo>
                    <a:pt x="256" y="11389"/>
                    <a:pt x="244" y="11458"/>
                    <a:pt x="244" y="11540"/>
                  </a:cubicBezTo>
                  <a:cubicBezTo>
                    <a:pt x="256" y="11656"/>
                    <a:pt x="256" y="11737"/>
                    <a:pt x="256" y="11842"/>
                  </a:cubicBezTo>
                  <a:close/>
                  <a:moveTo>
                    <a:pt x="2856" y="4238"/>
                  </a:moveTo>
                  <a:cubicBezTo>
                    <a:pt x="2752" y="4145"/>
                    <a:pt x="2659" y="4121"/>
                    <a:pt x="2543" y="4121"/>
                  </a:cubicBezTo>
                  <a:cubicBezTo>
                    <a:pt x="2392" y="4121"/>
                    <a:pt x="2229" y="4121"/>
                    <a:pt x="2090" y="4052"/>
                  </a:cubicBezTo>
                  <a:cubicBezTo>
                    <a:pt x="1997" y="4005"/>
                    <a:pt x="1869" y="4017"/>
                    <a:pt x="1765" y="4052"/>
                  </a:cubicBezTo>
                  <a:cubicBezTo>
                    <a:pt x="1707" y="4365"/>
                    <a:pt x="1707" y="4377"/>
                    <a:pt x="1881" y="4667"/>
                  </a:cubicBezTo>
                  <a:cubicBezTo>
                    <a:pt x="2194" y="4760"/>
                    <a:pt x="2508" y="4702"/>
                    <a:pt x="2844" y="4714"/>
                  </a:cubicBezTo>
                  <a:cubicBezTo>
                    <a:pt x="2868" y="4551"/>
                    <a:pt x="2856" y="4400"/>
                    <a:pt x="2856" y="4238"/>
                  </a:cubicBezTo>
                  <a:close/>
                  <a:moveTo>
                    <a:pt x="1962" y="12259"/>
                  </a:moveTo>
                  <a:lnTo>
                    <a:pt x="1962" y="13049"/>
                  </a:lnTo>
                  <a:cubicBezTo>
                    <a:pt x="1962" y="13246"/>
                    <a:pt x="1985" y="13455"/>
                    <a:pt x="2090" y="13641"/>
                  </a:cubicBezTo>
                  <a:cubicBezTo>
                    <a:pt x="2206" y="13653"/>
                    <a:pt x="2322" y="13687"/>
                    <a:pt x="2450" y="13606"/>
                  </a:cubicBezTo>
                  <a:lnTo>
                    <a:pt x="2450" y="12944"/>
                  </a:lnTo>
                  <a:cubicBezTo>
                    <a:pt x="2438" y="12712"/>
                    <a:pt x="2496" y="12480"/>
                    <a:pt x="2403" y="12248"/>
                  </a:cubicBezTo>
                  <a:cubicBezTo>
                    <a:pt x="2252" y="12236"/>
                    <a:pt x="2113" y="12213"/>
                    <a:pt x="1962" y="12259"/>
                  </a:cubicBezTo>
                  <a:close/>
                  <a:moveTo>
                    <a:pt x="1161" y="14047"/>
                  </a:moveTo>
                  <a:cubicBezTo>
                    <a:pt x="1242" y="14152"/>
                    <a:pt x="1359" y="14175"/>
                    <a:pt x="1498" y="14175"/>
                  </a:cubicBezTo>
                  <a:lnTo>
                    <a:pt x="3123" y="14175"/>
                  </a:lnTo>
                  <a:cubicBezTo>
                    <a:pt x="3158" y="14175"/>
                    <a:pt x="3204" y="14163"/>
                    <a:pt x="3262" y="14140"/>
                  </a:cubicBezTo>
                  <a:cubicBezTo>
                    <a:pt x="3146" y="14012"/>
                    <a:pt x="3065" y="13954"/>
                    <a:pt x="2775" y="13838"/>
                  </a:cubicBezTo>
                  <a:cubicBezTo>
                    <a:pt x="2554" y="13954"/>
                    <a:pt x="2554" y="13954"/>
                    <a:pt x="2310" y="13954"/>
                  </a:cubicBezTo>
                  <a:lnTo>
                    <a:pt x="2090" y="13954"/>
                  </a:lnTo>
                  <a:cubicBezTo>
                    <a:pt x="1881" y="13954"/>
                    <a:pt x="1881" y="13954"/>
                    <a:pt x="1707" y="13815"/>
                  </a:cubicBezTo>
                  <a:cubicBezTo>
                    <a:pt x="1521" y="13815"/>
                    <a:pt x="1324" y="13873"/>
                    <a:pt x="1161" y="14047"/>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9"/>
            <p:cNvSpPr/>
            <p:nvPr/>
          </p:nvSpPr>
          <p:spPr>
            <a:xfrm>
              <a:off x="1014200" y="3903325"/>
              <a:ext cx="13375" cy="6700"/>
            </a:xfrm>
            <a:custGeom>
              <a:avLst/>
              <a:gdLst/>
              <a:ahLst/>
              <a:cxnLst/>
              <a:rect l="l" t="t" r="r" b="b"/>
              <a:pathLst>
                <a:path w="535" h="268" extrusionOk="0">
                  <a:moveTo>
                    <a:pt x="232" y="268"/>
                  </a:moveTo>
                  <a:cubicBezTo>
                    <a:pt x="186" y="256"/>
                    <a:pt x="116" y="233"/>
                    <a:pt x="47" y="221"/>
                  </a:cubicBezTo>
                  <a:cubicBezTo>
                    <a:pt x="12" y="210"/>
                    <a:pt x="0" y="175"/>
                    <a:pt x="0" y="152"/>
                  </a:cubicBezTo>
                  <a:cubicBezTo>
                    <a:pt x="0" y="117"/>
                    <a:pt x="12" y="94"/>
                    <a:pt x="47" y="82"/>
                  </a:cubicBezTo>
                  <a:cubicBezTo>
                    <a:pt x="186" y="1"/>
                    <a:pt x="337" y="1"/>
                    <a:pt x="476" y="82"/>
                  </a:cubicBezTo>
                  <a:cubicBezTo>
                    <a:pt x="499" y="94"/>
                    <a:pt x="534" y="152"/>
                    <a:pt x="523" y="175"/>
                  </a:cubicBezTo>
                  <a:cubicBezTo>
                    <a:pt x="523" y="210"/>
                    <a:pt x="476" y="233"/>
                    <a:pt x="430" y="256"/>
                  </a:cubicBezTo>
                  <a:cubicBezTo>
                    <a:pt x="372" y="268"/>
                    <a:pt x="337" y="268"/>
                    <a:pt x="232"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9"/>
            <p:cNvSpPr/>
            <p:nvPr/>
          </p:nvSpPr>
          <p:spPr>
            <a:xfrm>
              <a:off x="1013025" y="3887075"/>
              <a:ext cx="12800" cy="7575"/>
            </a:xfrm>
            <a:custGeom>
              <a:avLst/>
              <a:gdLst/>
              <a:ahLst/>
              <a:cxnLst/>
              <a:rect l="l" t="t" r="r" b="b"/>
              <a:pathLst>
                <a:path w="512" h="303" extrusionOk="0">
                  <a:moveTo>
                    <a:pt x="210" y="1"/>
                  </a:moveTo>
                  <a:cubicBezTo>
                    <a:pt x="303" y="1"/>
                    <a:pt x="395" y="70"/>
                    <a:pt x="465" y="152"/>
                  </a:cubicBezTo>
                  <a:cubicBezTo>
                    <a:pt x="511" y="186"/>
                    <a:pt x="477" y="279"/>
                    <a:pt x="419" y="291"/>
                  </a:cubicBezTo>
                  <a:cubicBezTo>
                    <a:pt x="384" y="302"/>
                    <a:pt x="337" y="302"/>
                    <a:pt x="303" y="302"/>
                  </a:cubicBezTo>
                  <a:cubicBezTo>
                    <a:pt x="233" y="279"/>
                    <a:pt x="163" y="244"/>
                    <a:pt x="94" y="210"/>
                  </a:cubicBezTo>
                  <a:cubicBezTo>
                    <a:pt x="47" y="175"/>
                    <a:pt x="1" y="128"/>
                    <a:pt x="36" y="70"/>
                  </a:cubicBezTo>
                  <a:cubicBezTo>
                    <a:pt x="47" y="47"/>
                    <a:pt x="105" y="35"/>
                    <a:pt x="152" y="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9"/>
            <p:cNvSpPr/>
            <p:nvPr/>
          </p:nvSpPr>
          <p:spPr>
            <a:xfrm>
              <a:off x="1017675" y="3916400"/>
              <a:ext cx="8150" cy="6400"/>
            </a:xfrm>
            <a:custGeom>
              <a:avLst/>
              <a:gdLst/>
              <a:ahLst/>
              <a:cxnLst/>
              <a:rect l="l" t="t" r="r" b="b"/>
              <a:pathLst>
                <a:path w="326" h="256" extrusionOk="0">
                  <a:moveTo>
                    <a:pt x="0" y="151"/>
                  </a:moveTo>
                  <a:cubicBezTo>
                    <a:pt x="163" y="23"/>
                    <a:pt x="233" y="0"/>
                    <a:pt x="291" y="81"/>
                  </a:cubicBezTo>
                  <a:cubicBezTo>
                    <a:pt x="325" y="105"/>
                    <a:pt x="325" y="174"/>
                    <a:pt x="314" y="209"/>
                  </a:cubicBezTo>
                  <a:cubicBezTo>
                    <a:pt x="314" y="232"/>
                    <a:pt x="233" y="256"/>
                    <a:pt x="209" y="256"/>
                  </a:cubicBezTo>
                  <a:cubicBezTo>
                    <a:pt x="151" y="232"/>
                    <a:pt x="93" y="197"/>
                    <a:pt x="0" y="151"/>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9"/>
            <p:cNvSpPr/>
            <p:nvPr/>
          </p:nvSpPr>
          <p:spPr>
            <a:xfrm>
              <a:off x="1019125" y="3938150"/>
              <a:ext cx="5825" cy="4375"/>
            </a:xfrm>
            <a:custGeom>
              <a:avLst/>
              <a:gdLst/>
              <a:ahLst/>
              <a:cxnLst/>
              <a:rect l="l" t="t" r="r" b="b"/>
              <a:pathLst>
                <a:path w="233" h="175" extrusionOk="0">
                  <a:moveTo>
                    <a:pt x="209" y="152"/>
                  </a:moveTo>
                  <a:cubicBezTo>
                    <a:pt x="175" y="152"/>
                    <a:pt x="140" y="175"/>
                    <a:pt x="93" y="163"/>
                  </a:cubicBezTo>
                  <a:cubicBezTo>
                    <a:pt x="47" y="163"/>
                    <a:pt x="0" y="82"/>
                    <a:pt x="47" y="47"/>
                  </a:cubicBezTo>
                  <a:cubicBezTo>
                    <a:pt x="70" y="24"/>
                    <a:pt x="117" y="1"/>
                    <a:pt x="151" y="24"/>
                  </a:cubicBezTo>
                  <a:cubicBezTo>
                    <a:pt x="209" y="36"/>
                    <a:pt x="233" y="94"/>
                    <a:pt x="209" y="152"/>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9"/>
            <p:cNvSpPr/>
            <p:nvPr/>
          </p:nvSpPr>
          <p:spPr>
            <a:xfrm>
              <a:off x="1012150" y="3814800"/>
              <a:ext cx="17150" cy="6700"/>
            </a:xfrm>
            <a:custGeom>
              <a:avLst/>
              <a:gdLst/>
              <a:ahLst/>
              <a:cxnLst/>
              <a:rect l="l" t="t" r="r" b="b"/>
              <a:pathLst>
                <a:path w="686" h="268" extrusionOk="0">
                  <a:moveTo>
                    <a:pt x="326" y="268"/>
                  </a:moveTo>
                  <a:cubicBezTo>
                    <a:pt x="268" y="268"/>
                    <a:pt x="163" y="256"/>
                    <a:pt x="71" y="233"/>
                  </a:cubicBezTo>
                  <a:cubicBezTo>
                    <a:pt x="36" y="233"/>
                    <a:pt x="1" y="175"/>
                    <a:pt x="1" y="152"/>
                  </a:cubicBezTo>
                  <a:cubicBezTo>
                    <a:pt x="1" y="117"/>
                    <a:pt x="36" y="59"/>
                    <a:pt x="71" y="59"/>
                  </a:cubicBezTo>
                  <a:cubicBezTo>
                    <a:pt x="256" y="1"/>
                    <a:pt x="442" y="13"/>
                    <a:pt x="628" y="47"/>
                  </a:cubicBezTo>
                  <a:cubicBezTo>
                    <a:pt x="663" y="47"/>
                    <a:pt x="686" y="117"/>
                    <a:pt x="686" y="129"/>
                  </a:cubicBezTo>
                  <a:cubicBezTo>
                    <a:pt x="674" y="175"/>
                    <a:pt x="651" y="233"/>
                    <a:pt x="605" y="233"/>
                  </a:cubicBezTo>
                  <a:cubicBezTo>
                    <a:pt x="535" y="256"/>
                    <a:pt x="442" y="256"/>
                    <a:pt x="326" y="26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9"/>
            <p:cNvSpPr/>
            <p:nvPr/>
          </p:nvSpPr>
          <p:spPr>
            <a:xfrm>
              <a:off x="1014475" y="3828750"/>
              <a:ext cx="11650" cy="4650"/>
            </a:xfrm>
            <a:custGeom>
              <a:avLst/>
              <a:gdLst/>
              <a:ahLst/>
              <a:cxnLst/>
              <a:rect l="l" t="t" r="r" b="b"/>
              <a:pathLst>
                <a:path w="466" h="186" extrusionOk="0">
                  <a:moveTo>
                    <a:pt x="233" y="186"/>
                  </a:moveTo>
                  <a:cubicBezTo>
                    <a:pt x="186" y="186"/>
                    <a:pt x="152" y="186"/>
                    <a:pt x="105" y="174"/>
                  </a:cubicBezTo>
                  <a:cubicBezTo>
                    <a:pt x="70" y="163"/>
                    <a:pt x="12" y="128"/>
                    <a:pt x="12" y="105"/>
                  </a:cubicBezTo>
                  <a:cubicBezTo>
                    <a:pt x="1" y="47"/>
                    <a:pt x="59" y="12"/>
                    <a:pt x="105" y="12"/>
                  </a:cubicBezTo>
                  <a:cubicBezTo>
                    <a:pt x="186" y="0"/>
                    <a:pt x="279" y="0"/>
                    <a:pt x="361" y="12"/>
                  </a:cubicBezTo>
                  <a:cubicBezTo>
                    <a:pt x="395" y="12"/>
                    <a:pt x="442" y="58"/>
                    <a:pt x="453" y="81"/>
                  </a:cubicBezTo>
                  <a:cubicBezTo>
                    <a:pt x="465" y="139"/>
                    <a:pt x="419" y="174"/>
                    <a:pt x="361" y="18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9"/>
            <p:cNvSpPr/>
            <p:nvPr/>
          </p:nvSpPr>
          <p:spPr>
            <a:xfrm>
              <a:off x="1015650" y="3840650"/>
              <a:ext cx="10175" cy="5825"/>
            </a:xfrm>
            <a:custGeom>
              <a:avLst/>
              <a:gdLst/>
              <a:ahLst/>
              <a:cxnLst/>
              <a:rect l="l" t="t" r="r" b="b"/>
              <a:pathLst>
                <a:path w="407" h="233" extrusionOk="0">
                  <a:moveTo>
                    <a:pt x="0" y="58"/>
                  </a:moveTo>
                  <a:cubicBezTo>
                    <a:pt x="116" y="0"/>
                    <a:pt x="221" y="12"/>
                    <a:pt x="314" y="35"/>
                  </a:cubicBezTo>
                  <a:cubicBezTo>
                    <a:pt x="372" y="47"/>
                    <a:pt x="406" y="93"/>
                    <a:pt x="395" y="139"/>
                  </a:cubicBezTo>
                  <a:cubicBezTo>
                    <a:pt x="372" y="197"/>
                    <a:pt x="337" y="232"/>
                    <a:pt x="279" y="232"/>
                  </a:cubicBezTo>
                  <a:cubicBezTo>
                    <a:pt x="221" y="232"/>
                    <a:pt x="139" y="232"/>
                    <a:pt x="105" y="197"/>
                  </a:cubicBezTo>
                  <a:cubicBezTo>
                    <a:pt x="70" y="174"/>
                    <a:pt x="47" y="105"/>
                    <a:pt x="0" y="58"/>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9"/>
            <p:cNvSpPr/>
            <p:nvPr/>
          </p:nvSpPr>
          <p:spPr>
            <a:xfrm>
              <a:off x="1015350" y="3854850"/>
              <a:ext cx="9025" cy="6425"/>
            </a:xfrm>
            <a:custGeom>
              <a:avLst/>
              <a:gdLst/>
              <a:ahLst/>
              <a:cxnLst/>
              <a:rect l="l" t="t" r="r" b="b"/>
              <a:pathLst>
                <a:path w="361" h="257" extrusionOk="0">
                  <a:moveTo>
                    <a:pt x="198" y="256"/>
                  </a:moveTo>
                  <a:cubicBezTo>
                    <a:pt x="128" y="245"/>
                    <a:pt x="82" y="245"/>
                    <a:pt x="35" y="222"/>
                  </a:cubicBezTo>
                  <a:cubicBezTo>
                    <a:pt x="12" y="198"/>
                    <a:pt x="1" y="140"/>
                    <a:pt x="1" y="117"/>
                  </a:cubicBezTo>
                  <a:cubicBezTo>
                    <a:pt x="1" y="82"/>
                    <a:pt x="24" y="24"/>
                    <a:pt x="59" y="13"/>
                  </a:cubicBezTo>
                  <a:cubicBezTo>
                    <a:pt x="117" y="1"/>
                    <a:pt x="175" y="1"/>
                    <a:pt x="233" y="1"/>
                  </a:cubicBezTo>
                  <a:cubicBezTo>
                    <a:pt x="291" y="13"/>
                    <a:pt x="360" y="117"/>
                    <a:pt x="326" y="152"/>
                  </a:cubicBezTo>
                  <a:cubicBezTo>
                    <a:pt x="291" y="222"/>
                    <a:pt x="233" y="233"/>
                    <a:pt x="198" y="256"/>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4" name="Google Shape;1654;p29"/>
          <p:cNvGrpSpPr/>
          <p:nvPr/>
        </p:nvGrpSpPr>
        <p:grpSpPr>
          <a:xfrm rot="4839262">
            <a:off x="727815" y="491434"/>
            <a:ext cx="735585" cy="735614"/>
            <a:chOff x="2894600" y="3171950"/>
            <a:chExt cx="210450" cy="217125"/>
          </a:xfrm>
        </p:grpSpPr>
        <p:sp>
          <p:nvSpPr>
            <p:cNvPr id="1655" name="Google Shape;1655;p29"/>
            <p:cNvSpPr/>
            <p:nvPr/>
          </p:nvSpPr>
          <p:spPr>
            <a:xfrm>
              <a:off x="2894600" y="3171950"/>
              <a:ext cx="210450" cy="217125"/>
            </a:xfrm>
            <a:custGeom>
              <a:avLst/>
              <a:gdLst/>
              <a:ahLst/>
              <a:cxnLst/>
              <a:rect l="l" t="t" r="r" b="b"/>
              <a:pathLst>
                <a:path w="8418" h="8685" extrusionOk="0">
                  <a:moveTo>
                    <a:pt x="7976" y="5445"/>
                  </a:moveTo>
                  <a:cubicBezTo>
                    <a:pt x="8301" y="5631"/>
                    <a:pt x="8301" y="5631"/>
                    <a:pt x="8301" y="6014"/>
                  </a:cubicBezTo>
                  <a:lnTo>
                    <a:pt x="8301" y="6653"/>
                  </a:lnTo>
                  <a:cubicBezTo>
                    <a:pt x="8301" y="6722"/>
                    <a:pt x="8301" y="6792"/>
                    <a:pt x="8278" y="6862"/>
                  </a:cubicBezTo>
                  <a:cubicBezTo>
                    <a:pt x="8255" y="7024"/>
                    <a:pt x="8139" y="7187"/>
                    <a:pt x="7964" y="7187"/>
                  </a:cubicBezTo>
                  <a:cubicBezTo>
                    <a:pt x="7918" y="7187"/>
                    <a:pt x="7872" y="7198"/>
                    <a:pt x="7837" y="7198"/>
                  </a:cubicBezTo>
                  <a:cubicBezTo>
                    <a:pt x="7802" y="7361"/>
                    <a:pt x="7779" y="7512"/>
                    <a:pt x="7744" y="7651"/>
                  </a:cubicBezTo>
                  <a:cubicBezTo>
                    <a:pt x="7697" y="7883"/>
                    <a:pt x="7570" y="8046"/>
                    <a:pt x="7337" y="8115"/>
                  </a:cubicBezTo>
                  <a:cubicBezTo>
                    <a:pt x="6792" y="8290"/>
                    <a:pt x="6223" y="8464"/>
                    <a:pt x="5666" y="8615"/>
                  </a:cubicBezTo>
                  <a:cubicBezTo>
                    <a:pt x="5492" y="8649"/>
                    <a:pt x="5306" y="8673"/>
                    <a:pt x="5120" y="8673"/>
                  </a:cubicBezTo>
                  <a:cubicBezTo>
                    <a:pt x="4586" y="8684"/>
                    <a:pt x="4064" y="8684"/>
                    <a:pt x="3518" y="8684"/>
                  </a:cubicBezTo>
                  <a:cubicBezTo>
                    <a:pt x="3158" y="8684"/>
                    <a:pt x="2821" y="8568"/>
                    <a:pt x="2508" y="8359"/>
                  </a:cubicBezTo>
                  <a:cubicBezTo>
                    <a:pt x="2287" y="8231"/>
                    <a:pt x="2183" y="7999"/>
                    <a:pt x="2113" y="7767"/>
                  </a:cubicBezTo>
                  <a:cubicBezTo>
                    <a:pt x="2067" y="7639"/>
                    <a:pt x="2044" y="7512"/>
                    <a:pt x="2032" y="7372"/>
                  </a:cubicBezTo>
                  <a:cubicBezTo>
                    <a:pt x="1997" y="7198"/>
                    <a:pt x="1986" y="7024"/>
                    <a:pt x="1986" y="6850"/>
                  </a:cubicBezTo>
                  <a:cubicBezTo>
                    <a:pt x="1974" y="6711"/>
                    <a:pt x="1997" y="6560"/>
                    <a:pt x="1974" y="6397"/>
                  </a:cubicBezTo>
                  <a:lnTo>
                    <a:pt x="1811" y="6397"/>
                  </a:lnTo>
                  <a:cubicBezTo>
                    <a:pt x="1428" y="6432"/>
                    <a:pt x="1057" y="6386"/>
                    <a:pt x="697" y="6246"/>
                  </a:cubicBezTo>
                  <a:cubicBezTo>
                    <a:pt x="384" y="6130"/>
                    <a:pt x="209" y="5910"/>
                    <a:pt x="128" y="5608"/>
                  </a:cubicBezTo>
                  <a:cubicBezTo>
                    <a:pt x="117" y="5527"/>
                    <a:pt x="82" y="5457"/>
                    <a:pt x="82" y="5399"/>
                  </a:cubicBezTo>
                  <a:cubicBezTo>
                    <a:pt x="58" y="4946"/>
                    <a:pt x="12" y="4505"/>
                    <a:pt x="0" y="4052"/>
                  </a:cubicBezTo>
                  <a:cubicBezTo>
                    <a:pt x="0" y="3832"/>
                    <a:pt x="35" y="3599"/>
                    <a:pt x="70" y="3379"/>
                  </a:cubicBezTo>
                  <a:cubicBezTo>
                    <a:pt x="82" y="3321"/>
                    <a:pt x="93" y="3263"/>
                    <a:pt x="128" y="3205"/>
                  </a:cubicBezTo>
                  <a:cubicBezTo>
                    <a:pt x="233" y="2961"/>
                    <a:pt x="418" y="2798"/>
                    <a:pt x="674" y="2787"/>
                  </a:cubicBezTo>
                  <a:cubicBezTo>
                    <a:pt x="1068" y="2775"/>
                    <a:pt x="1463" y="2671"/>
                    <a:pt x="1870" y="2764"/>
                  </a:cubicBezTo>
                  <a:cubicBezTo>
                    <a:pt x="1939" y="2636"/>
                    <a:pt x="1916" y="2520"/>
                    <a:pt x="1916" y="2380"/>
                  </a:cubicBezTo>
                  <a:cubicBezTo>
                    <a:pt x="1916" y="1951"/>
                    <a:pt x="1939" y="1521"/>
                    <a:pt x="2032" y="1103"/>
                  </a:cubicBezTo>
                  <a:cubicBezTo>
                    <a:pt x="2055" y="987"/>
                    <a:pt x="2078" y="860"/>
                    <a:pt x="2125" y="755"/>
                  </a:cubicBezTo>
                  <a:cubicBezTo>
                    <a:pt x="2218" y="558"/>
                    <a:pt x="2357" y="407"/>
                    <a:pt x="2578" y="326"/>
                  </a:cubicBezTo>
                  <a:cubicBezTo>
                    <a:pt x="2868" y="221"/>
                    <a:pt x="3170" y="175"/>
                    <a:pt x="3483" y="151"/>
                  </a:cubicBezTo>
                  <a:cubicBezTo>
                    <a:pt x="4087" y="105"/>
                    <a:pt x="4702" y="47"/>
                    <a:pt x="5306" y="1"/>
                  </a:cubicBezTo>
                  <a:lnTo>
                    <a:pt x="5526" y="1"/>
                  </a:lnTo>
                  <a:cubicBezTo>
                    <a:pt x="5828" y="35"/>
                    <a:pt x="6130" y="47"/>
                    <a:pt x="6444" y="93"/>
                  </a:cubicBezTo>
                  <a:cubicBezTo>
                    <a:pt x="6711" y="117"/>
                    <a:pt x="6989" y="163"/>
                    <a:pt x="7256" y="233"/>
                  </a:cubicBezTo>
                  <a:cubicBezTo>
                    <a:pt x="7570" y="326"/>
                    <a:pt x="7744" y="558"/>
                    <a:pt x="7802" y="860"/>
                  </a:cubicBezTo>
                  <a:cubicBezTo>
                    <a:pt x="7837" y="1011"/>
                    <a:pt x="7848" y="1138"/>
                    <a:pt x="7872" y="1301"/>
                  </a:cubicBezTo>
                  <a:cubicBezTo>
                    <a:pt x="7988" y="1301"/>
                    <a:pt x="8104" y="1301"/>
                    <a:pt x="8220" y="1312"/>
                  </a:cubicBezTo>
                  <a:cubicBezTo>
                    <a:pt x="8359" y="1324"/>
                    <a:pt x="8417" y="1370"/>
                    <a:pt x="8417" y="1498"/>
                  </a:cubicBezTo>
                  <a:lnTo>
                    <a:pt x="8417" y="1939"/>
                  </a:lnTo>
                  <a:lnTo>
                    <a:pt x="8417" y="2485"/>
                  </a:lnTo>
                  <a:cubicBezTo>
                    <a:pt x="8417" y="2694"/>
                    <a:pt x="8359" y="2752"/>
                    <a:pt x="8150" y="2810"/>
                  </a:cubicBezTo>
                  <a:cubicBezTo>
                    <a:pt x="8104" y="2822"/>
                    <a:pt x="8046" y="2833"/>
                    <a:pt x="8011" y="2868"/>
                  </a:cubicBezTo>
                  <a:cubicBezTo>
                    <a:pt x="7953" y="3158"/>
                    <a:pt x="7988" y="3425"/>
                    <a:pt x="7964" y="3715"/>
                  </a:cubicBezTo>
                  <a:cubicBezTo>
                    <a:pt x="7953" y="4006"/>
                    <a:pt x="7953" y="4319"/>
                    <a:pt x="7953" y="4609"/>
                  </a:cubicBezTo>
                  <a:cubicBezTo>
                    <a:pt x="7976" y="4876"/>
                    <a:pt x="7964" y="5167"/>
                    <a:pt x="7976" y="5445"/>
                  </a:cubicBezTo>
                  <a:close/>
                  <a:moveTo>
                    <a:pt x="2218" y="4261"/>
                  </a:moveTo>
                  <a:cubicBezTo>
                    <a:pt x="2229" y="4261"/>
                    <a:pt x="2229" y="4261"/>
                    <a:pt x="2218" y="4261"/>
                  </a:cubicBezTo>
                  <a:cubicBezTo>
                    <a:pt x="2229" y="4691"/>
                    <a:pt x="2229" y="5143"/>
                    <a:pt x="2229" y="5573"/>
                  </a:cubicBezTo>
                  <a:cubicBezTo>
                    <a:pt x="2229" y="5944"/>
                    <a:pt x="2218" y="6293"/>
                    <a:pt x="2229" y="6653"/>
                  </a:cubicBezTo>
                  <a:cubicBezTo>
                    <a:pt x="2229" y="6850"/>
                    <a:pt x="2264" y="7059"/>
                    <a:pt x="2299" y="7256"/>
                  </a:cubicBezTo>
                  <a:cubicBezTo>
                    <a:pt x="2334" y="7396"/>
                    <a:pt x="2392" y="7512"/>
                    <a:pt x="2404" y="7639"/>
                  </a:cubicBezTo>
                  <a:cubicBezTo>
                    <a:pt x="2438" y="7872"/>
                    <a:pt x="2566" y="8057"/>
                    <a:pt x="2787" y="8162"/>
                  </a:cubicBezTo>
                  <a:cubicBezTo>
                    <a:pt x="3019" y="8278"/>
                    <a:pt x="3251" y="8348"/>
                    <a:pt x="3518" y="8348"/>
                  </a:cubicBezTo>
                  <a:cubicBezTo>
                    <a:pt x="4075" y="8336"/>
                    <a:pt x="4621" y="8336"/>
                    <a:pt x="5178" y="8336"/>
                  </a:cubicBezTo>
                  <a:cubicBezTo>
                    <a:pt x="5306" y="8336"/>
                    <a:pt x="5457" y="8336"/>
                    <a:pt x="5573" y="8290"/>
                  </a:cubicBezTo>
                  <a:lnTo>
                    <a:pt x="7175" y="7814"/>
                  </a:lnTo>
                  <a:cubicBezTo>
                    <a:pt x="7314" y="7767"/>
                    <a:pt x="7384" y="7686"/>
                    <a:pt x="7407" y="7547"/>
                  </a:cubicBezTo>
                  <a:lnTo>
                    <a:pt x="7454" y="7338"/>
                  </a:lnTo>
                  <a:cubicBezTo>
                    <a:pt x="7488" y="7117"/>
                    <a:pt x="7488" y="6896"/>
                    <a:pt x="7523" y="6699"/>
                  </a:cubicBezTo>
                  <a:cubicBezTo>
                    <a:pt x="7616" y="6177"/>
                    <a:pt x="7663" y="5631"/>
                    <a:pt x="7628" y="5109"/>
                  </a:cubicBezTo>
                  <a:lnTo>
                    <a:pt x="7628" y="4400"/>
                  </a:lnTo>
                  <a:cubicBezTo>
                    <a:pt x="7639" y="4006"/>
                    <a:pt x="7639" y="3623"/>
                    <a:pt x="7663" y="3240"/>
                  </a:cubicBezTo>
                  <a:cubicBezTo>
                    <a:pt x="7686" y="2497"/>
                    <a:pt x="7686" y="1742"/>
                    <a:pt x="7558" y="1011"/>
                  </a:cubicBezTo>
                  <a:cubicBezTo>
                    <a:pt x="7512" y="720"/>
                    <a:pt x="7372" y="546"/>
                    <a:pt x="7082" y="465"/>
                  </a:cubicBezTo>
                  <a:cubicBezTo>
                    <a:pt x="7036" y="453"/>
                    <a:pt x="6978" y="442"/>
                    <a:pt x="6931" y="442"/>
                  </a:cubicBezTo>
                  <a:cubicBezTo>
                    <a:pt x="6583" y="395"/>
                    <a:pt x="6235" y="372"/>
                    <a:pt x="5898" y="326"/>
                  </a:cubicBezTo>
                  <a:cubicBezTo>
                    <a:pt x="5608" y="291"/>
                    <a:pt x="5341" y="314"/>
                    <a:pt x="5050" y="349"/>
                  </a:cubicBezTo>
                  <a:cubicBezTo>
                    <a:pt x="4783" y="395"/>
                    <a:pt x="4528" y="430"/>
                    <a:pt x="4261" y="453"/>
                  </a:cubicBezTo>
                  <a:cubicBezTo>
                    <a:pt x="3890" y="488"/>
                    <a:pt x="3506" y="500"/>
                    <a:pt x="3135" y="511"/>
                  </a:cubicBezTo>
                  <a:cubicBezTo>
                    <a:pt x="2972" y="511"/>
                    <a:pt x="2821" y="569"/>
                    <a:pt x="2682" y="616"/>
                  </a:cubicBezTo>
                  <a:cubicBezTo>
                    <a:pt x="2531" y="662"/>
                    <a:pt x="2462" y="755"/>
                    <a:pt x="2404" y="871"/>
                  </a:cubicBezTo>
                  <a:cubicBezTo>
                    <a:pt x="2380" y="953"/>
                    <a:pt x="2346" y="1034"/>
                    <a:pt x="2334" y="1103"/>
                  </a:cubicBezTo>
                  <a:cubicBezTo>
                    <a:pt x="2229" y="1498"/>
                    <a:pt x="2218" y="1893"/>
                    <a:pt x="2218" y="2299"/>
                  </a:cubicBezTo>
                  <a:close/>
                  <a:moveTo>
                    <a:pt x="1951" y="5805"/>
                  </a:moveTo>
                  <a:cubicBezTo>
                    <a:pt x="1870" y="5805"/>
                    <a:pt x="1811" y="5828"/>
                    <a:pt x="1765" y="5828"/>
                  </a:cubicBezTo>
                  <a:cubicBezTo>
                    <a:pt x="1603" y="5828"/>
                    <a:pt x="1428" y="5828"/>
                    <a:pt x="1277" y="5805"/>
                  </a:cubicBezTo>
                  <a:cubicBezTo>
                    <a:pt x="1080" y="5782"/>
                    <a:pt x="952" y="5677"/>
                    <a:pt x="929" y="5480"/>
                  </a:cubicBezTo>
                  <a:cubicBezTo>
                    <a:pt x="906" y="5387"/>
                    <a:pt x="883" y="5294"/>
                    <a:pt x="883" y="5201"/>
                  </a:cubicBezTo>
                  <a:cubicBezTo>
                    <a:pt x="883" y="4842"/>
                    <a:pt x="871" y="4493"/>
                    <a:pt x="883" y="4122"/>
                  </a:cubicBezTo>
                  <a:cubicBezTo>
                    <a:pt x="883" y="3855"/>
                    <a:pt x="1010" y="3634"/>
                    <a:pt x="1347" y="3576"/>
                  </a:cubicBezTo>
                  <a:cubicBezTo>
                    <a:pt x="1533" y="3541"/>
                    <a:pt x="1719" y="3507"/>
                    <a:pt x="1928" y="3460"/>
                  </a:cubicBezTo>
                  <a:cubicBezTo>
                    <a:pt x="1939" y="3309"/>
                    <a:pt x="1951" y="3193"/>
                    <a:pt x="1916" y="3054"/>
                  </a:cubicBezTo>
                  <a:lnTo>
                    <a:pt x="1359" y="3054"/>
                  </a:lnTo>
                  <a:cubicBezTo>
                    <a:pt x="1173" y="3065"/>
                    <a:pt x="964" y="3077"/>
                    <a:pt x="778" y="3100"/>
                  </a:cubicBezTo>
                  <a:cubicBezTo>
                    <a:pt x="581" y="3112"/>
                    <a:pt x="465" y="3216"/>
                    <a:pt x="407" y="3402"/>
                  </a:cubicBezTo>
                  <a:cubicBezTo>
                    <a:pt x="372" y="3507"/>
                    <a:pt x="349" y="3599"/>
                    <a:pt x="325" y="3704"/>
                  </a:cubicBezTo>
                  <a:cubicBezTo>
                    <a:pt x="244" y="4319"/>
                    <a:pt x="314" y="4923"/>
                    <a:pt x="407" y="5538"/>
                  </a:cubicBezTo>
                  <a:cubicBezTo>
                    <a:pt x="430" y="5770"/>
                    <a:pt x="593" y="5921"/>
                    <a:pt x="813" y="6026"/>
                  </a:cubicBezTo>
                  <a:cubicBezTo>
                    <a:pt x="1057" y="6142"/>
                    <a:pt x="1312" y="6130"/>
                    <a:pt x="1579" y="6153"/>
                  </a:cubicBezTo>
                  <a:cubicBezTo>
                    <a:pt x="1684" y="6177"/>
                    <a:pt x="1777" y="6177"/>
                    <a:pt x="1881" y="6177"/>
                  </a:cubicBezTo>
                  <a:cubicBezTo>
                    <a:pt x="1893" y="6177"/>
                    <a:pt x="1916" y="6153"/>
                    <a:pt x="1951" y="6142"/>
                  </a:cubicBezTo>
                  <a:close/>
                  <a:moveTo>
                    <a:pt x="1939" y="5550"/>
                  </a:moveTo>
                  <a:cubicBezTo>
                    <a:pt x="1951" y="5492"/>
                    <a:pt x="1974" y="5457"/>
                    <a:pt x="1974" y="5434"/>
                  </a:cubicBezTo>
                  <a:lnTo>
                    <a:pt x="1974" y="3878"/>
                  </a:lnTo>
                  <a:cubicBezTo>
                    <a:pt x="1974" y="3843"/>
                    <a:pt x="1939" y="3808"/>
                    <a:pt x="1928" y="3762"/>
                  </a:cubicBezTo>
                  <a:cubicBezTo>
                    <a:pt x="1719" y="3808"/>
                    <a:pt x="1533" y="3832"/>
                    <a:pt x="1347" y="3878"/>
                  </a:cubicBezTo>
                  <a:cubicBezTo>
                    <a:pt x="1243" y="3890"/>
                    <a:pt x="1185" y="3971"/>
                    <a:pt x="1173" y="4064"/>
                  </a:cubicBezTo>
                  <a:cubicBezTo>
                    <a:pt x="1161" y="4157"/>
                    <a:pt x="1161" y="4226"/>
                    <a:pt x="1161" y="4319"/>
                  </a:cubicBezTo>
                  <a:lnTo>
                    <a:pt x="1161" y="5143"/>
                  </a:lnTo>
                  <a:cubicBezTo>
                    <a:pt x="1161" y="5213"/>
                    <a:pt x="1161" y="5283"/>
                    <a:pt x="1173" y="5364"/>
                  </a:cubicBezTo>
                  <a:cubicBezTo>
                    <a:pt x="1185" y="5503"/>
                    <a:pt x="1243" y="5561"/>
                    <a:pt x="1394" y="5573"/>
                  </a:cubicBezTo>
                  <a:cubicBezTo>
                    <a:pt x="1568" y="5561"/>
                    <a:pt x="1742" y="5550"/>
                    <a:pt x="1939" y="5550"/>
                  </a:cubicBezTo>
                  <a:close/>
                  <a:moveTo>
                    <a:pt x="8022" y="1568"/>
                  </a:moveTo>
                  <a:cubicBezTo>
                    <a:pt x="7976" y="1963"/>
                    <a:pt x="7976" y="2380"/>
                    <a:pt x="8046" y="2578"/>
                  </a:cubicBezTo>
                  <a:cubicBezTo>
                    <a:pt x="8139" y="2578"/>
                    <a:pt x="8185" y="2520"/>
                    <a:pt x="8185" y="2438"/>
                  </a:cubicBezTo>
                  <a:lnTo>
                    <a:pt x="8185" y="1649"/>
                  </a:lnTo>
                  <a:cubicBezTo>
                    <a:pt x="8162" y="1568"/>
                    <a:pt x="8104" y="1556"/>
                    <a:pt x="8022" y="1568"/>
                  </a:cubicBezTo>
                  <a:close/>
                  <a:moveTo>
                    <a:pt x="8022" y="5863"/>
                  </a:moveTo>
                  <a:cubicBezTo>
                    <a:pt x="7964" y="5886"/>
                    <a:pt x="7964" y="5921"/>
                    <a:pt x="7953" y="5956"/>
                  </a:cubicBezTo>
                  <a:cubicBezTo>
                    <a:pt x="7918" y="6200"/>
                    <a:pt x="7895" y="6467"/>
                    <a:pt x="7860" y="6711"/>
                  </a:cubicBezTo>
                  <a:cubicBezTo>
                    <a:pt x="7860" y="6757"/>
                    <a:pt x="7848" y="6815"/>
                    <a:pt x="7860" y="6850"/>
                  </a:cubicBezTo>
                  <a:cubicBezTo>
                    <a:pt x="7860" y="6885"/>
                    <a:pt x="7895" y="6908"/>
                    <a:pt x="7918" y="6908"/>
                  </a:cubicBezTo>
                  <a:cubicBezTo>
                    <a:pt x="7953" y="6908"/>
                    <a:pt x="7988" y="6896"/>
                    <a:pt x="7988" y="6885"/>
                  </a:cubicBezTo>
                  <a:cubicBezTo>
                    <a:pt x="8022" y="6827"/>
                    <a:pt x="8046" y="6757"/>
                    <a:pt x="8046" y="6676"/>
                  </a:cubicBezTo>
                  <a:lnTo>
                    <a:pt x="8046" y="5921"/>
                  </a:lnTo>
                  <a:cubicBezTo>
                    <a:pt x="8046" y="5910"/>
                    <a:pt x="8034" y="5875"/>
                    <a:pt x="8022" y="5863"/>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9"/>
            <p:cNvSpPr/>
            <p:nvPr/>
          </p:nvSpPr>
          <p:spPr>
            <a:xfrm>
              <a:off x="2978175" y="3240450"/>
              <a:ext cx="81300" cy="82450"/>
            </a:xfrm>
            <a:custGeom>
              <a:avLst/>
              <a:gdLst/>
              <a:ahLst/>
              <a:cxnLst/>
              <a:rect l="l" t="t" r="r" b="b"/>
              <a:pathLst>
                <a:path w="3252" h="3298" extrusionOk="0">
                  <a:moveTo>
                    <a:pt x="2149" y="825"/>
                  </a:moveTo>
                  <a:cubicBezTo>
                    <a:pt x="2241" y="836"/>
                    <a:pt x="2323" y="836"/>
                    <a:pt x="2404" y="836"/>
                  </a:cubicBezTo>
                  <a:lnTo>
                    <a:pt x="2984" y="836"/>
                  </a:lnTo>
                  <a:cubicBezTo>
                    <a:pt x="3159" y="836"/>
                    <a:pt x="3228" y="906"/>
                    <a:pt x="3240" y="1068"/>
                  </a:cubicBezTo>
                  <a:cubicBezTo>
                    <a:pt x="3251" y="1324"/>
                    <a:pt x="3251" y="1591"/>
                    <a:pt x="3182" y="1846"/>
                  </a:cubicBezTo>
                  <a:cubicBezTo>
                    <a:pt x="3135" y="2009"/>
                    <a:pt x="3054" y="2102"/>
                    <a:pt x="2892" y="2113"/>
                  </a:cubicBezTo>
                  <a:cubicBezTo>
                    <a:pt x="2729" y="2113"/>
                    <a:pt x="2590" y="2148"/>
                    <a:pt x="2462" y="2229"/>
                  </a:cubicBezTo>
                  <a:cubicBezTo>
                    <a:pt x="2427" y="2241"/>
                    <a:pt x="2404" y="2253"/>
                    <a:pt x="2358" y="2287"/>
                  </a:cubicBezTo>
                  <a:lnTo>
                    <a:pt x="2358" y="2636"/>
                  </a:lnTo>
                  <a:lnTo>
                    <a:pt x="2358" y="2845"/>
                  </a:lnTo>
                  <a:cubicBezTo>
                    <a:pt x="2323" y="3077"/>
                    <a:pt x="2253" y="3181"/>
                    <a:pt x="2021" y="3228"/>
                  </a:cubicBezTo>
                  <a:cubicBezTo>
                    <a:pt x="1800" y="3251"/>
                    <a:pt x="1603" y="3274"/>
                    <a:pt x="1382" y="3286"/>
                  </a:cubicBezTo>
                  <a:cubicBezTo>
                    <a:pt x="1185" y="3297"/>
                    <a:pt x="1139" y="3239"/>
                    <a:pt x="1139" y="3019"/>
                  </a:cubicBezTo>
                  <a:lnTo>
                    <a:pt x="1139" y="2322"/>
                  </a:lnTo>
                  <a:cubicBezTo>
                    <a:pt x="1081" y="2311"/>
                    <a:pt x="1011" y="2299"/>
                    <a:pt x="930" y="2299"/>
                  </a:cubicBezTo>
                  <a:lnTo>
                    <a:pt x="291" y="2299"/>
                  </a:lnTo>
                  <a:cubicBezTo>
                    <a:pt x="94" y="2299"/>
                    <a:pt x="36" y="2253"/>
                    <a:pt x="24" y="2055"/>
                  </a:cubicBezTo>
                  <a:cubicBezTo>
                    <a:pt x="1" y="1858"/>
                    <a:pt x="24" y="1660"/>
                    <a:pt x="24" y="1475"/>
                  </a:cubicBezTo>
                  <a:cubicBezTo>
                    <a:pt x="24" y="1277"/>
                    <a:pt x="105" y="1150"/>
                    <a:pt x="280" y="1103"/>
                  </a:cubicBezTo>
                  <a:cubicBezTo>
                    <a:pt x="465" y="1045"/>
                    <a:pt x="663" y="1010"/>
                    <a:pt x="848" y="964"/>
                  </a:cubicBezTo>
                  <a:cubicBezTo>
                    <a:pt x="906" y="952"/>
                    <a:pt x="964" y="929"/>
                    <a:pt x="1023" y="929"/>
                  </a:cubicBezTo>
                  <a:cubicBezTo>
                    <a:pt x="1069" y="778"/>
                    <a:pt x="1034" y="616"/>
                    <a:pt x="1046" y="465"/>
                  </a:cubicBezTo>
                  <a:cubicBezTo>
                    <a:pt x="1069" y="383"/>
                    <a:pt x="1081" y="279"/>
                    <a:pt x="1104" y="209"/>
                  </a:cubicBezTo>
                  <a:cubicBezTo>
                    <a:pt x="1162" y="82"/>
                    <a:pt x="1278" y="0"/>
                    <a:pt x="1429" y="0"/>
                  </a:cubicBezTo>
                  <a:lnTo>
                    <a:pt x="1974" y="0"/>
                  </a:lnTo>
                  <a:cubicBezTo>
                    <a:pt x="2149" y="0"/>
                    <a:pt x="2195" y="58"/>
                    <a:pt x="2207" y="221"/>
                  </a:cubicBezTo>
                  <a:cubicBezTo>
                    <a:pt x="2207" y="337"/>
                    <a:pt x="2195" y="465"/>
                    <a:pt x="2195" y="581"/>
                  </a:cubicBezTo>
                  <a:cubicBezTo>
                    <a:pt x="2172" y="674"/>
                    <a:pt x="2149" y="732"/>
                    <a:pt x="2149" y="825"/>
                  </a:cubicBezTo>
                  <a:close/>
                  <a:moveTo>
                    <a:pt x="2067" y="2125"/>
                  </a:moveTo>
                  <a:cubicBezTo>
                    <a:pt x="2346" y="1974"/>
                    <a:pt x="2613" y="1893"/>
                    <a:pt x="2903" y="1835"/>
                  </a:cubicBezTo>
                  <a:cubicBezTo>
                    <a:pt x="3008" y="1602"/>
                    <a:pt x="3019" y="1370"/>
                    <a:pt x="2984" y="1138"/>
                  </a:cubicBezTo>
                  <a:cubicBezTo>
                    <a:pt x="2880" y="1080"/>
                    <a:pt x="2776" y="1103"/>
                    <a:pt x="2671" y="1092"/>
                  </a:cubicBezTo>
                  <a:lnTo>
                    <a:pt x="2033" y="1092"/>
                  </a:lnTo>
                  <a:cubicBezTo>
                    <a:pt x="1916" y="1092"/>
                    <a:pt x="1858" y="1022"/>
                    <a:pt x="1882" y="917"/>
                  </a:cubicBezTo>
                  <a:cubicBezTo>
                    <a:pt x="1893" y="767"/>
                    <a:pt x="1916" y="616"/>
                    <a:pt x="1928" y="476"/>
                  </a:cubicBezTo>
                  <a:cubicBezTo>
                    <a:pt x="1928" y="418"/>
                    <a:pt x="1916" y="360"/>
                    <a:pt x="1905" y="279"/>
                  </a:cubicBezTo>
                  <a:lnTo>
                    <a:pt x="1522" y="279"/>
                  </a:lnTo>
                  <a:cubicBezTo>
                    <a:pt x="1348" y="279"/>
                    <a:pt x="1313" y="325"/>
                    <a:pt x="1290" y="500"/>
                  </a:cubicBezTo>
                  <a:lnTo>
                    <a:pt x="1290" y="999"/>
                  </a:lnTo>
                  <a:cubicBezTo>
                    <a:pt x="1290" y="1138"/>
                    <a:pt x="1231" y="1196"/>
                    <a:pt x="1092" y="1231"/>
                  </a:cubicBezTo>
                  <a:cubicBezTo>
                    <a:pt x="1034" y="1243"/>
                    <a:pt x="976" y="1243"/>
                    <a:pt x="906" y="1243"/>
                  </a:cubicBezTo>
                  <a:cubicBezTo>
                    <a:pt x="732" y="1289"/>
                    <a:pt x="570" y="1312"/>
                    <a:pt x="396" y="1359"/>
                  </a:cubicBezTo>
                  <a:cubicBezTo>
                    <a:pt x="338" y="1370"/>
                    <a:pt x="280" y="1428"/>
                    <a:pt x="268" y="1475"/>
                  </a:cubicBezTo>
                  <a:cubicBezTo>
                    <a:pt x="233" y="1672"/>
                    <a:pt x="210" y="1881"/>
                    <a:pt x="291" y="2078"/>
                  </a:cubicBezTo>
                  <a:lnTo>
                    <a:pt x="616" y="2078"/>
                  </a:lnTo>
                  <a:lnTo>
                    <a:pt x="1104" y="2078"/>
                  </a:lnTo>
                  <a:cubicBezTo>
                    <a:pt x="1220" y="2078"/>
                    <a:pt x="1324" y="2102"/>
                    <a:pt x="1417" y="2183"/>
                  </a:cubicBezTo>
                  <a:cubicBezTo>
                    <a:pt x="1371" y="2461"/>
                    <a:pt x="1371" y="2740"/>
                    <a:pt x="1429" y="3007"/>
                  </a:cubicBezTo>
                  <a:cubicBezTo>
                    <a:pt x="1661" y="3030"/>
                    <a:pt x="1858" y="3030"/>
                    <a:pt x="2067" y="2926"/>
                  </a:cubicBezTo>
                  <a:cubicBezTo>
                    <a:pt x="2114" y="2682"/>
                    <a:pt x="2079" y="2415"/>
                    <a:pt x="2067" y="2125"/>
                  </a:cubicBezTo>
                  <a:close/>
                </a:path>
              </a:pathLst>
            </a:custGeom>
            <a:solidFill>
              <a:srgbClr val="0088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7" name="Google Shape;1657;p29"/>
          <p:cNvSpPr txBox="1">
            <a:spLocks noGrp="1"/>
          </p:cNvSpPr>
          <p:nvPr>
            <p:ph type="title"/>
          </p:nvPr>
        </p:nvSpPr>
        <p:spPr>
          <a:xfrm>
            <a:off x="755262" y="2064149"/>
            <a:ext cx="2110500" cy="39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1pPr>
            <a:lvl2pPr lvl="1"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2pPr>
            <a:lvl3pPr lvl="2"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3pPr>
            <a:lvl4pPr lvl="3"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4pPr>
            <a:lvl5pPr lvl="4"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5pPr>
            <a:lvl6pPr lvl="5"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6pPr>
            <a:lvl7pPr lvl="6"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7pPr>
            <a:lvl8pPr lvl="7"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8pPr>
            <a:lvl9pPr lvl="8"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9pPr>
          </a:lstStyle>
          <a:p>
            <a:endParaRPr/>
          </a:p>
        </p:txBody>
      </p:sp>
      <p:sp>
        <p:nvSpPr>
          <p:cNvPr id="1658" name="Google Shape;1658;p29"/>
          <p:cNvSpPr txBox="1">
            <a:spLocks noGrp="1"/>
          </p:cNvSpPr>
          <p:nvPr>
            <p:ph type="subTitle" idx="1"/>
          </p:nvPr>
        </p:nvSpPr>
        <p:spPr>
          <a:xfrm>
            <a:off x="755262" y="2357297"/>
            <a:ext cx="2110500" cy="58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a:endParaRPr/>
          </a:p>
        </p:txBody>
      </p:sp>
      <p:sp>
        <p:nvSpPr>
          <p:cNvPr id="1659" name="Google Shape;1659;p29"/>
          <p:cNvSpPr txBox="1">
            <a:spLocks noGrp="1"/>
          </p:cNvSpPr>
          <p:nvPr>
            <p:ph type="title" idx="2"/>
          </p:nvPr>
        </p:nvSpPr>
        <p:spPr>
          <a:xfrm>
            <a:off x="3516750" y="2064149"/>
            <a:ext cx="2110500" cy="39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1pPr>
            <a:lvl2pPr lvl="1"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2pPr>
            <a:lvl3pPr lvl="2"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3pPr>
            <a:lvl4pPr lvl="3"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4pPr>
            <a:lvl5pPr lvl="4"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5pPr>
            <a:lvl6pPr lvl="5"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6pPr>
            <a:lvl7pPr lvl="6"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7pPr>
            <a:lvl8pPr lvl="7"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8pPr>
            <a:lvl9pPr lvl="8"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9pPr>
          </a:lstStyle>
          <a:p>
            <a:endParaRPr/>
          </a:p>
        </p:txBody>
      </p:sp>
      <p:sp>
        <p:nvSpPr>
          <p:cNvPr id="1660" name="Google Shape;1660;p29"/>
          <p:cNvSpPr txBox="1">
            <a:spLocks noGrp="1"/>
          </p:cNvSpPr>
          <p:nvPr>
            <p:ph type="subTitle" idx="3"/>
          </p:nvPr>
        </p:nvSpPr>
        <p:spPr>
          <a:xfrm>
            <a:off x="3516750" y="2357297"/>
            <a:ext cx="2110500" cy="58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a:endParaRPr/>
          </a:p>
        </p:txBody>
      </p:sp>
      <p:sp>
        <p:nvSpPr>
          <p:cNvPr id="1661" name="Google Shape;1661;p29"/>
          <p:cNvSpPr txBox="1">
            <a:spLocks noGrp="1"/>
          </p:cNvSpPr>
          <p:nvPr>
            <p:ph type="title" idx="4"/>
          </p:nvPr>
        </p:nvSpPr>
        <p:spPr>
          <a:xfrm>
            <a:off x="6278238" y="2064149"/>
            <a:ext cx="2110500" cy="39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1pPr>
            <a:lvl2pPr lvl="1"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2pPr>
            <a:lvl3pPr lvl="2"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3pPr>
            <a:lvl4pPr lvl="3"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4pPr>
            <a:lvl5pPr lvl="4"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5pPr>
            <a:lvl6pPr lvl="5"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6pPr>
            <a:lvl7pPr lvl="6"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7pPr>
            <a:lvl8pPr lvl="7"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8pPr>
            <a:lvl9pPr lvl="8"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9pPr>
          </a:lstStyle>
          <a:p>
            <a:endParaRPr/>
          </a:p>
        </p:txBody>
      </p:sp>
      <p:sp>
        <p:nvSpPr>
          <p:cNvPr id="1662" name="Google Shape;1662;p29"/>
          <p:cNvSpPr txBox="1">
            <a:spLocks noGrp="1"/>
          </p:cNvSpPr>
          <p:nvPr>
            <p:ph type="subTitle" idx="5"/>
          </p:nvPr>
        </p:nvSpPr>
        <p:spPr>
          <a:xfrm>
            <a:off x="6278238" y="2357297"/>
            <a:ext cx="2110500" cy="58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a:endParaRPr/>
          </a:p>
        </p:txBody>
      </p:sp>
      <p:sp>
        <p:nvSpPr>
          <p:cNvPr id="1663" name="Google Shape;1663;p29"/>
          <p:cNvSpPr txBox="1">
            <a:spLocks noGrp="1"/>
          </p:cNvSpPr>
          <p:nvPr>
            <p:ph type="title" idx="6"/>
          </p:nvPr>
        </p:nvSpPr>
        <p:spPr>
          <a:xfrm>
            <a:off x="755262" y="3447941"/>
            <a:ext cx="2110500" cy="39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1pPr>
            <a:lvl2pPr lvl="1"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2pPr>
            <a:lvl3pPr lvl="2"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3pPr>
            <a:lvl4pPr lvl="3"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4pPr>
            <a:lvl5pPr lvl="4"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5pPr>
            <a:lvl6pPr lvl="5"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6pPr>
            <a:lvl7pPr lvl="6"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7pPr>
            <a:lvl8pPr lvl="7"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8pPr>
            <a:lvl9pPr lvl="8"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9pPr>
          </a:lstStyle>
          <a:p>
            <a:endParaRPr/>
          </a:p>
        </p:txBody>
      </p:sp>
      <p:sp>
        <p:nvSpPr>
          <p:cNvPr id="1664" name="Google Shape;1664;p29"/>
          <p:cNvSpPr txBox="1">
            <a:spLocks noGrp="1"/>
          </p:cNvSpPr>
          <p:nvPr>
            <p:ph type="subTitle" idx="7"/>
          </p:nvPr>
        </p:nvSpPr>
        <p:spPr>
          <a:xfrm>
            <a:off x="755262" y="3731945"/>
            <a:ext cx="2110500" cy="58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a:endParaRPr/>
          </a:p>
        </p:txBody>
      </p:sp>
      <p:sp>
        <p:nvSpPr>
          <p:cNvPr id="1665" name="Google Shape;1665;p29"/>
          <p:cNvSpPr txBox="1">
            <a:spLocks noGrp="1"/>
          </p:cNvSpPr>
          <p:nvPr>
            <p:ph type="title" idx="8"/>
          </p:nvPr>
        </p:nvSpPr>
        <p:spPr>
          <a:xfrm>
            <a:off x="3516750" y="3447941"/>
            <a:ext cx="2110500" cy="39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1pPr>
            <a:lvl2pPr lvl="1"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2pPr>
            <a:lvl3pPr lvl="2"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3pPr>
            <a:lvl4pPr lvl="3"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4pPr>
            <a:lvl5pPr lvl="4"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5pPr>
            <a:lvl6pPr lvl="5"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6pPr>
            <a:lvl7pPr lvl="6"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7pPr>
            <a:lvl8pPr lvl="7"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8pPr>
            <a:lvl9pPr lvl="8"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9pPr>
          </a:lstStyle>
          <a:p>
            <a:endParaRPr/>
          </a:p>
        </p:txBody>
      </p:sp>
      <p:sp>
        <p:nvSpPr>
          <p:cNvPr id="1666" name="Google Shape;1666;p29"/>
          <p:cNvSpPr txBox="1">
            <a:spLocks noGrp="1"/>
          </p:cNvSpPr>
          <p:nvPr>
            <p:ph type="subTitle" idx="9"/>
          </p:nvPr>
        </p:nvSpPr>
        <p:spPr>
          <a:xfrm>
            <a:off x="3516750" y="3741470"/>
            <a:ext cx="2110500" cy="58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a:endParaRPr/>
          </a:p>
        </p:txBody>
      </p:sp>
      <p:sp>
        <p:nvSpPr>
          <p:cNvPr id="1667" name="Google Shape;1667;p29"/>
          <p:cNvSpPr txBox="1">
            <a:spLocks noGrp="1"/>
          </p:cNvSpPr>
          <p:nvPr>
            <p:ph type="title" idx="13"/>
          </p:nvPr>
        </p:nvSpPr>
        <p:spPr>
          <a:xfrm>
            <a:off x="6278238" y="3447941"/>
            <a:ext cx="2110500" cy="39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1pPr>
            <a:lvl2pPr lvl="1"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2pPr>
            <a:lvl3pPr lvl="2"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3pPr>
            <a:lvl4pPr lvl="3"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4pPr>
            <a:lvl5pPr lvl="4"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5pPr>
            <a:lvl6pPr lvl="5"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6pPr>
            <a:lvl7pPr lvl="6"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7pPr>
            <a:lvl8pPr lvl="7"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8pPr>
            <a:lvl9pPr lvl="8" algn="ctr" rtl="0">
              <a:spcBef>
                <a:spcPts val="0"/>
              </a:spcBef>
              <a:spcAft>
                <a:spcPts val="0"/>
              </a:spcAft>
              <a:buSzPts val="2000"/>
              <a:buFont typeface="Roboto Condensed"/>
              <a:buNone/>
              <a:defRPr sz="2000" b="1">
                <a:latin typeface="Roboto Condensed"/>
                <a:ea typeface="Roboto Condensed"/>
                <a:cs typeface="Roboto Condensed"/>
                <a:sym typeface="Roboto Condensed"/>
              </a:defRPr>
            </a:lvl9pPr>
          </a:lstStyle>
          <a:p>
            <a:endParaRPr/>
          </a:p>
        </p:txBody>
      </p:sp>
      <p:sp>
        <p:nvSpPr>
          <p:cNvPr id="1668" name="Google Shape;1668;p29"/>
          <p:cNvSpPr txBox="1">
            <a:spLocks noGrp="1"/>
          </p:cNvSpPr>
          <p:nvPr>
            <p:ph type="subTitle" idx="14"/>
          </p:nvPr>
        </p:nvSpPr>
        <p:spPr>
          <a:xfrm>
            <a:off x="6278238" y="3741470"/>
            <a:ext cx="2110500" cy="58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1600"/>
              <a:buFont typeface="Roboto Condensed"/>
              <a:buNone/>
              <a:defRPr sz="1600">
                <a:solidFill>
                  <a:schemeClr val="dk1"/>
                </a:solidFill>
                <a:latin typeface="Roboto Condensed"/>
                <a:ea typeface="Roboto Condensed"/>
                <a:cs typeface="Roboto Condensed"/>
                <a:sym typeface="Roboto Condensed"/>
              </a:defRPr>
            </a:lvl9pPr>
          </a:lstStyle>
          <a:p>
            <a:endParaRPr/>
          </a:p>
        </p:txBody>
      </p:sp>
      <p:sp>
        <p:nvSpPr>
          <p:cNvPr id="1669" name="Google Shape;1669;p29"/>
          <p:cNvSpPr txBox="1">
            <a:spLocks noGrp="1"/>
          </p:cNvSpPr>
          <p:nvPr>
            <p:ph type="ctrTitle" idx="15"/>
          </p:nvPr>
        </p:nvSpPr>
        <p:spPr>
          <a:xfrm>
            <a:off x="720000" y="422850"/>
            <a:ext cx="77040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Font typeface="Neucha"/>
              <a:buNone/>
              <a:defRPr sz="4000" b="1">
                <a:latin typeface="Neucha"/>
                <a:ea typeface="Neucha"/>
                <a:cs typeface="Neucha"/>
                <a:sym typeface="Neucha"/>
              </a:defRPr>
            </a:lvl1pPr>
            <a:lvl2pPr lvl="1"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2pPr>
            <a:lvl3pPr lvl="2"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3pPr>
            <a:lvl4pPr lvl="3"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4pPr>
            <a:lvl5pPr lvl="4"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5pPr>
            <a:lvl6pPr lvl="5"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6pPr>
            <a:lvl7pPr lvl="6"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7pPr>
            <a:lvl8pPr lvl="7"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8pPr>
            <a:lvl9pPr lvl="8" algn="ctr" rtl="0">
              <a:spcBef>
                <a:spcPts val="0"/>
              </a:spcBef>
              <a:spcAft>
                <a:spcPts val="0"/>
              </a:spcAft>
              <a:buClr>
                <a:schemeClr val="lt1"/>
              </a:buClr>
              <a:buSzPts val="3000"/>
              <a:buFont typeface="Patrick Hand"/>
              <a:buNone/>
              <a:defRPr sz="3000" b="1">
                <a:solidFill>
                  <a:schemeClr val="lt1"/>
                </a:solidFill>
                <a:highlight>
                  <a:schemeClr val="dk1"/>
                </a:highlight>
                <a:latin typeface="Patrick Hand"/>
                <a:ea typeface="Patrick Hand"/>
                <a:cs typeface="Patrick Hand"/>
                <a:sym typeface="Patrick Han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4000"/>
              <a:buFont typeface="Neucha"/>
              <a:buNone/>
              <a:defRPr sz="4000" b="1">
                <a:solidFill>
                  <a:schemeClr val="dk1"/>
                </a:solidFill>
                <a:latin typeface="Neucha"/>
                <a:ea typeface="Neucha"/>
                <a:cs typeface="Neucha"/>
                <a:sym typeface="Neuch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Condensed"/>
              <a:buChar char="●"/>
              <a:defRPr sz="1800">
                <a:solidFill>
                  <a:schemeClr val="dk1"/>
                </a:solidFill>
                <a:latin typeface="Roboto Condensed"/>
                <a:ea typeface="Roboto Condensed"/>
                <a:cs typeface="Roboto Condensed"/>
                <a:sym typeface="Roboto Condensed"/>
              </a:defRPr>
            </a:lvl1pPr>
            <a:lvl2pPr marL="914400" lvl="1"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2pPr>
            <a:lvl3pPr marL="1371600" lvl="2"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3pPr>
            <a:lvl4pPr marL="1828800" lvl="3"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4pPr>
            <a:lvl5pPr marL="2286000" lvl="4"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5pPr>
            <a:lvl6pPr marL="2743200" lvl="5"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6pPr>
            <a:lvl7pPr marL="3200400" lvl="6"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7pPr>
            <a:lvl8pPr marL="3657600" lvl="7" indent="-317500">
              <a:lnSpc>
                <a:spcPct val="115000"/>
              </a:lnSpc>
              <a:spcBef>
                <a:spcPts val="1600"/>
              </a:spcBef>
              <a:spcAft>
                <a:spcPts val="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8pPr>
            <a:lvl9pPr marL="4114800" lvl="8" indent="-317500">
              <a:lnSpc>
                <a:spcPct val="115000"/>
              </a:lnSpc>
              <a:spcBef>
                <a:spcPts val="1600"/>
              </a:spcBef>
              <a:spcAft>
                <a:spcPts val="1600"/>
              </a:spcAft>
              <a:buClr>
                <a:schemeClr val="dk1"/>
              </a:buClr>
              <a:buSzPts val="1400"/>
              <a:buFont typeface="Roboto Condensed"/>
              <a:buChar char="■"/>
              <a:defRPr>
                <a:solidFill>
                  <a:schemeClr val="dk1"/>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62" r:id="rId3"/>
    <p:sldLayoutId id="2147483667" r:id="rId4"/>
    <p:sldLayoutId id="2147483672" r:id="rId5"/>
    <p:sldLayoutId id="214748367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www.kaggle.com/datasets/redwankarimsony/heart-disease-data"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77"/>
        <p:cNvGrpSpPr/>
        <p:nvPr/>
      </p:nvGrpSpPr>
      <p:grpSpPr>
        <a:xfrm>
          <a:off x="0" y="0"/>
          <a:ext cx="0" cy="0"/>
          <a:chOff x="0" y="0"/>
          <a:chExt cx="0" cy="0"/>
        </a:xfrm>
      </p:grpSpPr>
      <p:sp>
        <p:nvSpPr>
          <p:cNvPr id="1678" name="Google Shape;1678;p32"/>
          <p:cNvSpPr txBox="1">
            <a:spLocks noGrp="1"/>
          </p:cNvSpPr>
          <p:nvPr>
            <p:ph type="ctrTitle"/>
          </p:nvPr>
        </p:nvSpPr>
        <p:spPr>
          <a:xfrm>
            <a:off x="1297273" y="1413359"/>
            <a:ext cx="6549300" cy="12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Heart Disease</a:t>
            </a:r>
            <a:endParaRPr dirty="0"/>
          </a:p>
        </p:txBody>
      </p:sp>
      <p:grpSp>
        <p:nvGrpSpPr>
          <p:cNvPr id="1680" name="Google Shape;1680;p32"/>
          <p:cNvGrpSpPr/>
          <p:nvPr/>
        </p:nvGrpSpPr>
        <p:grpSpPr>
          <a:xfrm>
            <a:off x="3908316" y="266173"/>
            <a:ext cx="1327215" cy="1147186"/>
            <a:chOff x="4447325" y="3140175"/>
            <a:chExt cx="249425" cy="215600"/>
          </a:xfrm>
        </p:grpSpPr>
        <p:sp>
          <p:nvSpPr>
            <p:cNvPr id="1681" name="Google Shape;1681;p32"/>
            <p:cNvSpPr/>
            <p:nvPr/>
          </p:nvSpPr>
          <p:spPr>
            <a:xfrm>
              <a:off x="4450525" y="3145250"/>
              <a:ext cx="213350" cy="123275"/>
            </a:xfrm>
            <a:custGeom>
              <a:avLst/>
              <a:gdLst/>
              <a:ahLst/>
              <a:cxnLst/>
              <a:rect l="l" t="t" r="r" b="b"/>
              <a:pathLst>
                <a:path w="8534" h="4931" extrusionOk="0">
                  <a:moveTo>
                    <a:pt x="6609" y="0"/>
                  </a:moveTo>
                  <a:cubicBezTo>
                    <a:pt x="5659" y="0"/>
                    <a:pt x="4863" y="1009"/>
                    <a:pt x="4702" y="1904"/>
                  </a:cubicBezTo>
                  <a:lnTo>
                    <a:pt x="4702" y="1881"/>
                  </a:lnTo>
                  <a:cubicBezTo>
                    <a:pt x="4330" y="941"/>
                    <a:pt x="3365" y="33"/>
                    <a:pt x="2365" y="33"/>
                  </a:cubicBezTo>
                  <a:cubicBezTo>
                    <a:pt x="1994" y="33"/>
                    <a:pt x="1618" y="158"/>
                    <a:pt x="1266" y="453"/>
                  </a:cubicBezTo>
                  <a:cubicBezTo>
                    <a:pt x="59" y="1452"/>
                    <a:pt x="1" y="3936"/>
                    <a:pt x="1231" y="4911"/>
                  </a:cubicBezTo>
                  <a:cubicBezTo>
                    <a:pt x="1248" y="4925"/>
                    <a:pt x="1266" y="4931"/>
                    <a:pt x="1284" y="4931"/>
                  </a:cubicBezTo>
                  <a:cubicBezTo>
                    <a:pt x="1344" y="4931"/>
                    <a:pt x="1403" y="4869"/>
                    <a:pt x="1394" y="4807"/>
                  </a:cubicBezTo>
                  <a:cubicBezTo>
                    <a:pt x="1231" y="4064"/>
                    <a:pt x="778" y="3495"/>
                    <a:pt x="790" y="2682"/>
                  </a:cubicBezTo>
                  <a:cubicBezTo>
                    <a:pt x="813" y="2171"/>
                    <a:pt x="941" y="1626"/>
                    <a:pt x="1196" y="1185"/>
                  </a:cubicBezTo>
                  <a:cubicBezTo>
                    <a:pt x="1491" y="698"/>
                    <a:pt x="1940" y="478"/>
                    <a:pt x="2416" y="478"/>
                  </a:cubicBezTo>
                  <a:cubicBezTo>
                    <a:pt x="2746" y="478"/>
                    <a:pt x="3089" y="584"/>
                    <a:pt x="3402" y="778"/>
                  </a:cubicBezTo>
                  <a:cubicBezTo>
                    <a:pt x="3890" y="1092"/>
                    <a:pt x="4145" y="1591"/>
                    <a:pt x="4563" y="1962"/>
                  </a:cubicBezTo>
                  <a:cubicBezTo>
                    <a:pt x="4575" y="1971"/>
                    <a:pt x="4592" y="1975"/>
                    <a:pt x="4609" y="1975"/>
                  </a:cubicBezTo>
                  <a:cubicBezTo>
                    <a:pt x="4640" y="1975"/>
                    <a:pt x="4672" y="1962"/>
                    <a:pt x="4679" y="1939"/>
                  </a:cubicBezTo>
                  <a:cubicBezTo>
                    <a:pt x="4679" y="1978"/>
                    <a:pt x="4722" y="2012"/>
                    <a:pt x="4763" y="2012"/>
                  </a:cubicBezTo>
                  <a:cubicBezTo>
                    <a:pt x="4783" y="2012"/>
                    <a:pt x="4803" y="2005"/>
                    <a:pt x="4818" y="1986"/>
                  </a:cubicBezTo>
                  <a:cubicBezTo>
                    <a:pt x="5326" y="1423"/>
                    <a:pt x="5665" y="421"/>
                    <a:pt x="6553" y="421"/>
                  </a:cubicBezTo>
                  <a:cubicBezTo>
                    <a:pt x="6600" y="421"/>
                    <a:pt x="6649" y="424"/>
                    <a:pt x="6699" y="430"/>
                  </a:cubicBezTo>
                  <a:cubicBezTo>
                    <a:pt x="7779" y="546"/>
                    <a:pt x="7779" y="1614"/>
                    <a:pt x="7999" y="2392"/>
                  </a:cubicBezTo>
                  <a:cubicBezTo>
                    <a:pt x="8010" y="2438"/>
                    <a:pt x="8040" y="2457"/>
                    <a:pt x="8074" y="2457"/>
                  </a:cubicBezTo>
                  <a:cubicBezTo>
                    <a:pt x="8117" y="2457"/>
                    <a:pt x="8166" y="2426"/>
                    <a:pt x="8185" y="2380"/>
                  </a:cubicBezTo>
                  <a:cubicBezTo>
                    <a:pt x="8533" y="1301"/>
                    <a:pt x="7825" y="24"/>
                    <a:pt x="6641" y="1"/>
                  </a:cubicBezTo>
                  <a:cubicBezTo>
                    <a:pt x="6630" y="0"/>
                    <a:pt x="6620" y="0"/>
                    <a:pt x="66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2"/>
            <p:cNvSpPr/>
            <p:nvPr/>
          </p:nvSpPr>
          <p:spPr>
            <a:xfrm>
              <a:off x="4447325" y="3140175"/>
              <a:ext cx="249425" cy="215600"/>
            </a:xfrm>
            <a:custGeom>
              <a:avLst/>
              <a:gdLst/>
              <a:ahLst/>
              <a:cxnLst/>
              <a:rect l="l" t="t" r="r" b="b"/>
              <a:pathLst>
                <a:path w="9977" h="8624" extrusionOk="0">
                  <a:moveTo>
                    <a:pt x="6855" y="309"/>
                  </a:moveTo>
                  <a:cubicBezTo>
                    <a:pt x="8143" y="309"/>
                    <a:pt x="8260" y="2113"/>
                    <a:pt x="8151" y="3106"/>
                  </a:cubicBezTo>
                  <a:cubicBezTo>
                    <a:pt x="8139" y="3245"/>
                    <a:pt x="8104" y="3396"/>
                    <a:pt x="8081" y="3535"/>
                  </a:cubicBezTo>
                  <a:cubicBezTo>
                    <a:pt x="7733" y="3570"/>
                    <a:pt x="7384" y="3593"/>
                    <a:pt x="7036" y="3686"/>
                  </a:cubicBezTo>
                  <a:cubicBezTo>
                    <a:pt x="6978" y="3698"/>
                    <a:pt x="6932" y="3744"/>
                    <a:pt x="6932" y="3802"/>
                  </a:cubicBezTo>
                  <a:cubicBezTo>
                    <a:pt x="6920" y="4151"/>
                    <a:pt x="6874" y="4685"/>
                    <a:pt x="6757" y="5091"/>
                  </a:cubicBezTo>
                  <a:cubicBezTo>
                    <a:pt x="6653" y="4545"/>
                    <a:pt x="6641" y="3976"/>
                    <a:pt x="6525" y="3442"/>
                  </a:cubicBezTo>
                  <a:cubicBezTo>
                    <a:pt x="6444" y="3048"/>
                    <a:pt x="6444" y="2549"/>
                    <a:pt x="6235" y="2189"/>
                  </a:cubicBezTo>
                  <a:cubicBezTo>
                    <a:pt x="6212" y="2147"/>
                    <a:pt x="6172" y="2127"/>
                    <a:pt x="6131" y="2127"/>
                  </a:cubicBezTo>
                  <a:cubicBezTo>
                    <a:pt x="6071" y="2127"/>
                    <a:pt x="6010" y="2170"/>
                    <a:pt x="6003" y="2247"/>
                  </a:cubicBezTo>
                  <a:cubicBezTo>
                    <a:pt x="5933" y="2932"/>
                    <a:pt x="5817" y="3628"/>
                    <a:pt x="5806" y="4313"/>
                  </a:cubicBezTo>
                  <a:cubicBezTo>
                    <a:pt x="5652" y="4272"/>
                    <a:pt x="5420" y="4245"/>
                    <a:pt x="5185" y="4245"/>
                  </a:cubicBezTo>
                  <a:cubicBezTo>
                    <a:pt x="4887" y="4245"/>
                    <a:pt x="4585" y="4289"/>
                    <a:pt x="4436" y="4406"/>
                  </a:cubicBezTo>
                  <a:cubicBezTo>
                    <a:pt x="4273" y="4534"/>
                    <a:pt x="4308" y="4743"/>
                    <a:pt x="4273" y="4928"/>
                  </a:cubicBezTo>
                  <a:cubicBezTo>
                    <a:pt x="4250" y="5207"/>
                    <a:pt x="4250" y="5474"/>
                    <a:pt x="4238" y="5741"/>
                  </a:cubicBezTo>
                  <a:cubicBezTo>
                    <a:pt x="3855" y="4557"/>
                    <a:pt x="3600" y="3303"/>
                    <a:pt x="3205" y="2131"/>
                  </a:cubicBezTo>
                  <a:cubicBezTo>
                    <a:pt x="3180" y="2062"/>
                    <a:pt x="3114" y="2020"/>
                    <a:pt x="3051" y="2020"/>
                  </a:cubicBezTo>
                  <a:cubicBezTo>
                    <a:pt x="2998" y="2020"/>
                    <a:pt x="2948" y="2050"/>
                    <a:pt x="2926" y="2119"/>
                  </a:cubicBezTo>
                  <a:cubicBezTo>
                    <a:pt x="2694" y="2804"/>
                    <a:pt x="2694" y="3698"/>
                    <a:pt x="2764" y="4487"/>
                  </a:cubicBezTo>
                  <a:cubicBezTo>
                    <a:pt x="2520" y="4081"/>
                    <a:pt x="2265" y="3698"/>
                    <a:pt x="1882" y="3408"/>
                  </a:cubicBezTo>
                  <a:cubicBezTo>
                    <a:pt x="1865" y="3394"/>
                    <a:pt x="1847" y="3389"/>
                    <a:pt x="1831" y="3389"/>
                  </a:cubicBezTo>
                  <a:cubicBezTo>
                    <a:pt x="1789" y="3389"/>
                    <a:pt x="1751" y="3424"/>
                    <a:pt x="1742" y="3466"/>
                  </a:cubicBezTo>
                  <a:cubicBezTo>
                    <a:pt x="1638" y="3791"/>
                    <a:pt x="1707" y="4290"/>
                    <a:pt x="1464" y="4511"/>
                  </a:cubicBezTo>
                  <a:cubicBezTo>
                    <a:pt x="1406" y="4557"/>
                    <a:pt x="1313" y="4603"/>
                    <a:pt x="1220" y="4627"/>
                  </a:cubicBezTo>
                  <a:cubicBezTo>
                    <a:pt x="1046" y="4348"/>
                    <a:pt x="895" y="4058"/>
                    <a:pt x="790" y="3744"/>
                  </a:cubicBezTo>
                  <a:cubicBezTo>
                    <a:pt x="430" y="2583"/>
                    <a:pt x="535" y="1121"/>
                    <a:pt x="1754" y="517"/>
                  </a:cubicBezTo>
                  <a:cubicBezTo>
                    <a:pt x="1956" y="419"/>
                    <a:pt x="2164" y="375"/>
                    <a:pt x="2371" y="375"/>
                  </a:cubicBezTo>
                  <a:cubicBezTo>
                    <a:pt x="3409" y="375"/>
                    <a:pt x="4437" y="1480"/>
                    <a:pt x="4796" y="2351"/>
                  </a:cubicBezTo>
                  <a:cubicBezTo>
                    <a:pt x="4797" y="2355"/>
                    <a:pt x="4799" y="2357"/>
                    <a:pt x="4802" y="2357"/>
                  </a:cubicBezTo>
                  <a:cubicBezTo>
                    <a:pt x="4883" y="2357"/>
                    <a:pt x="5449" y="1004"/>
                    <a:pt x="5875" y="656"/>
                  </a:cubicBezTo>
                  <a:cubicBezTo>
                    <a:pt x="6073" y="494"/>
                    <a:pt x="6305" y="378"/>
                    <a:pt x="6595" y="331"/>
                  </a:cubicBezTo>
                  <a:cubicBezTo>
                    <a:pt x="6687" y="316"/>
                    <a:pt x="6773" y="309"/>
                    <a:pt x="6855" y="309"/>
                  </a:cubicBezTo>
                  <a:close/>
                  <a:moveTo>
                    <a:pt x="3101" y="2676"/>
                  </a:moveTo>
                  <a:cubicBezTo>
                    <a:pt x="3530" y="3942"/>
                    <a:pt x="3716" y="5323"/>
                    <a:pt x="4203" y="6554"/>
                  </a:cubicBezTo>
                  <a:cubicBezTo>
                    <a:pt x="4225" y="6610"/>
                    <a:pt x="4266" y="6632"/>
                    <a:pt x="4310" y="6632"/>
                  </a:cubicBezTo>
                  <a:cubicBezTo>
                    <a:pt x="4384" y="6632"/>
                    <a:pt x="4468" y="6569"/>
                    <a:pt x="4482" y="6496"/>
                  </a:cubicBezTo>
                  <a:cubicBezTo>
                    <a:pt x="4505" y="6229"/>
                    <a:pt x="4517" y="5938"/>
                    <a:pt x="4540" y="5660"/>
                  </a:cubicBezTo>
                  <a:cubicBezTo>
                    <a:pt x="4552" y="5451"/>
                    <a:pt x="4494" y="5033"/>
                    <a:pt x="4587" y="4847"/>
                  </a:cubicBezTo>
                  <a:cubicBezTo>
                    <a:pt x="4683" y="4629"/>
                    <a:pt x="5107" y="4542"/>
                    <a:pt x="5450" y="4542"/>
                  </a:cubicBezTo>
                  <a:cubicBezTo>
                    <a:pt x="5563" y="4542"/>
                    <a:pt x="5667" y="4551"/>
                    <a:pt x="5747" y="4569"/>
                  </a:cubicBezTo>
                  <a:cubicBezTo>
                    <a:pt x="5757" y="4571"/>
                    <a:pt x="5767" y="4572"/>
                    <a:pt x="5776" y="4572"/>
                  </a:cubicBezTo>
                  <a:cubicBezTo>
                    <a:pt x="5821" y="4572"/>
                    <a:pt x="5858" y="4549"/>
                    <a:pt x="5887" y="4511"/>
                  </a:cubicBezTo>
                  <a:cubicBezTo>
                    <a:pt x="5898" y="4511"/>
                    <a:pt x="5898" y="4499"/>
                    <a:pt x="5898" y="4499"/>
                  </a:cubicBezTo>
                  <a:cubicBezTo>
                    <a:pt x="6131" y="4046"/>
                    <a:pt x="6177" y="3466"/>
                    <a:pt x="6189" y="2920"/>
                  </a:cubicBezTo>
                  <a:cubicBezTo>
                    <a:pt x="6235" y="3210"/>
                    <a:pt x="6258" y="3501"/>
                    <a:pt x="6305" y="3733"/>
                  </a:cubicBezTo>
                  <a:cubicBezTo>
                    <a:pt x="6421" y="4290"/>
                    <a:pt x="6479" y="4894"/>
                    <a:pt x="6641" y="5439"/>
                  </a:cubicBezTo>
                  <a:cubicBezTo>
                    <a:pt x="6653" y="5486"/>
                    <a:pt x="6685" y="5509"/>
                    <a:pt x="6718" y="5509"/>
                  </a:cubicBezTo>
                  <a:cubicBezTo>
                    <a:pt x="6752" y="5509"/>
                    <a:pt x="6787" y="5486"/>
                    <a:pt x="6804" y="5439"/>
                  </a:cubicBezTo>
                  <a:cubicBezTo>
                    <a:pt x="6978" y="5045"/>
                    <a:pt x="6955" y="4104"/>
                    <a:pt x="7303" y="3872"/>
                  </a:cubicBezTo>
                  <a:cubicBezTo>
                    <a:pt x="7466" y="3768"/>
                    <a:pt x="7733" y="3756"/>
                    <a:pt x="8000" y="3756"/>
                  </a:cubicBezTo>
                  <a:cubicBezTo>
                    <a:pt x="7814" y="4615"/>
                    <a:pt x="7396" y="5404"/>
                    <a:pt x="6908" y="6113"/>
                  </a:cubicBezTo>
                  <a:cubicBezTo>
                    <a:pt x="6386" y="6844"/>
                    <a:pt x="5678" y="7471"/>
                    <a:pt x="5167" y="8202"/>
                  </a:cubicBezTo>
                  <a:cubicBezTo>
                    <a:pt x="4436" y="7575"/>
                    <a:pt x="3716" y="6948"/>
                    <a:pt x="2950" y="6356"/>
                  </a:cubicBezTo>
                  <a:cubicBezTo>
                    <a:pt x="2369" y="5892"/>
                    <a:pt x="1777" y="5393"/>
                    <a:pt x="1348" y="4801"/>
                  </a:cubicBezTo>
                  <a:cubicBezTo>
                    <a:pt x="1429" y="4789"/>
                    <a:pt x="1499" y="4754"/>
                    <a:pt x="1568" y="4708"/>
                  </a:cubicBezTo>
                  <a:cubicBezTo>
                    <a:pt x="1870" y="4476"/>
                    <a:pt x="1754" y="4000"/>
                    <a:pt x="1858" y="3651"/>
                  </a:cubicBezTo>
                  <a:lnTo>
                    <a:pt x="1858" y="3651"/>
                  </a:lnTo>
                  <a:cubicBezTo>
                    <a:pt x="2207" y="4046"/>
                    <a:pt x="2450" y="4511"/>
                    <a:pt x="2741" y="4963"/>
                  </a:cubicBezTo>
                  <a:cubicBezTo>
                    <a:pt x="2764" y="4998"/>
                    <a:pt x="2810" y="5021"/>
                    <a:pt x="2857" y="5021"/>
                  </a:cubicBezTo>
                  <a:cubicBezTo>
                    <a:pt x="2865" y="5024"/>
                    <a:pt x="2875" y="5026"/>
                    <a:pt x="2884" y="5026"/>
                  </a:cubicBezTo>
                  <a:cubicBezTo>
                    <a:pt x="2916" y="5026"/>
                    <a:pt x="2950" y="5010"/>
                    <a:pt x="2950" y="4975"/>
                  </a:cubicBezTo>
                  <a:cubicBezTo>
                    <a:pt x="2984" y="4940"/>
                    <a:pt x="2996" y="4905"/>
                    <a:pt x="2984" y="4859"/>
                  </a:cubicBezTo>
                  <a:cubicBezTo>
                    <a:pt x="3101" y="4151"/>
                    <a:pt x="3031" y="3408"/>
                    <a:pt x="3101" y="2676"/>
                  </a:cubicBezTo>
                  <a:close/>
                  <a:moveTo>
                    <a:pt x="2364" y="0"/>
                  </a:moveTo>
                  <a:cubicBezTo>
                    <a:pt x="1325" y="0"/>
                    <a:pt x="472" y="919"/>
                    <a:pt x="268" y="1898"/>
                  </a:cubicBezTo>
                  <a:cubicBezTo>
                    <a:pt x="59" y="2955"/>
                    <a:pt x="303" y="3872"/>
                    <a:pt x="814" y="4685"/>
                  </a:cubicBezTo>
                  <a:cubicBezTo>
                    <a:pt x="535" y="4731"/>
                    <a:pt x="256" y="4743"/>
                    <a:pt x="82" y="4789"/>
                  </a:cubicBezTo>
                  <a:cubicBezTo>
                    <a:pt x="1" y="4801"/>
                    <a:pt x="24" y="4917"/>
                    <a:pt x="94" y="4917"/>
                  </a:cubicBezTo>
                  <a:cubicBezTo>
                    <a:pt x="148" y="4926"/>
                    <a:pt x="202" y="4930"/>
                    <a:pt x="256" y="4930"/>
                  </a:cubicBezTo>
                  <a:cubicBezTo>
                    <a:pt x="477" y="4930"/>
                    <a:pt x="692" y="4866"/>
                    <a:pt x="906" y="4847"/>
                  </a:cubicBezTo>
                  <a:cubicBezTo>
                    <a:pt x="1893" y="6322"/>
                    <a:pt x="5028" y="8609"/>
                    <a:pt x="5063" y="8620"/>
                  </a:cubicBezTo>
                  <a:cubicBezTo>
                    <a:pt x="5066" y="8622"/>
                    <a:pt x="5071" y="8623"/>
                    <a:pt x="5076" y="8623"/>
                  </a:cubicBezTo>
                  <a:cubicBezTo>
                    <a:pt x="5258" y="8623"/>
                    <a:pt x="6222" y="7469"/>
                    <a:pt x="6583" y="6995"/>
                  </a:cubicBezTo>
                  <a:cubicBezTo>
                    <a:pt x="6990" y="6438"/>
                    <a:pt x="7384" y="5857"/>
                    <a:pt x="7675" y="5242"/>
                  </a:cubicBezTo>
                  <a:cubicBezTo>
                    <a:pt x="7884" y="4778"/>
                    <a:pt x="8093" y="4278"/>
                    <a:pt x="8243" y="3791"/>
                  </a:cubicBezTo>
                  <a:cubicBezTo>
                    <a:pt x="8383" y="3791"/>
                    <a:pt x="8534" y="3802"/>
                    <a:pt x="8650" y="3802"/>
                  </a:cubicBezTo>
                  <a:cubicBezTo>
                    <a:pt x="9033" y="3791"/>
                    <a:pt x="9404" y="3756"/>
                    <a:pt x="9788" y="3698"/>
                  </a:cubicBezTo>
                  <a:cubicBezTo>
                    <a:pt x="9977" y="3653"/>
                    <a:pt x="9910" y="3406"/>
                    <a:pt x="9751" y="3406"/>
                  </a:cubicBezTo>
                  <a:cubicBezTo>
                    <a:pt x="9744" y="3406"/>
                    <a:pt x="9737" y="3407"/>
                    <a:pt x="9729" y="3408"/>
                  </a:cubicBezTo>
                  <a:cubicBezTo>
                    <a:pt x="9265" y="3477"/>
                    <a:pt x="8789" y="3501"/>
                    <a:pt x="8325" y="3524"/>
                  </a:cubicBezTo>
                  <a:cubicBezTo>
                    <a:pt x="8499" y="2816"/>
                    <a:pt x="8557" y="2084"/>
                    <a:pt x="8325" y="1364"/>
                  </a:cubicBezTo>
                  <a:cubicBezTo>
                    <a:pt x="8103" y="629"/>
                    <a:pt x="7654" y="33"/>
                    <a:pt x="6901" y="33"/>
                  </a:cubicBezTo>
                  <a:cubicBezTo>
                    <a:pt x="6787" y="33"/>
                    <a:pt x="6666" y="47"/>
                    <a:pt x="6537" y="76"/>
                  </a:cubicBezTo>
                  <a:cubicBezTo>
                    <a:pt x="5678" y="262"/>
                    <a:pt x="5097" y="1121"/>
                    <a:pt x="4796" y="1898"/>
                  </a:cubicBezTo>
                  <a:cubicBezTo>
                    <a:pt x="4470" y="1028"/>
                    <a:pt x="3495" y="145"/>
                    <a:pt x="2613" y="18"/>
                  </a:cubicBezTo>
                  <a:cubicBezTo>
                    <a:pt x="2529" y="6"/>
                    <a:pt x="2446" y="0"/>
                    <a:pt x="2364"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6" name="Diagram 5">
            <a:extLst>
              <a:ext uri="{FF2B5EF4-FFF2-40B4-BE49-F238E27FC236}">
                <a16:creationId xmlns:a16="http://schemas.microsoft.com/office/drawing/2014/main" id="{730BF8E1-3137-4A56-BBD9-807B5AE4DB59}"/>
              </a:ext>
            </a:extLst>
          </p:cNvPr>
          <p:cNvGraphicFramePr/>
          <p:nvPr>
            <p:extLst>
              <p:ext uri="{D42A27DB-BD31-4B8C-83A1-F6EECF244321}">
                <p14:modId xmlns:p14="http://schemas.microsoft.com/office/powerpoint/2010/main" val="1293364794"/>
              </p:ext>
            </p:extLst>
          </p:nvPr>
        </p:nvGraphicFramePr>
        <p:xfrm>
          <a:off x="2971723" y="2601821"/>
          <a:ext cx="3200400" cy="22755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40066E-D6DA-4F0C-99AA-8A5B301D24BB}"/>
              </a:ext>
            </a:extLst>
          </p:cNvPr>
          <p:cNvSpPr>
            <a:spLocks noGrp="1"/>
          </p:cNvSpPr>
          <p:nvPr>
            <p:ph type="ctrTitle"/>
          </p:nvPr>
        </p:nvSpPr>
        <p:spPr>
          <a:xfrm>
            <a:off x="101631" y="307788"/>
            <a:ext cx="3794866" cy="640200"/>
          </a:xfrm>
        </p:spPr>
        <p:txBody>
          <a:bodyPr/>
          <a:lstStyle/>
          <a:p>
            <a:r>
              <a:rPr lang="en-US" dirty="0"/>
              <a:t>Processing in class</a:t>
            </a:r>
          </a:p>
        </p:txBody>
      </p:sp>
      <p:pic>
        <p:nvPicPr>
          <p:cNvPr id="6" name="Picture 5">
            <a:extLst>
              <a:ext uri="{FF2B5EF4-FFF2-40B4-BE49-F238E27FC236}">
                <a16:creationId xmlns:a16="http://schemas.microsoft.com/office/drawing/2014/main" id="{B0386657-8A85-45BD-AD8A-08E46110516F}"/>
              </a:ext>
            </a:extLst>
          </p:cNvPr>
          <p:cNvPicPr>
            <a:picLocks noChangeAspect="1"/>
          </p:cNvPicPr>
          <p:nvPr/>
        </p:nvPicPr>
        <p:blipFill>
          <a:blip r:embed="rId2"/>
          <a:stretch>
            <a:fillRect/>
          </a:stretch>
        </p:blipFill>
        <p:spPr>
          <a:xfrm>
            <a:off x="208779" y="1032691"/>
            <a:ext cx="3251114" cy="1841398"/>
          </a:xfrm>
          <a:prstGeom prst="rect">
            <a:avLst/>
          </a:prstGeom>
        </p:spPr>
      </p:pic>
      <p:pic>
        <p:nvPicPr>
          <p:cNvPr id="8" name="Picture 7">
            <a:extLst>
              <a:ext uri="{FF2B5EF4-FFF2-40B4-BE49-F238E27FC236}">
                <a16:creationId xmlns:a16="http://schemas.microsoft.com/office/drawing/2014/main" id="{94E4E559-FACB-4CAA-94AF-215988E8A67B}"/>
              </a:ext>
            </a:extLst>
          </p:cNvPr>
          <p:cNvPicPr>
            <a:picLocks noChangeAspect="1"/>
          </p:cNvPicPr>
          <p:nvPr/>
        </p:nvPicPr>
        <p:blipFill>
          <a:blip r:embed="rId3"/>
          <a:stretch>
            <a:fillRect/>
          </a:stretch>
        </p:blipFill>
        <p:spPr>
          <a:xfrm>
            <a:off x="208779" y="3057911"/>
            <a:ext cx="3227470" cy="1841399"/>
          </a:xfrm>
          <a:prstGeom prst="rect">
            <a:avLst/>
          </a:prstGeom>
        </p:spPr>
      </p:pic>
      <p:sp>
        <p:nvSpPr>
          <p:cNvPr id="10" name="TextBox 9">
            <a:extLst>
              <a:ext uri="{FF2B5EF4-FFF2-40B4-BE49-F238E27FC236}">
                <a16:creationId xmlns:a16="http://schemas.microsoft.com/office/drawing/2014/main" id="{351F1D57-0527-4F49-834B-1CAF91AFEBBC}"/>
              </a:ext>
            </a:extLst>
          </p:cNvPr>
          <p:cNvSpPr txBox="1"/>
          <p:nvPr/>
        </p:nvSpPr>
        <p:spPr>
          <a:xfrm>
            <a:off x="3497498" y="1473705"/>
            <a:ext cx="4373222" cy="2800767"/>
          </a:xfrm>
          <a:prstGeom prst="rect">
            <a:avLst/>
          </a:prstGeom>
          <a:noFill/>
        </p:spPr>
        <p:txBody>
          <a:bodyPr wrap="square" rtlCol="0">
            <a:spAutoFit/>
          </a:bodyPr>
          <a:lstStyle/>
          <a:p>
            <a:r>
              <a:rPr lang="en-US" sz="2800" dirty="0">
                <a:latin typeface="Neucha" panose="020B0604020202020204" charset="0"/>
              </a:rPr>
              <a:t>Before </a:t>
            </a:r>
            <a:r>
              <a:rPr lang="en-US" sz="2800" i="0" dirty="0">
                <a:solidFill>
                  <a:srgbClr val="000000"/>
                </a:solidFill>
                <a:effectLst/>
                <a:latin typeface="Neucha" panose="020B0604020202020204" charset="0"/>
                <a:ea typeface="Neucha" panose="020B0604020202020204" charset="0"/>
                <a:cs typeface="Neucha" panose="020B0604020202020204" charset="0"/>
              </a:rPr>
              <a:t>Transformation :</a:t>
            </a:r>
            <a:endParaRPr lang="en-US" sz="900" i="0" dirty="0">
              <a:solidFill>
                <a:srgbClr val="000000"/>
              </a:solidFill>
              <a:effectLst/>
              <a:latin typeface="Neucha" panose="020B0604020202020204" charset="0"/>
              <a:ea typeface="Neucha" panose="020B0604020202020204" charset="0"/>
              <a:cs typeface="Neucha" panose="020B0604020202020204" charset="0"/>
            </a:endParaRPr>
          </a:p>
          <a:p>
            <a:r>
              <a:rPr lang="en-US" sz="2400" b="0" i="0" kern="1200" dirty="0">
                <a:solidFill>
                  <a:srgbClr val="000000"/>
                </a:solidFill>
                <a:effectLst/>
                <a:latin typeface="Neucha" panose="020B0604020202020204" charset="0"/>
                <a:ea typeface="Arial" panose="020B0604020202020204" pitchFamily="34" charset="0"/>
                <a:cs typeface="Arial" panose="020B0604020202020204" pitchFamily="34" charset="0"/>
              </a:rPr>
              <a:t>0</a:t>
            </a:r>
            <a:r>
              <a:rPr lang="ar-JO" sz="2400" b="0" i="0" kern="1200" dirty="0">
                <a:solidFill>
                  <a:srgbClr val="000000"/>
                </a:solidFill>
                <a:effectLst/>
                <a:latin typeface="Neucha" panose="020B0604020202020204" charset="0"/>
                <a:ea typeface="Arial" panose="020B0604020202020204" pitchFamily="34" charset="0"/>
                <a:cs typeface="Neucha" panose="020B0604020202020204" charset="0"/>
              </a:rPr>
              <a:t> </a:t>
            </a:r>
            <a:r>
              <a:rPr lang="en-US" sz="2400" b="0" i="0" kern="1200" dirty="0">
                <a:solidFill>
                  <a:srgbClr val="000000"/>
                </a:solidFill>
                <a:effectLst/>
                <a:latin typeface="Neucha" panose="020B0604020202020204" charset="0"/>
                <a:ea typeface="Arial" panose="020B0604020202020204" pitchFamily="34" charset="0"/>
                <a:cs typeface="Arial" panose="020B0604020202020204" pitchFamily="34" charset="0"/>
              </a:rPr>
              <a:t>=</a:t>
            </a:r>
            <a:r>
              <a:rPr lang="ar-JO" sz="2400" b="0" i="0" kern="1200" dirty="0">
                <a:solidFill>
                  <a:srgbClr val="000000"/>
                </a:solidFill>
                <a:effectLst/>
                <a:latin typeface="Neucha" panose="020B0604020202020204" charset="0"/>
                <a:ea typeface="Arial" panose="020B0604020202020204" pitchFamily="34" charset="0"/>
                <a:cs typeface="Neucha" panose="020B0604020202020204" charset="0"/>
              </a:rPr>
              <a:t> </a:t>
            </a:r>
            <a:r>
              <a:rPr lang="en-US" sz="2400" b="0" i="0" kern="1200" dirty="0">
                <a:solidFill>
                  <a:srgbClr val="000000"/>
                </a:solidFill>
                <a:effectLst/>
                <a:latin typeface="Neucha" panose="020B0604020202020204" charset="0"/>
                <a:ea typeface="Arial" panose="020B0604020202020204" pitchFamily="34" charset="0"/>
                <a:cs typeface="Arial" panose="020B0604020202020204" pitchFamily="34" charset="0"/>
              </a:rPr>
              <a:t>no heart disease.</a:t>
            </a:r>
            <a:endParaRPr lang="en-US" sz="2400" dirty="0">
              <a:effectLst/>
            </a:endParaRPr>
          </a:p>
          <a:p>
            <a:pPr marR="0" algn="l" rtl="0">
              <a:spcBef>
                <a:spcPts val="0"/>
              </a:spcBef>
              <a:spcAft>
                <a:spcPts val="0"/>
              </a:spcAft>
            </a:pPr>
            <a:r>
              <a:rPr lang="en-US" sz="2400" b="0" i="0" kern="1200" dirty="0">
                <a:solidFill>
                  <a:srgbClr val="000000"/>
                </a:solidFill>
                <a:effectLst/>
                <a:latin typeface="Neucha" panose="020B0604020202020204" charset="0"/>
                <a:ea typeface="Arial" panose="020B0604020202020204" pitchFamily="34" charset="0"/>
                <a:cs typeface="Arial" panose="020B0604020202020204" pitchFamily="34" charset="0"/>
              </a:rPr>
              <a:t>1, 2, 3, 4 = stages of heart disease. </a:t>
            </a:r>
            <a:endParaRPr lang="en-US" sz="1000" b="0" i="0" kern="1200" dirty="0">
              <a:solidFill>
                <a:srgbClr val="000000"/>
              </a:solidFill>
              <a:effectLst/>
              <a:latin typeface="Neucha" panose="020B0604020202020204" charset="0"/>
              <a:ea typeface="Arial" panose="020B0604020202020204" pitchFamily="34" charset="0"/>
              <a:cs typeface="Arial" panose="020B0604020202020204" pitchFamily="34" charset="0"/>
            </a:endParaRPr>
          </a:p>
          <a:p>
            <a:pPr marR="0" algn="l" rtl="0">
              <a:spcBef>
                <a:spcPts val="0"/>
              </a:spcBef>
              <a:spcAft>
                <a:spcPts val="0"/>
              </a:spcAft>
            </a:pPr>
            <a:endParaRPr lang="en-US" sz="2400" dirty="0">
              <a:effectLst/>
            </a:endParaRPr>
          </a:p>
          <a:p>
            <a:pPr marR="0" algn="l" rtl="0">
              <a:spcBef>
                <a:spcPts val="0"/>
              </a:spcBef>
              <a:spcAft>
                <a:spcPts val="0"/>
              </a:spcAft>
            </a:pPr>
            <a:r>
              <a:rPr lang="en-US" sz="2800" b="0" i="0" kern="1200" dirty="0">
                <a:solidFill>
                  <a:srgbClr val="000000"/>
                </a:solidFill>
                <a:effectLst/>
                <a:latin typeface="Neucha" panose="020B0604020202020204" charset="0"/>
                <a:ea typeface="Arial" panose="020B0604020202020204" pitchFamily="34" charset="0"/>
                <a:cs typeface="Arial" panose="020B0604020202020204" pitchFamily="34" charset="0"/>
              </a:rPr>
              <a:t>After </a:t>
            </a:r>
            <a:r>
              <a:rPr lang="en-US" sz="2800" b="0" i="0" dirty="0">
                <a:solidFill>
                  <a:srgbClr val="000000"/>
                </a:solidFill>
                <a:effectLst/>
                <a:latin typeface="Neucha" panose="020B0604020202020204" charset="0"/>
                <a:ea typeface="Arial" panose="020B0604020202020204" pitchFamily="34" charset="0"/>
                <a:cs typeface="Arial" panose="020B0604020202020204" pitchFamily="34" charset="0"/>
              </a:rPr>
              <a:t>Transformation</a:t>
            </a:r>
            <a:r>
              <a:rPr lang="en-US" sz="2800" b="0" i="0" kern="1200" dirty="0">
                <a:solidFill>
                  <a:srgbClr val="000000"/>
                </a:solidFill>
                <a:effectLst/>
                <a:latin typeface="Neucha" panose="020B0604020202020204" charset="0"/>
                <a:ea typeface="Arial" panose="020B0604020202020204" pitchFamily="34" charset="0"/>
                <a:cs typeface="Arial" panose="020B0604020202020204" pitchFamily="34" charset="0"/>
              </a:rPr>
              <a:t> :</a:t>
            </a:r>
            <a:endParaRPr lang="en-US" sz="2800" dirty="0">
              <a:effectLst/>
            </a:endParaRPr>
          </a:p>
          <a:p>
            <a:pPr marR="0" algn="l" rtl="0">
              <a:spcBef>
                <a:spcPts val="0"/>
              </a:spcBef>
              <a:spcAft>
                <a:spcPts val="0"/>
              </a:spcAft>
            </a:pPr>
            <a:r>
              <a:rPr lang="en-US" sz="2400" b="0" i="0" kern="1200" dirty="0">
                <a:solidFill>
                  <a:srgbClr val="000000"/>
                </a:solidFill>
                <a:effectLst/>
                <a:latin typeface="Neucha" panose="020B0604020202020204" charset="0"/>
                <a:ea typeface="Arial" panose="020B0604020202020204" pitchFamily="34" charset="0"/>
                <a:cs typeface="Arial" panose="020B0604020202020204" pitchFamily="34" charset="0"/>
              </a:rPr>
              <a:t>0</a:t>
            </a:r>
            <a:r>
              <a:rPr lang="ar-JO" sz="2400" b="0" i="0" kern="1200" dirty="0">
                <a:solidFill>
                  <a:srgbClr val="000000"/>
                </a:solidFill>
                <a:effectLst/>
                <a:latin typeface="Neucha" panose="020B0604020202020204" charset="0"/>
                <a:ea typeface="Arial" panose="020B0604020202020204" pitchFamily="34" charset="0"/>
                <a:cs typeface="Neucha" panose="020B0604020202020204" charset="0"/>
              </a:rPr>
              <a:t> </a:t>
            </a:r>
            <a:r>
              <a:rPr lang="en-US" sz="2400" b="0" i="0" kern="1200" dirty="0">
                <a:solidFill>
                  <a:srgbClr val="000000"/>
                </a:solidFill>
                <a:effectLst/>
                <a:latin typeface="Neucha" panose="020B0604020202020204" charset="0"/>
                <a:ea typeface="Arial" panose="020B0604020202020204" pitchFamily="34" charset="0"/>
                <a:cs typeface="Arial" panose="020B0604020202020204" pitchFamily="34" charset="0"/>
              </a:rPr>
              <a:t>=</a:t>
            </a:r>
            <a:r>
              <a:rPr lang="ar-JO" sz="2400" b="0" i="0" kern="1200" dirty="0">
                <a:solidFill>
                  <a:srgbClr val="000000"/>
                </a:solidFill>
                <a:effectLst/>
                <a:latin typeface="Neucha" panose="020B0604020202020204" charset="0"/>
                <a:ea typeface="Arial" panose="020B0604020202020204" pitchFamily="34" charset="0"/>
                <a:cs typeface="Neucha" panose="020B0604020202020204" charset="0"/>
              </a:rPr>
              <a:t> </a:t>
            </a:r>
            <a:r>
              <a:rPr lang="en-US" sz="2400" b="0" i="0" kern="1200" dirty="0">
                <a:solidFill>
                  <a:srgbClr val="000000"/>
                </a:solidFill>
                <a:effectLst/>
                <a:latin typeface="Neucha" panose="020B0604020202020204" charset="0"/>
                <a:ea typeface="Arial" panose="020B0604020202020204" pitchFamily="34" charset="0"/>
                <a:cs typeface="Arial" panose="020B0604020202020204" pitchFamily="34" charset="0"/>
              </a:rPr>
              <a:t>no heart disease.</a:t>
            </a:r>
            <a:endParaRPr lang="en-US" sz="4000" dirty="0">
              <a:effectLst/>
            </a:endParaRPr>
          </a:p>
          <a:p>
            <a:r>
              <a:rPr lang="en-US" sz="2400" b="0" i="0" kern="1200" dirty="0">
                <a:solidFill>
                  <a:srgbClr val="000000"/>
                </a:solidFill>
                <a:effectLst/>
                <a:latin typeface="Neucha" panose="020B0604020202020204" charset="0"/>
                <a:ea typeface="Arial" panose="020B0604020202020204" pitchFamily="34" charset="0"/>
                <a:cs typeface="Arial" panose="020B0604020202020204" pitchFamily="34" charset="0"/>
              </a:rPr>
              <a:t>1 = suffers heart disease.</a:t>
            </a:r>
            <a:r>
              <a:rPr lang="en-US" sz="2400" kern="1200" dirty="0">
                <a:solidFill>
                  <a:srgbClr val="000000"/>
                </a:solidFill>
                <a:effectLst/>
                <a:latin typeface="Neucha" panose="020B0604020202020204" charset="0"/>
                <a:ea typeface="+mn-ea"/>
                <a:cs typeface="+mn-cs"/>
              </a:rPr>
              <a:t> </a:t>
            </a:r>
            <a:endParaRPr lang="en-US" sz="1800" dirty="0">
              <a:latin typeface="Neucha" panose="020B0604020202020204" charset="0"/>
            </a:endParaRPr>
          </a:p>
        </p:txBody>
      </p:sp>
    </p:spTree>
    <p:extLst>
      <p:ext uri="{BB962C8B-B14F-4D97-AF65-F5344CB8AC3E}">
        <p14:creationId xmlns:p14="http://schemas.microsoft.com/office/powerpoint/2010/main" val="3519481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40066E-D6DA-4F0C-99AA-8A5B301D24BB}"/>
              </a:ext>
            </a:extLst>
          </p:cNvPr>
          <p:cNvSpPr>
            <a:spLocks noGrp="1"/>
          </p:cNvSpPr>
          <p:nvPr>
            <p:ph type="ctrTitle"/>
          </p:nvPr>
        </p:nvSpPr>
        <p:spPr>
          <a:xfrm>
            <a:off x="101631" y="307788"/>
            <a:ext cx="2172012" cy="640200"/>
          </a:xfrm>
        </p:spPr>
        <p:txBody>
          <a:bodyPr/>
          <a:lstStyle/>
          <a:p>
            <a:r>
              <a:rPr lang="en-US" dirty="0"/>
              <a:t>ML Model </a:t>
            </a:r>
          </a:p>
        </p:txBody>
      </p:sp>
      <p:sp>
        <p:nvSpPr>
          <p:cNvPr id="10" name="TextBox 9">
            <a:extLst>
              <a:ext uri="{FF2B5EF4-FFF2-40B4-BE49-F238E27FC236}">
                <a16:creationId xmlns:a16="http://schemas.microsoft.com/office/drawing/2014/main" id="{351F1D57-0527-4F49-834B-1CAF91AFEBBC}"/>
              </a:ext>
            </a:extLst>
          </p:cNvPr>
          <p:cNvSpPr txBox="1"/>
          <p:nvPr/>
        </p:nvSpPr>
        <p:spPr>
          <a:xfrm>
            <a:off x="3216502" y="1450181"/>
            <a:ext cx="4123412" cy="3693319"/>
          </a:xfrm>
          <a:prstGeom prst="rect">
            <a:avLst/>
          </a:prstGeom>
          <a:noFill/>
        </p:spPr>
        <p:txBody>
          <a:bodyPr wrap="square" rtlCol="0">
            <a:spAutoFit/>
          </a:bodyPr>
          <a:lstStyle/>
          <a:p>
            <a:pPr marL="174625" indent="-174625"/>
            <a:r>
              <a:rPr lang="en-US" sz="1800" dirty="0">
                <a:latin typeface="Neucha" panose="020B0604020202020204" charset="0"/>
              </a:rPr>
              <a:t>1. We  applied a technique called “ over sampling ”  to make the data balanced</a:t>
            </a:r>
          </a:p>
          <a:p>
            <a:pPr marL="174625" indent="-174625"/>
            <a:r>
              <a:rPr lang="en-US" sz="1800" dirty="0">
                <a:latin typeface="Neucha" panose="020B0604020202020204" charset="0"/>
              </a:rPr>
              <a:t>2. We </a:t>
            </a:r>
            <a:r>
              <a:rPr lang="en-US" sz="1800" b="1" dirty="0">
                <a:latin typeface="Neucha" panose="020B0604020202020204" charset="0"/>
              </a:rPr>
              <a:t>scaled</a:t>
            </a:r>
            <a:r>
              <a:rPr lang="en-US" sz="1800" dirty="0">
                <a:latin typeface="Neucha" panose="020B0604020202020204" charset="0"/>
              </a:rPr>
              <a:t> the data to </a:t>
            </a:r>
            <a:r>
              <a:rPr lang="en-US" sz="1800" u="sng" dirty="0">
                <a:latin typeface="Neucha" panose="020B0604020202020204" charset="0"/>
              </a:rPr>
              <a:t>ensure</a:t>
            </a:r>
            <a:r>
              <a:rPr lang="en-US" sz="1800" dirty="0">
                <a:latin typeface="Neucha" panose="020B0604020202020204" charset="0"/>
              </a:rPr>
              <a:t>  the accuracy and efficiency of the training and to  facilitate a proper interpretation and comparison of the model . </a:t>
            </a:r>
          </a:p>
          <a:p>
            <a:pPr marL="174625" indent="-174625"/>
            <a:r>
              <a:rPr lang="en-US" sz="1800" dirty="0">
                <a:latin typeface="Neucha" panose="020B0604020202020204" charset="0"/>
              </a:rPr>
              <a:t>3. we</a:t>
            </a:r>
            <a:r>
              <a:rPr lang="en-US" sz="1800" b="0" i="0" dirty="0">
                <a:effectLst/>
                <a:latin typeface="Neucha" panose="020B0604020202020204" charset="0"/>
              </a:rPr>
              <a:t> have applied K – cross validation</a:t>
            </a:r>
          </a:p>
          <a:p>
            <a:pPr marL="174625" indent="-174625"/>
            <a:r>
              <a:rPr lang="en-US" sz="1800" b="0" i="0" dirty="0">
                <a:effectLst/>
                <a:latin typeface="Neucha" panose="020B0604020202020204" charset="0"/>
              </a:rPr>
              <a:t>   for splitting the data.</a:t>
            </a:r>
            <a:endParaRPr lang="en-US" sz="1800" dirty="0">
              <a:latin typeface="Neucha" panose="020B0604020202020204" charset="0"/>
            </a:endParaRPr>
          </a:p>
          <a:p>
            <a:pPr marL="174625" indent="-174625"/>
            <a:r>
              <a:rPr lang="en-US" sz="1800" dirty="0">
                <a:latin typeface="Neucha" panose="020B0604020202020204" charset="0"/>
              </a:rPr>
              <a:t>4. Finally, we tested the data using many</a:t>
            </a:r>
          </a:p>
          <a:p>
            <a:pPr marL="174625" indent="-174625"/>
            <a:r>
              <a:rPr lang="en-US" sz="1800" dirty="0">
                <a:latin typeface="Neucha" panose="020B0604020202020204" charset="0"/>
              </a:rPr>
              <a:t>   ML models </a:t>
            </a:r>
          </a:p>
          <a:p>
            <a:pPr marL="174625" indent="-174625"/>
            <a:endParaRPr lang="en-US" sz="1800" dirty="0">
              <a:latin typeface="Neucha" panose="020B0604020202020204" charset="0"/>
            </a:endParaRPr>
          </a:p>
          <a:p>
            <a:pPr marL="174625" indent="-174625"/>
            <a:endParaRPr lang="en-US" sz="1800" dirty="0">
              <a:latin typeface="Neucha" panose="020B0604020202020204" charset="0"/>
            </a:endParaRPr>
          </a:p>
          <a:p>
            <a:endParaRPr lang="en-US" sz="1800" dirty="0">
              <a:latin typeface="Neucha" panose="020B0604020202020204" charset="0"/>
            </a:endParaRPr>
          </a:p>
        </p:txBody>
      </p:sp>
      <p:pic>
        <p:nvPicPr>
          <p:cNvPr id="7" name="Picture 6">
            <a:extLst>
              <a:ext uri="{FF2B5EF4-FFF2-40B4-BE49-F238E27FC236}">
                <a16:creationId xmlns:a16="http://schemas.microsoft.com/office/drawing/2014/main" id="{76C26565-936A-4574-B6F5-88F1F6B3C639}"/>
              </a:ext>
            </a:extLst>
          </p:cNvPr>
          <p:cNvPicPr>
            <a:picLocks noChangeAspect="1"/>
          </p:cNvPicPr>
          <p:nvPr/>
        </p:nvPicPr>
        <p:blipFill>
          <a:blip r:embed="rId2"/>
          <a:stretch>
            <a:fillRect/>
          </a:stretch>
        </p:blipFill>
        <p:spPr>
          <a:xfrm>
            <a:off x="101631" y="1191162"/>
            <a:ext cx="3114871" cy="3331412"/>
          </a:xfrm>
          <a:prstGeom prst="rect">
            <a:avLst/>
          </a:prstGeom>
        </p:spPr>
      </p:pic>
    </p:spTree>
    <p:extLst>
      <p:ext uri="{BB962C8B-B14F-4D97-AF65-F5344CB8AC3E}">
        <p14:creationId xmlns:p14="http://schemas.microsoft.com/office/powerpoint/2010/main" val="2665755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40066E-D6DA-4F0C-99AA-8A5B301D24BB}"/>
              </a:ext>
            </a:extLst>
          </p:cNvPr>
          <p:cNvSpPr>
            <a:spLocks noGrp="1"/>
          </p:cNvSpPr>
          <p:nvPr>
            <p:ph type="ctrTitle"/>
          </p:nvPr>
        </p:nvSpPr>
        <p:spPr>
          <a:xfrm>
            <a:off x="101631" y="307788"/>
            <a:ext cx="1765269" cy="640200"/>
          </a:xfrm>
        </p:spPr>
        <p:txBody>
          <a:bodyPr/>
          <a:lstStyle/>
          <a:p>
            <a:r>
              <a:rPr lang="en-US" sz="4000" b="1" dirty="0"/>
              <a:t>Results </a:t>
            </a:r>
          </a:p>
        </p:txBody>
      </p:sp>
      <p:sp>
        <p:nvSpPr>
          <p:cNvPr id="10" name="TextBox 9">
            <a:extLst>
              <a:ext uri="{FF2B5EF4-FFF2-40B4-BE49-F238E27FC236}">
                <a16:creationId xmlns:a16="http://schemas.microsoft.com/office/drawing/2014/main" id="{351F1D57-0527-4F49-834B-1CAF91AFEBBC}"/>
              </a:ext>
            </a:extLst>
          </p:cNvPr>
          <p:cNvSpPr txBox="1"/>
          <p:nvPr/>
        </p:nvSpPr>
        <p:spPr>
          <a:xfrm>
            <a:off x="198778" y="1053954"/>
            <a:ext cx="7505042" cy="1015663"/>
          </a:xfrm>
          <a:prstGeom prst="rect">
            <a:avLst/>
          </a:prstGeom>
          <a:noFill/>
        </p:spPr>
        <p:txBody>
          <a:bodyPr wrap="square" rtlCol="0">
            <a:spAutoFit/>
          </a:bodyPr>
          <a:lstStyle/>
          <a:p>
            <a:r>
              <a:rPr lang="en-US" sz="2000" dirty="0">
                <a:latin typeface="Neucha" panose="020B0604020202020204" charset="0"/>
              </a:rPr>
              <a:t>According to this figure we compared the results of each model and noticed that the SVM had the best results.</a:t>
            </a:r>
          </a:p>
          <a:p>
            <a:endParaRPr lang="en-US" sz="2000" dirty="0">
              <a:latin typeface="Neucha" panose="020B0604020202020204" charset="0"/>
            </a:endParaRPr>
          </a:p>
        </p:txBody>
      </p:sp>
      <p:pic>
        <p:nvPicPr>
          <p:cNvPr id="5" name="Picture 4">
            <a:extLst>
              <a:ext uri="{FF2B5EF4-FFF2-40B4-BE49-F238E27FC236}">
                <a16:creationId xmlns:a16="http://schemas.microsoft.com/office/drawing/2014/main" id="{89B3B5DC-0F61-41C9-AC62-00500AAC86EB}"/>
              </a:ext>
            </a:extLst>
          </p:cNvPr>
          <p:cNvPicPr>
            <a:picLocks noChangeAspect="1"/>
          </p:cNvPicPr>
          <p:nvPr/>
        </p:nvPicPr>
        <p:blipFill rotWithShape="1">
          <a:blip r:embed="rId2">
            <a:extLst>
              <a:ext uri="{28A0092B-C50C-407E-A947-70E740481C1C}">
                <a14:useLocalDpi xmlns:a14="http://schemas.microsoft.com/office/drawing/2010/main" val="0"/>
              </a:ext>
            </a:extLst>
          </a:blip>
          <a:srcRect t="3078" r="146"/>
          <a:stretch/>
        </p:blipFill>
        <p:spPr>
          <a:xfrm>
            <a:off x="198778" y="2069617"/>
            <a:ext cx="6250339" cy="2337722"/>
          </a:xfrm>
          <a:prstGeom prst="rect">
            <a:avLst/>
          </a:prstGeom>
        </p:spPr>
      </p:pic>
    </p:spTree>
    <p:extLst>
      <p:ext uri="{BB962C8B-B14F-4D97-AF65-F5344CB8AC3E}">
        <p14:creationId xmlns:p14="http://schemas.microsoft.com/office/powerpoint/2010/main" val="41201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40066E-D6DA-4F0C-99AA-8A5B301D24BB}"/>
              </a:ext>
            </a:extLst>
          </p:cNvPr>
          <p:cNvSpPr>
            <a:spLocks noGrp="1"/>
          </p:cNvSpPr>
          <p:nvPr>
            <p:ph type="ctrTitle"/>
          </p:nvPr>
        </p:nvSpPr>
        <p:spPr>
          <a:xfrm>
            <a:off x="101631" y="307788"/>
            <a:ext cx="3563589" cy="640200"/>
          </a:xfrm>
        </p:spPr>
        <p:txBody>
          <a:bodyPr/>
          <a:lstStyle/>
          <a:p>
            <a:r>
              <a:rPr lang="en-US" dirty="0"/>
              <a:t>Confusion matrix </a:t>
            </a:r>
            <a:endParaRPr lang="en-US" sz="4000" b="1" dirty="0"/>
          </a:p>
        </p:txBody>
      </p:sp>
      <p:pic>
        <p:nvPicPr>
          <p:cNvPr id="4" name="Picture 3">
            <a:extLst>
              <a:ext uri="{FF2B5EF4-FFF2-40B4-BE49-F238E27FC236}">
                <a16:creationId xmlns:a16="http://schemas.microsoft.com/office/drawing/2014/main" id="{D4F3084D-63D7-4334-89FE-B63105D69311}"/>
              </a:ext>
            </a:extLst>
          </p:cNvPr>
          <p:cNvPicPr>
            <a:picLocks noChangeAspect="1"/>
          </p:cNvPicPr>
          <p:nvPr/>
        </p:nvPicPr>
        <p:blipFill>
          <a:blip r:embed="rId2"/>
          <a:stretch>
            <a:fillRect/>
          </a:stretch>
        </p:blipFill>
        <p:spPr>
          <a:xfrm>
            <a:off x="184640" y="947988"/>
            <a:ext cx="4574389" cy="3878471"/>
          </a:xfrm>
          <a:prstGeom prst="rect">
            <a:avLst/>
          </a:prstGeom>
        </p:spPr>
      </p:pic>
    </p:spTree>
    <p:extLst>
      <p:ext uri="{BB962C8B-B14F-4D97-AF65-F5344CB8AC3E}">
        <p14:creationId xmlns:p14="http://schemas.microsoft.com/office/powerpoint/2010/main" val="389393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40066E-D6DA-4F0C-99AA-8A5B301D24BB}"/>
              </a:ext>
            </a:extLst>
          </p:cNvPr>
          <p:cNvSpPr>
            <a:spLocks noGrp="1"/>
          </p:cNvSpPr>
          <p:nvPr>
            <p:ph type="ctrTitle"/>
          </p:nvPr>
        </p:nvSpPr>
        <p:spPr>
          <a:xfrm>
            <a:off x="101631" y="307788"/>
            <a:ext cx="1170909" cy="640200"/>
          </a:xfrm>
        </p:spPr>
        <p:txBody>
          <a:bodyPr/>
          <a:lstStyle/>
          <a:p>
            <a:r>
              <a:rPr lang="en-US" dirty="0"/>
              <a:t>ROC </a:t>
            </a:r>
            <a:endParaRPr lang="en-US" sz="4000" b="1" dirty="0"/>
          </a:p>
        </p:txBody>
      </p:sp>
      <p:pic>
        <p:nvPicPr>
          <p:cNvPr id="5" name="Picture 4">
            <a:extLst>
              <a:ext uri="{FF2B5EF4-FFF2-40B4-BE49-F238E27FC236}">
                <a16:creationId xmlns:a16="http://schemas.microsoft.com/office/drawing/2014/main" id="{609DACB4-8FA9-4DBE-9742-1ADBDD919DB1}"/>
              </a:ext>
            </a:extLst>
          </p:cNvPr>
          <p:cNvPicPr>
            <a:picLocks noChangeAspect="1"/>
          </p:cNvPicPr>
          <p:nvPr/>
        </p:nvPicPr>
        <p:blipFill>
          <a:blip r:embed="rId2"/>
          <a:stretch>
            <a:fillRect/>
          </a:stretch>
        </p:blipFill>
        <p:spPr>
          <a:xfrm>
            <a:off x="206692" y="939987"/>
            <a:ext cx="6011228" cy="3895725"/>
          </a:xfrm>
          <a:prstGeom prst="rect">
            <a:avLst/>
          </a:prstGeom>
        </p:spPr>
      </p:pic>
    </p:spTree>
    <p:extLst>
      <p:ext uri="{BB962C8B-B14F-4D97-AF65-F5344CB8AC3E}">
        <p14:creationId xmlns:p14="http://schemas.microsoft.com/office/powerpoint/2010/main" val="1261722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40066E-D6DA-4F0C-99AA-8A5B301D24BB}"/>
              </a:ext>
            </a:extLst>
          </p:cNvPr>
          <p:cNvSpPr>
            <a:spLocks noGrp="1"/>
          </p:cNvSpPr>
          <p:nvPr>
            <p:ph type="ctrTitle"/>
          </p:nvPr>
        </p:nvSpPr>
        <p:spPr>
          <a:xfrm>
            <a:off x="101631" y="307788"/>
            <a:ext cx="2268189" cy="640200"/>
          </a:xfrm>
        </p:spPr>
        <p:txBody>
          <a:bodyPr/>
          <a:lstStyle/>
          <a:p>
            <a:r>
              <a:rPr lang="en-US" kern="1200" dirty="0">
                <a:solidFill>
                  <a:srgbClr val="000000"/>
                </a:solidFill>
                <a:effectLst/>
                <a:latin typeface="Neucha" panose="020B0604020202020204" charset="0"/>
                <a:ea typeface="+mj-ea"/>
                <a:cs typeface="+mj-cs"/>
              </a:rPr>
              <a:t>Conclusion</a:t>
            </a:r>
            <a:r>
              <a:rPr lang="en-US" b="1" dirty="0">
                <a:latin typeface="Neucha" panose="020B0604020202020204" charset="0"/>
              </a:rPr>
              <a:t> </a:t>
            </a:r>
          </a:p>
        </p:txBody>
      </p:sp>
      <p:sp>
        <p:nvSpPr>
          <p:cNvPr id="10" name="TextBox 9">
            <a:extLst>
              <a:ext uri="{FF2B5EF4-FFF2-40B4-BE49-F238E27FC236}">
                <a16:creationId xmlns:a16="http://schemas.microsoft.com/office/drawing/2014/main" id="{351F1D57-0527-4F49-834B-1CAF91AFEBBC}"/>
              </a:ext>
            </a:extLst>
          </p:cNvPr>
          <p:cNvSpPr txBox="1"/>
          <p:nvPr/>
        </p:nvSpPr>
        <p:spPr>
          <a:xfrm>
            <a:off x="191158" y="1016568"/>
            <a:ext cx="6933542" cy="3218702"/>
          </a:xfrm>
          <a:prstGeom prst="rect">
            <a:avLst/>
          </a:prstGeom>
          <a:noFill/>
        </p:spPr>
        <p:txBody>
          <a:bodyPr wrap="square" rtlCol="0">
            <a:spAutoFit/>
          </a:bodyPr>
          <a:lstStyle/>
          <a:p>
            <a:pPr algn="l" rtl="0" eaLnBrk="1" latinLnBrk="0" hangingPunct="1">
              <a:lnSpc>
                <a:spcPct val="90000"/>
              </a:lnSpc>
              <a:spcBef>
                <a:spcPts val="1000"/>
              </a:spcBef>
              <a:spcAft>
                <a:spcPts val="0"/>
              </a:spcAft>
              <a:buClrTx/>
              <a:buSzPts val="2800"/>
            </a:pPr>
            <a:r>
              <a:rPr lang="en-US" sz="3600" kern="1200" dirty="0">
                <a:latin typeface="Neucha" panose="020B0604020202020204" charset="0"/>
                <a:ea typeface="+mn-ea"/>
                <a:cs typeface="+mn-cs"/>
              </a:rPr>
              <a:t>To</a:t>
            </a:r>
            <a:r>
              <a:rPr lang="en-US" sz="3600" kern="1200" dirty="0">
                <a:solidFill>
                  <a:srgbClr val="000000"/>
                </a:solidFill>
                <a:effectLst/>
                <a:latin typeface="Neucha" panose="020B0604020202020204" charset="0"/>
                <a:ea typeface="+mn-ea"/>
                <a:cs typeface="+mn-cs"/>
              </a:rPr>
              <a:t> conclude , our project focused on pre-processing the dataset and classifying it into different models using K-cross validation. </a:t>
            </a:r>
          </a:p>
          <a:p>
            <a:pPr algn="l" rtl="0" eaLnBrk="1" latinLnBrk="0" hangingPunct="1">
              <a:lnSpc>
                <a:spcPct val="90000"/>
              </a:lnSpc>
              <a:spcBef>
                <a:spcPts val="1000"/>
              </a:spcBef>
              <a:spcAft>
                <a:spcPts val="0"/>
              </a:spcAft>
              <a:buClrTx/>
              <a:buSzPts val="2800"/>
            </a:pPr>
            <a:r>
              <a:rPr lang="en-US" sz="3600" kern="1200" dirty="0">
                <a:solidFill>
                  <a:srgbClr val="000000"/>
                </a:solidFill>
                <a:effectLst/>
                <a:latin typeface="Neucha" panose="020B0604020202020204" charset="0"/>
                <a:ea typeface="+mn-ea"/>
                <a:cs typeface="+mn-cs"/>
              </a:rPr>
              <a:t>The result was that the Support Vector   Machine model had the best results.</a:t>
            </a:r>
            <a:endParaRPr lang="en-US" sz="3600" dirty="0">
              <a:effectLst/>
              <a:latin typeface="Neucha" panose="020B0604020202020204" charset="0"/>
            </a:endParaRPr>
          </a:p>
        </p:txBody>
      </p:sp>
    </p:spTree>
    <p:extLst>
      <p:ext uri="{BB962C8B-B14F-4D97-AF65-F5344CB8AC3E}">
        <p14:creationId xmlns:p14="http://schemas.microsoft.com/office/powerpoint/2010/main" val="3436744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0D944-2A3A-0041-70C7-C721CBA0C5A5}"/>
              </a:ext>
            </a:extLst>
          </p:cNvPr>
          <p:cNvSpPr>
            <a:spLocks noGrp="1"/>
          </p:cNvSpPr>
          <p:nvPr>
            <p:ph type="ctrTitle"/>
          </p:nvPr>
        </p:nvSpPr>
        <p:spPr>
          <a:xfrm>
            <a:off x="1549400" y="1816675"/>
            <a:ext cx="6569650" cy="1510150"/>
          </a:xfrm>
        </p:spPr>
        <p:txBody>
          <a:bodyPr/>
          <a:lstStyle/>
          <a:p>
            <a:r>
              <a:rPr lang="en-US" sz="7200" dirty="0"/>
              <a:t>Question / Answer </a:t>
            </a:r>
          </a:p>
        </p:txBody>
      </p:sp>
    </p:spTree>
    <p:extLst>
      <p:ext uri="{BB962C8B-B14F-4D97-AF65-F5344CB8AC3E}">
        <p14:creationId xmlns:p14="http://schemas.microsoft.com/office/powerpoint/2010/main" val="893221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6"/>
        <p:cNvGrpSpPr/>
        <p:nvPr/>
      </p:nvGrpSpPr>
      <p:grpSpPr>
        <a:xfrm>
          <a:off x="0" y="0"/>
          <a:ext cx="0" cy="0"/>
          <a:chOff x="0" y="0"/>
          <a:chExt cx="0" cy="0"/>
        </a:xfrm>
      </p:grpSpPr>
      <p:sp>
        <p:nvSpPr>
          <p:cNvPr id="3" name="Title 2">
            <a:extLst>
              <a:ext uri="{FF2B5EF4-FFF2-40B4-BE49-F238E27FC236}">
                <a16:creationId xmlns:a16="http://schemas.microsoft.com/office/drawing/2014/main" id="{19FF21AE-0265-43EA-86BF-623A6123C9D8}"/>
              </a:ext>
            </a:extLst>
          </p:cNvPr>
          <p:cNvSpPr>
            <a:spLocks noGrp="1"/>
          </p:cNvSpPr>
          <p:nvPr>
            <p:ph type="ctrTitle"/>
          </p:nvPr>
        </p:nvSpPr>
        <p:spPr>
          <a:xfrm>
            <a:off x="3238530" y="239970"/>
            <a:ext cx="2666940" cy="640200"/>
          </a:xfrm>
        </p:spPr>
        <p:txBody>
          <a:bodyPr/>
          <a:lstStyle/>
          <a:p>
            <a:r>
              <a:rPr lang="en-US" dirty="0"/>
              <a:t>Reference</a:t>
            </a:r>
          </a:p>
        </p:txBody>
      </p:sp>
      <p:sp>
        <p:nvSpPr>
          <p:cNvPr id="4" name="TextBox 3">
            <a:extLst>
              <a:ext uri="{FF2B5EF4-FFF2-40B4-BE49-F238E27FC236}">
                <a16:creationId xmlns:a16="http://schemas.microsoft.com/office/drawing/2014/main" id="{AD21D61A-2346-42E1-9CD9-CC65015DDBC0}"/>
              </a:ext>
            </a:extLst>
          </p:cNvPr>
          <p:cNvSpPr txBox="1"/>
          <p:nvPr/>
        </p:nvSpPr>
        <p:spPr>
          <a:xfrm>
            <a:off x="1322070" y="1638180"/>
            <a:ext cx="7555230" cy="2308324"/>
          </a:xfrm>
          <a:prstGeom prst="rect">
            <a:avLst/>
          </a:prstGeom>
          <a:noFill/>
        </p:spPr>
        <p:txBody>
          <a:bodyPr wrap="square" rtlCol="0">
            <a:spAutoFit/>
          </a:bodyPr>
          <a:lstStyle/>
          <a:p>
            <a:r>
              <a:rPr lang="en-US" sz="3600" dirty="0">
                <a:latin typeface="Neucha" panose="020B0604020202020204" charset="0"/>
              </a:rPr>
              <a:t>Sony, Md. R. K. (2020, September 23). </a:t>
            </a:r>
            <a:r>
              <a:rPr lang="en-US" sz="3600" i="1" dirty="0">
                <a:latin typeface="Neucha" panose="020B0604020202020204" charset="0"/>
              </a:rPr>
              <a:t>UCI Heart Disease Data</a:t>
            </a:r>
            <a:r>
              <a:rPr lang="en-US" sz="3600" dirty="0">
                <a:latin typeface="Neucha" panose="020B0604020202020204" charset="0"/>
              </a:rPr>
              <a:t>. Kaggle.</a:t>
            </a:r>
            <a:endParaRPr lang="ar-JO" sz="3600" dirty="0">
              <a:latin typeface="Neucha" panose="020B0604020202020204" charset="0"/>
              <a:hlinkClick r:id="rId3"/>
            </a:endParaRPr>
          </a:p>
          <a:p>
            <a:r>
              <a:rPr lang="en-US" sz="3600" dirty="0">
                <a:latin typeface="Neucha" panose="020B0604020202020204" charset="0"/>
                <a:hlinkClick r:id="rId3"/>
              </a:rPr>
              <a:t>https://www.kaggle.com/datasets/redwankarimsony/heart-disease-data</a:t>
            </a:r>
            <a:endParaRPr lang="en-US" sz="3600" dirty="0">
              <a:latin typeface="Neucha" panose="020B060402020202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0"/>
        <p:cNvGrpSpPr/>
        <p:nvPr/>
      </p:nvGrpSpPr>
      <p:grpSpPr>
        <a:xfrm>
          <a:off x="0" y="0"/>
          <a:ext cx="0" cy="0"/>
          <a:chOff x="0" y="0"/>
          <a:chExt cx="0" cy="0"/>
        </a:xfrm>
      </p:grpSpPr>
      <p:sp>
        <p:nvSpPr>
          <p:cNvPr id="1754" name="Google Shape;1754;p36"/>
          <p:cNvSpPr txBox="1">
            <a:spLocks noGrp="1"/>
          </p:cNvSpPr>
          <p:nvPr>
            <p:ph type="subTitle" idx="1"/>
          </p:nvPr>
        </p:nvSpPr>
        <p:spPr>
          <a:xfrm>
            <a:off x="2293635" y="1472057"/>
            <a:ext cx="4556730" cy="21993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0" dirty="0">
                <a:latin typeface="Neucha" panose="020B0604020202020204" charset="0"/>
              </a:rPr>
              <a:t>Thanks</a:t>
            </a:r>
            <a:endParaRPr sz="12000" dirty="0">
              <a:latin typeface="Neucha" panose="020B0604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58"/>
        <p:cNvGrpSpPr/>
        <p:nvPr/>
      </p:nvGrpSpPr>
      <p:grpSpPr>
        <a:xfrm>
          <a:off x="0" y="0"/>
          <a:ext cx="0" cy="0"/>
          <a:chOff x="0" y="0"/>
          <a:chExt cx="0" cy="0"/>
        </a:xfrm>
      </p:grpSpPr>
      <p:sp>
        <p:nvSpPr>
          <p:cNvPr id="60" name="Google Shape;1688;p33">
            <a:extLst>
              <a:ext uri="{FF2B5EF4-FFF2-40B4-BE49-F238E27FC236}">
                <a16:creationId xmlns:a16="http://schemas.microsoft.com/office/drawing/2014/main" id="{0D0B5928-2DBF-4DC0-A827-11B53349C78F}"/>
              </a:ext>
            </a:extLst>
          </p:cNvPr>
          <p:cNvSpPr txBox="1">
            <a:spLocks/>
          </p:cNvSpPr>
          <p:nvPr/>
        </p:nvSpPr>
        <p:spPr>
          <a:xfrm>
            <a:off x="3579340" y="291869"/>
            <a:ext cx="1985319" cy="7378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2pPr>
            <a:lvl3pPr marR="0" lvl="2"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3pPr>
            <a:lvl4pPr marR="0" lvl="3"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4pPr>
            <a:lvl5pPr marR="0" lvl="4"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5pPr>
            <a:lvl6pPr marR="0" lvl="5"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6pPr>
            <a:lvl7pPr marR="0" lvl="6"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7pPr>
            <a:lvl8pPr marR="0" lvl="7"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8pPr>
            <a:lvl9pPr marR="0" lvl="8" algn="ctr" rtl="0">
              <a:lnSpc>
                <a:spcPct val="100000"/>
              </a:lnSpc>
              <a:spcBef>
                <a:spcPts val="0"/>
              </a:spcBef>
              <a:spcAft>
                <a:spcPts val="0"/>
              </a:spcAft>
              <a:buClr>
                <a:schemeClr val="dk1"/>
              </a:buClr>
              <a:buSzPts val="2000"/>
              <a:buFont typeface="Roboto Condensed"/>
              <a:buNone/>
              <a:defRPr sz="2000" b="1" i="0" u="none" strike="noStrike" cap="none">
                <a:solidFill>
                  <a:schemeClr val="dk1"/>
                </a:solidFill>
                <a:latin typeface="Roboto Condensed"/>
                <a:ea typeface="Roboto Condensed"/>
                <a:cs typeface="Roboto Condensed"/>
                <a:sym typeface="Roboto Condensed"/>
              </a:defRPr>
            </a:lvl9pPr>
          </a:lstStyle>
          <a:p>
            <a:r>
              <a:rPr lang="en-US" sz="4000" dirty="0">
                <a:latin typeface="Neucha" panose="020B0604020202020204" charset="0"/>
              </a:rPr>
              <a:t>Contents</a:t>
            </a:r>
          </a:p>
        </p:txBody>
      </p:sp>
      <p:graphicFrame>
        <p:nvGraphicFramePr>
          <p:cNvPr id="61" name="Diagram 60">
            <a:extLst>
              <a:ext uri="{FF2B5EF4-FFF2-40B4-BE49-F238E27FC236}">
                <a16:creationId xmlns:a16="http://schemas.microsoft.com/office/drawing/2014/main" id="{F6DC6202-1636-4F7D-9914-FA15D3C07EA5}"/>
              </a:ext>
            </a:extLst>
          </p:cNvPr>
          <p:cNvGraphicFramePr/>
          <p:nvPr>
            <p:extLst>
              <p:ext uri="{D42A27DB-BD31-4B8C-83A1-F6EECF244321}">
                <p14:modId xmlns:p14="http://schemas.microsoft.com/office/powerpoint/2010/main" val="3905053824"/>
              </p:ext>
            </p:extLst>
          </p:nvPr>
        </p:nvGraphicFramePr>
        <p:xfrm>
          <a:off x="269383" y="1301861"/>
          <a:ext cx="8605232" cy="3360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61">
                                            <p:graphicEl>
                                              <a:dgm id="{031C7F8F-29A6-4854-8194-C7F14049D51B}"/>
                                            </p:graphicEl>
                                          </p:spTgt>
                                        </p:tgtEl>
                                        <p:attrNameLst>
                                          <p:attrName>style.visibility</p:attrName>
                                        </p:attrNameLst>
                                      </p:cBhvr>
                                      <p:to>
                                        <p:strVal val="visible"/>
                                      </p:to>
                                    </p:set>
                                    <p:animEffect transition="in" filter="randombar(vertical)">
                                      <p:cBhvr>
                                        <p:cTn id="7" dur="500"/>
                                        <p:tgtEl>
                                          <p:spTgt spid="61">
                                            <p:graphicEl>
                                              <a:dgm id="{031C7F8F-29A6-4854-8194-C7F14049D51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61">
                                            <p:graphicEl>
                                              <a:dgm id="{7E4FA19B-67A1-43B8-AC0F-6C7C399779B2}"/>
                                            </p:graphicEl>
                                          </p:spTgt>
                                        </p:tgtEl>
                                        <p:attrNameLst>
                                          <p:attrName>style.visibility</p:attrName>
                                        </p:attrNameLst>
                                      </p:cBhvr>
                                      <p:to>
                                        <p:strVal val="visible"/>
                                      </p:to>
                                    </p:set>
                                    <p:animEffect transition="in" filter="randombar(vertical)">
                                      <p:cBhvr>
                                        <p:cTn id="12" dur="500"/>
                                        <p:tgtEl>
                                          <p:spTgt spid="61">
                                            <p:graphicEl>
                                              <a:dgm id="{7E4FA19B-67A1-43B8-AC0F-6C7C399779B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61">
                                            <p:graphicEl>
                                              <a:dgm id="{42981E5F-2B9E-4514-826C-60DE86DA6755}"/>
                                            </p:graphicEl>
                                          </p:spTgt>
                                        </p:tgtEl>
                                        <p:attrNameLst>
                                          <p:attrName>style.visibility</p:attrName>
                                        </p:attrNameLst>
                                      </p:cBhvr>
                                      <p:to>
                                        <p:strVal val="visible"/>
                                      </p:to>
                                    </p:set>
                                    <p:animEffect transition="in" filter="randombar(vertical)">
                                      <p:cBhvr>
                                        <p:cTn id="17" dur="500"/>
                                        <p:tgtEl>
                                          <p:spTgt spid="61">
                                            <p:graphicEl>
                                              <a:dgm id="{42981E5F-2B9E-4514-826C-60DE86DA675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1"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727"/>
        <p:cNvGrpSpPr/>
        <p:nvPr/>
      </p:nvGrpSpPr>
      <p:grpSpPr>
        <a:xfrm>
          <a:off x="0" y="0"/>
          <a:ext cx="0" cy="0"/>
          <a:chOff x="0" y="0"/>
          <a:chExt cx="0" cy="0"/>
        </a:xfrm>
      </p:grpSpPr>
      <p:sp>
        <p:nvSpPr>
          <p:cNvPr id="1728" name="Google Shape;1728;p35"/>
          <p:cNvSpPr txBox="1">
            <a:spLocks noGrp="1"/>
          </p:cNvSpPr>
          <p:nvPr>
            <p:ph type="subTitle" idx="1"/>
          </p:nvPr>
        </p:nvSpPr>
        <p:spPr>
          <a:xfrm>
            <a:off x="310196" y="1127271"/>
            <a:ext cx="4642250" cy="3312924"/>
          </a:xfrm>
          <a:prstGeom prst="rect">
            <a:avLst/>
          </a:prstGeom>
        </p:spPr>
        <p:txBody>
          <a:bodyPr spcFirstLastPara="1" wrap="square" lIns="91425" tIns="91425" rIns="91425" bIns="91425" anchor="t" anchorCtr="0">
            <a:noAutofit/>
          </a:bodyPr>
          <a:lstStyle/>
          <a:p>
            <a:pPr marL="288925" indent="-231775" algn="l">
              <a:buFont typeface="Wingdings" panose="05000000000000000000" pitchFamily="2" charset="2"/>
              <a:buChar char="Ø"/>
            </a:pPr>
            <a:r>
              <a:rPr lang="en-US" sz="2800" dirty="0">
                <a:latin typeface="Neucha" panose="020B0604020202020204" charset="0"/>
              </a:rPr>
              <a:t>What : </a:t>
            </a:r>
          </a:p>
          <a:p>
            <a:pPr marL="230188" indent="-115888" algn="l">
              <a:buFont typeface="Arial" panose="020B0604020202020204" pitchFamily="34" charset="0"/>
              <a:buChar char="•"/>
            </a:pPr>
            <a:r>
              <a:rPr lang="en-US" sz="2500" dirty="0">
                <a:latin typeface="Neucha" panose="020B0604020202020204" charset="0"/>
              </a:rPr>
              <a:t>In this presentation, we will be discussing our project on using</a:t>
            </a:r>
          </a:p>
          <a:p>
            <a:pPr marL="114300" indent="0" algn="l"/>
            <a:r>
              <a:rPr lang="en-US" sz="2500" dirty="0">
                <a:latin typeface="Neucha" panose="020B0604020202020204" charset="0"/>
              </a:rPr>
              <a:t> ML Model to predict heart disease.</a:t>
            </a:r>
          </a:p>
          <a:p>
            <a:pPr marL="230188" indent="-115888" algn="l">
              <a:buFont typeface="Arial" panose="020B0604020202020204" pitchFamily="34" charset="0"/>
              <a:buChar char="•"/>
            </a:pPr>
            <a:r>
              <a:rPr lang="en-US" sz="2500" dirty="0">
                <a:latin typeface="Neucha" panose="020B0604020202020204" charset="0"/>
              </a:rPr>
              <a:t>We used ML model to build a model that predicts heart disease using the language of python.</a:t>
            </a:r>
          </a:p>
          <a:p>
            <a:pPr marL="0" lvl="0" indent="0" algn="l" rtl="0">
              <a:spcBef>
                <a:spcPts val="0"/>
              </a:spcBef>
              <a:spcAft>
                <a:spcPts val="0"/>
              </a:spcAft>
              <a:buNone/>
            </a:pPr>
            <a:endParaRPr lang="en-US" sz="2500" dirty="0"/>
          </a:p>
        </p:txBody>
      </p:sp>
      <p:sp>
        <p:nvSpPr>
          <p:cNvPr id="1729" name="Google Shape;1729;p35"/>
          <p:cNvSpPr txBox="1">
            <a:spLocks noGrp="1"/>
          </p:cNvSpPr>
          <p:nvPr>
            <p:ph type="ctrTitle"/>
          </p:nvPr>
        </p:nvSpPr>
        <p:spPr>
          <a:xfrm>
            <a:off x="0" y="115568"/>
            <a:ext cx="3220995" cy="88120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Introduction</a:t>
            </a:r>
            <a:endParaRPr sz="4000" dirty="0"/>
          </a:p>
        </p:txBody>
      </p:sp>
      <p:grpSp>
        <p:nvGrpSpPr>
          <p:cNvPr id="1730" name="Google Shape;1730;p35"/>
          <p:cNvGrpSpPr/>
          <p:nvPr/>
        </p:nvGrpSpPr>
        <p:grpSpPr>
          <a:xfrm rot="512230">
            <a:off x="5395371" y="1853994"/>
            <a:ext cx="1830972" cy="1435512"/>
            <a:chOff x="5132575" y="2709875"/>
            <a:chExt cx="325950" cy="255550"/>
          </a:xfrm>
        </p:grpSpPr>
        <p:sp>
          <p:nvSpPr>
            <p:cNvPr id="1731" name="Google Shape;1731;p35"/>
            <p:cNvSpPr/>
            <p:nvPr/>
          </p:nvSpPr>
          <p:spPr>
            <a:xfrm>
              <a:off x="5265200" y="2789450"/>
              <a:ext cx="106550" cy="104475"/>
            </a:xfrm>
            <a:custGeom>
              <a:avLst/>
              <a:gdLst/>
              <a:ahLst/>
              <a:cxnLst/>
              <a:rect l="l" t="t" r="r" b="b"/>
              <a:pathLst>
                <a:path w="4262" h="4179" extrusionOk="0">
                  <a:moveTo>
                    <a:pt x="2515" y="0"/>
                  </a:moveTo>
                  <a:cubicBezTo>
                    <a:pt x="2489" y="0"/>
                    <a:pt x="2463" y="4"/>
                    <a:pt x="2439" y="11"/>
                  </a:cubicBezTo>
                  <a:cubicBezTo>
                    <a:pt x="2341" y="42"/>
                    <a:pt x="2239" y="56"/>
                    <a:pt x="2137" y="56"/>
                  </a:cubicBezTo>
                  <a:cubicBezTo>
                    <a:pt x="2045" y="56"/>
                    <a:pt x="1951" y="45"/>
                    <a:pt x="1858" y="23"/>
                  </a:cubicBezTo>
                  <a:cubicBezTo>
                    <a:pt x="1847" y="21"/>
                    <a:pt x="1836" y="20"/>
                    <a:pt x="1826" y="20"/>
                  </a:cubicBezTo>
                  <a:cubicBezTo>
                    <a:pt x="1713" y="20"/>
                    <a:pt x="1626" y="127"/>
                    <a:pt x="1626" y="243"/>
                  </a:cubicBezTo>
                  <a:cubicBezTo>
                    <a:pt x="1626" y="290"/>
                    <a:pt x="1649" y="348"/>
                    <a:pt x="1649" y="383"/>
                  </a:cubicBezTo>
                  <a:cubicBezTo>
                    <a:pt x="1649" y="441"/>
                    <a:pt x="1673" y="476"/>
                    <a:pt x="1707" y="499"/>
                  </a:cubicBezTo>
                  <a:cubicBezTo>
                    <a:pt x="1673" y="777"/>
                    <a:pt x="1707" y="1044"/>
                    <a:pt x="1673" y="1346"/>
                  </a:cubicBezTo>
                  <a:cubicBezTo>
                    <a:pt x="1653" y="1584"/>
                    <a:pt x="1652" y="1646"/>
                    <a:pt x="1638" y="1646"/>
                  </a:cubicBezTo>
                  <a:cubicBezTo>
                    <a:pt x="1622" y="1646"/>
                    <a:pt x="1593" y="1577"/>
                    <a:pt x="1511" y="1577"/>
                  </a:cubicBezTo>
                  <a:cubicBezTo>
                    <a:pt x="1485" y="1577"/>
                    <a:pt x="1454" y="1584"/>
                    <a:pt x="1417" y="1602"/>
                  </a:cubicBezTo>
                  <a:cubicBezTo>
                    <a:pt x="1307" y="1654"/>
                    <a:pt x="1162" y="1666"/>
                    <a:pt x="1015" y="1666"/>
                  </a:cubicBezTo>
                  <a:cubicBezTo>
                    <a:pt x="898" y="1666"/>
                    <a:pt x="780" y="1658"/>
                    <a:pt x="678" y="1658"/>
                  </a:cubicBezTo>
                  <a:cubicBezTo>
                    <a:pt x="652" y="1658"/>
                    <a:pt x="628" y="1659"/>
                    <a:pt x="604" y="1660"/>
                  </a:cubicBezTo>
                  <a:cubicBezTo>
                    <a:pt x="1" y="1683"/>
                    <a:pt x="24" y="1892"/>
                    <a:pt x="59" y="2461"/>
                  </a:cubicBezTo>
                  <a:cubicBezTo>
                    <a:pt x="59" y="2530"/>
                    <a:pt x="152" y="2623"/>
                    <a:pt x="233" y="2623"/>
                  </a:cubicBezTo>
                  <a:cubicBezTo>
                    <a:pt x="468" y="2623"/>
                    <a:pt x="827" y="2565"/>
                    <a:pt x="1119" y="2565"/>
                  </a:cubicBezTo>
                  <a:cubicBezTo>
                    <a:pt x="1217" y="2565"/>
                    <a:pt x="1307" y="2571"/>
                    <a:pt x="1382" y="2588"/>
                  </a:cubicBezTo>
                  <a:cubicBezTo>
                    <a:pt x="1835" y="2728"/>
                    <a:pt x="1626" y="3285"/>
                    <a:pt x="1649" y="3633"/>
                  </a:cubicBezTo>
                  <a:cubicBezTo>
                    <a:pt x="1661" y="4179"/>
                    <a:pt x="1951" y="4133"/>
                    <a:pt x="2427" y="4156"/>
                  </a:cubicBezTo>
                  <a:cubicBezTo>
                    <a:pt x="2532" y="4156"/>
                    <a:pt x="2601" y="4086"/>
                    <a:pt x="2613" y="3982"/>
                  </a:cubicBezTo>
                  <a:cubicBezTo>
                    <a:pt x="2636" y="3796"/>
                    <a:pt x="2439" y="2821"/>
                    <a:pt x="2613" y="2647"/>
                  </a:cubicBezTo>
                  <a:cubicBezTo>
                    <a:pt x="2653" y="2610"/>
                    <a:pt x="2754" y="2597"/>
                    <a:pt x="2882" y="2597"/>
                  </a:cubicBezTo>
                  <a:cubicBezTo>
                    <a:pt x="3187" y="2597"/>
                    <a:pt x="3637" y="2670"/>
                    <a:pt x="3738" y="2670"/>
                  </a:cubicBezTo>
                  <a:cubicBezTo>
                    <a:pt x="3743" y="2670"/>
                    <a:pt x="3747" y="2670"/>
                    <a:pt x="3751" y="2670"/>
                  </a:cubicBezTo>
                  <a:cubicBezTo>
                    <a:pt x="4238" y="2647"/>
                    <a:pt x="4261" y="2217"/>
                    <a:pt x="4227" y="1741"/>
                  </a:cubicBezTo>
                  <a:cubicBezTo>
                    <a:pt x="4216" y="1601"/>
                    <a:pt x="4125" y="1531"/>
                    <a:pt x="4000" y="1531"/>
                  </a:cubicBezTo>
                  <a:cubicBezTo>
                    <a:pt x="3991" y="1531"/>
                    <a:pt x="3981" y="1531"/>
                    <a:pt x="3971" y="1532"/>
                  </a:cubicBezTo>
                  <a:cubicBezTo>
                    <a:pt x="3542" y="1590"/>
                    <a:pt x="3135" y="1602"/>
                    <a:pt x="2717" y="1602"/>
                  </a:cubicBezTo>
                  <a:cubicBezTo>
                    <a:pt x="2717" y="1126"/>
                    <a:pt x="2729" y="650"/>
                    <a:pt x="2717" y="174"/>
                  </a:cubicBezTo>
                  <a:cubicBezTo>
                    <a:pt x="2717" y="54"/>
                    <a:pt x="2615" y="0"/>
                    <a:pt x="2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5242850" y="2742925"/>
              <a:ext cx="13275" cy="16700"/>
            </a:xfrm>
            <a:custGeom>
              <a:avLst/>
              <a:gdLst/>
              <a:ahLst/>
              <a:cxnLst/>
              <a:rect l="l" t="t" r="r" b="b"/>
              <a:pathLst>
                <a:path w="531" h="668" extrusionOk="0">
                  <a:moveTo>
                    <a:pt x="377" y="0"/>
                  </a:moveTo>
                  <a:cubicBezTo>
                    <a:pt x="355" y="0"/>
                    <a:pt x="333" y="8"/>
                    <a:pt x="314" y="26"/>
                  </a:cubicBezTo>
                  <a:cubicBezTo>
                    <a:pt x="175" y="177"/>
                    <a:pt x="1" y="421"/>
                    <a:pt x="140" y="618"/>
                  </a:cubicBezTo>
                  <a:cubicBezTo>
                    <a:pt x="163" y="647"/>
                    <a:pt x="213" y="668"/>
                    <a:pt x="258" y="668"/>
                  </a:cubicBezTo>
                  <a:cubicBezTo>
                    <a:pt x="303" y="668"/>
                    <a:pt x="343" y="647"/>
                    <a:pt x="349" y="595"/>
                  </a:cubicBezTo>
                  <a:cubicBezTo>
                    <a:pt x="361" y="502"/>
                    <a:pt x="349" y="433"/>
                    <a:pt x="372" y="351"/>
                  </a:cubicBezTo>
                  <a:cubicBezTo>
                    <a:pt x="407" y="270"/>
                    <a:pt x="430" y="212"/>
                    <a:pt x="477" y="154"/>
                  </a:cubicBezTo>
                  <a:cubicBezTo>
                    <a:pt x="531" y="91"/>
                    <a:pt x="452" y="0"/>
                    <a:pt x="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5134600" y="2757950"/>
              <a:ext cx="320725" cy="161750"/>
            </a:xfrm>
            <a:custGeom>
              <a:avLst/>
              <a:gdLst/>
              <a:ahLst/>
              <a:cxnLst/>
              <a:rect l="l" t="t" r="r" b="b"/>
              <a:pathLst>
                <a:path w="12829" h="6470" extrusionOk="0">
                  <a:moveTo>
                    <a:pt x="3970" y="1"/>
                  </a:moveTo>
                  <a:cubicBezTo>
                    <a:pt x="3932" y="1"/>
                    <a:pt x="3893" y="20"/>
                    <a:pt x="3878" y="64"/>
                  </a:cubicBezTo>
                  <a:cubicBezTo>
                    <a:pt x="3855" y="157"/>
                    <a:pt x="3832" y="250"/>
                    <a:pt x="3808" y="343"/>
                  </a:cubicBezTo>
                  <a:cubicBezTo>
                    <a:pt x="3774" y="354"/>
                    <a:pt x="3774" y="401"/>
                    <a:pt x="3797" y="424"/>
                  </a:cubicBezTo>
                  <a:cubicBezTo>
                    <a:pt x="3588" y="1213"/>
                    <a:pt x="3402" y="1979"/>
                    <a:pt x="3158" y="2746"/>
                  </a:cubicBezTo>
                  <a:cubicBezTo>
                    <a:pt x="3042" y="3140"/>
                    <a:pt x="3065" y="3419"/>
                    <a:pt x="2706" y="3616"/>
                  </a:cubicBezTo>
                  <a:cubicBezTo>
                    <a:pt x="2288" y="3837"/>
                    <a:pt x="1800" y="3965"/>
                    <a:pt x="1382" y="4185"/>
                  </a:cubicBezTo>
                  <a:cubicBezTo>
                    <a:pt x="1034" y="4359"/>
                    <a:pt x="372" y="4522"/>
                    <a:pt x="175" y="4917"/>
                  </a:cubicBezTo>
                  <a:cubicBezTo>
                    <a:pt x="1" y="5288"/>
                    <a:pt x="233" y="6031"/>
                    <a:pt x="349" y="6391"/>
                  </a:cubicBezTo>
                  <a:cubicBezTo>
                    <a:pt x="366" y="6443"/>
                    <a:pt x="416" y="6469"/>
                    <a:pt x="462" y="6469"/>
                  </a:cubicBezTo>
                  <a:cubicBezTo>
                    <a:pt x="509" y="6469"/>
                    <a:pt x="552" y="6443"/>
                    <a:pt x="558" y="6391"/>
                  </a:cubicBezTo>
                  <a:cubicBezTo>
                    <a:pt x="662" y="5787"/>
                    <a:pt x="349" y="5067"/>
                    <a:pt x="1034" y="4754"/>
                  </a:cubicBezTo>
                  <a:cubicBezTo>
                    <a:pt x="1742" y="4417"/>
                    <a:pt x="2439" y="4069"/>
                    <a:pt x="3193" y="3837"/>
                  </a:cubicBezTo>
                  <a:cubicBezTo>
                    <a:pt x="3251" y="3825"/>
                    <a:pt x="3298" y="3756"/>
                    <a:pt x="3298" y="3698"/>
                  </a:cubicBezTo>
                  <a:cubicBezTo>
                    <a:pt x="3414" y="2618"/>
                    <a:pt x="3774" y="1561"/>
                    <a:pt x="3983" y="505"/>
                  </a:cubicBezTo>
                  <a:cubicBezTo>
                    <a:pt x="5376" y="598"/>
                    <a:pt x="6815" y="563"/>
                    <a:pt x="8220" y="586"/>
                  </a:cubicBezTo>
                  <a:cubicBezTo>
                    <a:pt x="8940" y="598"/>
                    <a:pt x="9660" y="644"/>
                    <a:pt x="10379" y="656"/>
                  </a:cubicBezTo>
                  <a:cubicBezTo>
                    <a:pt x="10809" y="671"/>
                    <a:pt x="11371" y="723"/>
                    <a:pt x="11887" y="723"/>
                  </a:cubicBezTo>
                  <a:cubicBezTo>
                    <a:pt x="12180" y="723"/>
                    <a:pt x="12458" y="706"/>
                    <a:pt x="12690" y="656"/>
                  </a:cubicBezTo>
                  <a:cubicBezTo>
                    <a:pt x="12829" y="621"/>
                    <a:pt x="12748" y="308"/>
                    <a:pt x="12631" y="284"/>
                  </a:cubicBezTo>
                  <a:cubicBezTo>
                    <a:pt x="12380" y="225"/>
                    <a:pt x="12085" y="207"/>
                    <a:pt x="11781" y="207"/>
                  </a:cubicBezTo>
                  <a:cubicBezTo>
                    <a:pt x="11312" y="207"/>
                    <a:pt x="10820" y="250"/>
                    <a:pt x="10426" y="250"/>
                  </a:cubicBezTo>
                  <a:cubicBezTo>
                    <a:pt x="9636" y="238"/>
                    <a:pt x="8858" y="192"/>
                    <a:pt x="8069" y="192"/>
                  </a:cubicBezTo>
                  <a:cubicBezTo>
                    <a:pt x="7332" y="185"/>
                    <a:pt x="6534" y="118"/>
                    <a:pt x="5749" y="118"/>
                  </a:cubicBezTo>
                  <a:cubicBezTo>
                    <a:pt x="5162" y="118"/>
                    <a:pt x="4582" y="155"/>
                    <a:pt x="4041" y="284"/>
                  </a:cubicBezTo>
                  <a:cubicBezTo>
                    <a:pt x="4052" y="226"/>
                    <a:pt x="4064" y="157"/>
                    <a:pt x="4064" y="99"/>
                  </a:cubicBezTo>
                  <a:cubicBezTo>
                    <a:pt x="4077" y="38"/>
                    <a:pt x="4024" y="1"/>
                    <a:pt x="3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5198450" y="2902600"/>
              <a:ext cx="38350" cy="44275"/>
            </a:xfrm>
            <a:custGeom>
              <a:avLst/>
              <a:gdLst/>
              <a:ahLst/>
              <a:cxnLst/>
              <a:rect l="l" t="t" r="r" b="b"/>
              <a:pathLst>
                <a:path w="1534" h="1771" extrusionOk="0">
                  <a:moveTo>
                    <a:pt x="1381" y="0"/>
                  </a:moveTo>
                  <a:cubicBezTo>
                    <a:pt x="902" y="0"/>
                    <a:pt x="481" y="340"/>
                    <a:pt x="268" y="767"/>
                  </a:cubicBezTo>
                  <a:cubicBezTo>
                    <a:pt x="128" y="1023"/>
                    <a:pt x="1" y="1650"/>
                    <a:pt x="384" y="1766"/>
                  </a:cubicBezTo>
                  <a:cubicBezTo>
                    <a:pt x="392" y="1769"/>
                    <a:pt x="403" y="1770"/>
                    <a:pt x="415" y="1770"/>
                  </a:cubicBezTo>
                  <a:cubicBezTo>
                    <a:pt x="453" y="1770"/>
                    <a:pt x="503" y="1755"/>
                    <a:pt x="511" y="1719"/>
                  </a:cubicBezTo>
                  <a:cubicBezTo>
                    <a:pt x="569" y="1580"/>
                    <a:pt x="523" y="1476"/>
                    <a:pt x="511" y="1336"/>
                  </a:cubicBezTo>
                  <a:cubicBezTo>
                    <a:pt x="500" y="1174"/>
                    <a:pt x="546" y="1000"/>
                    <a:pt x="628" y="849"/>
                  </a:cubicBezTo>
                  <a:cubicBezTo>
                    <a:pt x="802" y="524"/>
                    <a:pt x="1127" y="303"/>
                    <a:pt x="1452" y="152"/>
                  </a:cubicBezTo>
                  <a:cubicBezTo>
                    <a:pt x="1533" y="129"/>
                    <a:pt x="1510" y="1"/>
                    <a:pt x="1429" y="1"/>
                  </a:cubicBezTo>
                  <a:cubicBezTo>
                    <a:pt x="1413" y="0"/>
                    <a:pt x="1397" y="0"/>
                    <a:pt x="1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5349950" y="2904775"/>
              <a:ext cx="38350" cy="41625"/>
            </a:xfrm>
            <a:custGeom>
              <a:avLst/>
              <a:gdLst/>
              <a:ahLst/>
              <a:cxnLst/>
              <a:rect l="l" t="t" r="r" b="b"/>
              <a:pathLst>
                <a:path w="1534" h="1665" extrusionOk="0">
                  <a:moveTo>
                    <a:pt x="1160" y="1"/>
                  </a:moveTo>
                  <a:cubicBezTo>
                    <a:pt x="823" y="1"/>
                    <a:pt x="540" y="177"/>
                    <a:pt x="349" y="495"/>
                  </a:cubicBezTo>
                  <a:cubicBezTo>
                    <a:pt x="175" y="762"/>
                    <a:pt x="1" y="1389"/>
                    <a:pt x="291" y="1656"/>
                  </a:cubicBezTo>
                  <a:cubicBezTo>
                    <a:pt x="303" y="1661"/>
                    <a:pt x="320" y="1664"/>
                    <a:pt x="337" y="1664"/>
                  </a:cubicBezTo>
                  <a:cubicBezTo>
                    <a:pt x="355" y="1664"/>
                    <a:pt x="372" y="1661"/>
                    <a:pt x="384" y="1656"/>
                  </a:cubicBezTo>
                  <a:cubicBezTo>
                    <a:pt x="593" y="1481"/>
                    <a:pt x="523" y="1156"/>
                    <a:pt x="581" y="924"/>
                  </a:cubicBezTo>
                  <a:cubicBezTo>
                    <a:pt x="697" y="495"/>
                    <a:pt x="1046" y="321"/>
                    <a:pt x="1429" y="204"/>
                  </a:cubicBezTo>
                  <a:cubicBezTo>
                    <a:pt x="1510" y="170"/>
                    <a:pt x="1533" y="65"/>
                    <a:pt x="1452" y="42"/>
                  </a:cubicBezTo>
                  <a:cubicBezTo>
                    <a:pt x="1351" y="14"/>
                    <a:pt x="1254" y="1"/>
                    <a:pt x="1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5345025" y="2900225"/>
              <a:ext cx="70250" cy="65200"/>
            </a:xfrm>
            <a:custGeom>
              <a:avLst/>
              <a:gdLst/>
              <a:ahLst/>
              <a:cxnLst/>
              <a:rect l="l" t="t" r="r" b="b"/>
              <a:pathLst>
                <a:path w="2810" h="2608" extrusionOk="0">
                  <a:moveTo>
                    <a:pt x="1366" y="301"/>
                  </a:moveTo>
                  <a:cubicBezTo>
                    <a:pt x="1460" y="301"/>
                    <a:pt x="1555" y="314"/>
                    <a:pt x="1649" y="340"/>
                  </a:cubicBezTo>
                  <a:cubicBezTo>
                    <a:pt x="2090" y="456"/>
                    <a:pt x="2461" y="909"/>
                    <a:pt x="2496" y="1373"/>
                  </a:cubicBezTo>
                  <a:cubicBezTo>
                    <a:pt x="2566" y="1968"/>
                    <a:pt x="2034" y="2309"/>
                    <a:pt x="1494" y="2309"/>
                  </a:cubicBezTo>
                  <a:cubicBezTo>
                    <a:pt x="1402" y="2309"/>
                    <a:pt x="1309" y="2299"/>
                    <a:pt x="1219" y="2279"/>
                  </a:cubicBezTo>
                  <a:cubicBezTo>
                    <a:pt x="581" y="2139"/>
                    <a:pt x="221" y="1524"/>
                    <a:pt x="465" y="920"/>
                  </a:cubicBezTo>
                  <a:cubicBezTo>
                    <a:pt x="558" y="712"/>
                    <a:pt x="720" y="537"/>
                    <a:pt x="906" y="421"/>
                  </a:cubicBezTo>
                  <a:cubicBezTo>
                    <a:pt x="1046" y="340"/>
                    <a:pt x="1204" y="301"/>
                    <a:pt x="1366" y="301"/>
                  </a:cubicBezTo>
                  <a:close/>
                  <a:moveTo>
                    <a:pt x="1438" y="0"/>
                  </a:moveTo>
                  <a:cubicBezTo>
                    <a:pt x="1203" y="0"/>
                    <a:pt x="971" y="55"/>
                    <a:pt x="778" y="166"/>
                  </a:cubicBezTo>
                  <a:cubicBezTo>
                    <a:pt x="407" y="352"/>
                    <a:pt x="209" y="688"/>
                    <a:pt x="140" y="1095"/>
                  </a:cubicBezTo>
                  <a:cubicBezTo>
                    <a:pt x="0" y="1849"/>
                    <a:pt x="523" y="2476"/>
                    <a:pt x="1277" y="2592"/>
                  </a:cubicBezTo>
                  <a:cubicBezTo>
                    <a:pt x="1348" y="2603"/>
                    <a:pt x="1418" y="2608"/>
                    <a:pt x="1487" y="2608"/>
                  </a:cubicBezTo>
                  <a:cubicBezTo>
                    <a:pt x="2182" y="2608"/>
                    <a:pt x="2789" y="2092"/>
                    <a:pt x="2810" y="1385"/>
                  </a:cubicBezTo>
                  <a:cubicBezTo>
                    <a:pt x="2810" y="1153"/>
                    <a:pt x="2752" y="909"/>
                    <a:pt x="2636" y="700"/>
                  </a:cubicBezTo>
                  <a:cubicBezTo>
                    <a:pt x="2589" y="619"/>
                    <a:pt x="2543" y="537"/>
                    <a:pt x="2485" y="468"/>
                  </a:cubicBezTo>
                  <a:cubicBezTo>
                    <a:pt x="2250" y="160"/>
                    <a:pt x="1840" y="0"/>
                    <a:pt x="143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5367950" y="29206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6" y="812"/>
                  </a:cubicBezTo>
                  <a:cubicBezTo>
                    <a:pt x="508" y="812"/>
                    <a:pt x="480" y="809"/>
                    <a:pt x="453" y="802"/>
                  </a:cubicBezTo>
                  <a:cubicBezTo>
                    <a:pt x="267" y="744"/>
                    <a:pt x="151" y="558"/>
                    <a:pt x="221" y="361"/>
                  </a:cubicBezTo>
                  <a:cubicBezTo>
                    <a:pt x="244" y="303"/>
                    <a:pt x="291" y="245"/>
                    <a:pt x="349" y="222"/>
                  </a:cubicBezTo>
                  <a:cubicBezTo>
                    <a:pt x="395" y="191"/>
                    <a:pt x="447" y="180"/>
                    <a:pt x="500" y="180"/>
                  </a:cubicBezTo>
                  <a:close/>
                  <a:moveTo>
                    <a:pt x="515" y="1"/>
                  </a:moveTo>
                  <a:cubicBezTo>
                    <a:pt x="431" y="1"/>
                    <a:pt x="348" y="20"/>
                    <a:pt x="279" y="59"/>
                  </a:cubicBezTo>
                  <a:cubicBezTo>
                    <a:pt x="151" y="129"/>
                    <a:pt x="70" y="245"/>
                    <a:pt x="47" y="407"/>
                  </a:cubicBezTo>
                  <a:cubicBezTo>
                    <a:pt x="0" y="686"/>
                    <a:pt x="186" y="918"/>
                    <a:pt x="465" y="965"/>
                  </a:cubicBezTo>
                  <a:cubicBezTo>
                    <a:pt x="486" y="967"/>
                    <a:pt x="508" y="969"/>
                    <a:pt x="529" y="969"/>
                  </a:cubicBezTo>
                  <a:cubicBezTo>
                    <a:pt x="785" y="969"/>
                    <a:pt x="1022" y="780"/>
                    <a:pt x="1022" y="512"/>
                  </a:cubicBezTo>
                  <a:cubicBezTo>
                    <a:pt x="1022" y="419"/>
                    <a:pt x="999" y="338"/>
                    <a:pt x="964" y="268"/>
                  </a:cubicBezTo>
                  <a:cubicBezTo>
                    <a:pt x="941" y="233"/>
                    <a:pt x="929" y="210"/>
                    <a:pt x="894" y="175"/>
                  </a:cubicBezTo>
                  <a:cubicBezTo>
                    <a:pt x="806"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5192350" y="2897325"/>
              <a:ext cx="69975" cy="65200"/>
            </a:xfrm>
            <a:custGeom>
              <a:avLst/>
              <a:gdLst/>
              <a:ahLst/>
              <a:cxnLst/>
              <a:rect l="l" t="t" r="r" b="b"/>
              <a:pathLst>
                <a:path w="2799" h="2608" extrusionOk="0">
                  <a:moveTo>
                    <a:pt x="1378" y="301"/>
                  </a:moveTo>
                  <a:cubicBezTo>
                    <a:pt x="1472" y="301"/>
                    <a:pt x="1567" y="314"/>
                    <a:pt x="1661" y="340"/>
                  </a:cubicBezTo>
                  <a:cubicBezTo>
                    <a:pt x="2102" y="456"/>
                    <a:pt x="2474" y="897"/>
                    <a:pt x="2508" y="1373"/>
                  </a:cubicBezTo>
                  <a:cubicBezTo>
                    <a:pt x="2578" y="1968"/>
                    <a:pt x="2046" y="2309"/>
                    <a:pt x="1506" y="2309"/>
                  </a:cubicBezTo>
                  <a:cubicBezTo>
                    <a:pt x="1414" y="2309"/>
                    <a:pt x="1321" y="2299"/>
                    <a:pt x="1231" y="2279"/>
                  </a:cubicBezTo>
                  <a:cubicBezTo>
                    <a:pt x="593" y="2139"/>
                    <a:pt x="233" y="1524"/>
                    <a:pt x="477" y="920"/>
                  </a:cubicBezTo>
                  <a:cubicBezTo>
                    <a:pt x="570" y="711"/>
                    <a:pt x="732" y="537"/>
                    <a:pt x="918" y="421"/>
                  </a:cubicBezTo>
                  <a:cubicBezTo>
                    <a:pt x="1058" y="340"/>
                    <a:pt x="1216" y="301"/>
                    <a:pt x="1378" y="301"/>
                  </a:cubicBezTo>
                  <a:close/>
                  <a:moveTo>
                    <a:pt x="1427" y="0"/>
                  </a:moveTo>
                  <a:cubicBezTo>
                    <a:pt x="1192" y="0"/>
                    <a:pt x="960" y="55"/>
                    <a:pt x="767" y="166"/>
                  </a:cubicBezTo>
                  <a:cubicBezTo>
                    <a:pt x="407" y="363"/>
                    <a:pt x="210" y="688"/>
                    <a:pt x="129" y="1095"/>
                  </a:cubicBezTo>
                  <a:cubicBezTo>
                    <a:pt x="1" y="1849"/>
                    <a:pt x="523" y="2476"/>
                    <a:pt x="1278" y="2592"/>
                  </a:cubicBezTo>
                  <a:cubicBezTo>
                    <a:pt x="1347" y="2603"/>
                    <a:pt x="1416" y="2608"/>
                    <a:pt x="1485" y="2608"/>
                  </a:cubicBezTo>
                  <a:cubicBezTo>
                    <a:pt x="2172" y="2608"/>
                    <a:pt x="2788" y="2092"/>
                    <a:pt x="2799" y="1385"/>
                  </a:cubicBezTo>
                  <a:cubicBezTo>
                    <a:pt x="2799" y="1153"/>
                    <a:pt x="2741" y="909"/>
                    <a:pt x="2625" y="700"/>
                  </a:cubicBezTo>
                  <a:cubicBezTo>
                    <a:pt x="2590" y="619"/>
                    <a:pt x="2543" y="537"/>
                    <a:pt x="2485" y="468"/>
                  </a:cubicBezTo>
                  <a:cubicBezTo>
                    <a:pt x="2243" y="160"/>
                    <a:pt x="1830" y="0"/>
                    <a:pt x="142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5215575" y="29177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7" y="812"/>
                  </a:cubicBezTo>
                  <a:cubicBezTo>
                    <a:pt x="509" y="812"/>
                    <a:pt x="481" y="809"/>
                    <a:pt x="453" y="802"/>
                  </a:cubicBezTo>
                  <a:cubicBezTo>
                    <a:pt x="244" y="744"/>
                    <a:pt x="152" y="558"/>
                    <a:pt x="221" y="361"/>
                  </a:cubicBezTo>
                  <a:cubicBezTo>
                    <a:pt x="244" y="303"/>
                    <a:pt x="291" y="245"/>
                    <a:pt x="349" y="221"/>
                  </a:cubicBezTo>
                  <a:cubicBezTo>
                    <a:pt x="395" y="191"/>
                    <a:pt x="447" y="180"/>
                    <a:pt x="500" y="180"/>
                  </a:cubicBezTo>
                  <a:close/>
                  <a:moveTo>
                    <a:pt x="515" y="1"/>
                  </a:moveTo>
                  <a:cubicBezTo>
                    <a:pt x="431" y="1"/>
                    <a:pt x="348" y="20"/>
                    <a:pt x="279" y="59"/>
                  </a:cubicBezTo>
                  <a:cubicBezTo>
                    <a:pt x="152" y="152"/>
                    <a:pt x="59" y="268"/>
                    <a:pt x="47" y="407"/>
                  </a:cubicBezTo>
                  <a:cubicBezTo>
                    <a:pt x="1" y="686"/>
                    <a:pt x="186" y="918"/>
                    <a:pt x="465" y="964"/>
                  </a:cubicBezTo>
                  <a:cubicBezTo>
                    <a:pt x="486" y="967"/>
                    <a:pt x="508" y="968"/>
                    <a:pt x="529" y="968"/>
                  </a:cubicBezTo>
                  <a:cubicBezTo>
                    <a:pt x="785" y="968"/>
                    <a:pt x="1022" y="780"/>
                    <a:pt x="1022" y="512"/>
                  </a:cubicBezTo>
                  <a:cubicBezTo>
                    <a:pt x="1022" y="419"/>
                    <a:pt x="999" y="338"/>
                    <a:pt x="964" y="268"/>
                  </a:cubicBezTo>
                  <a:cubicBezTo>
                    <a:pt x="941" y="233"/>
                    <a:pt x="929" y="210"/>
                    <a:pt x="895" y="175"/>
                  </a:cubicBezTo>
                  <a:cubicBezTo>
                    <a:pt x="807"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5132575" y="2738825"/>
              <a:ext cx="325950" cy="204125"/>
            </a:xfrm>
            <a:custGeom>
              <a:avLst/>
              <a:gdLst/>
              <a:ahLst/>
              <a:cxnLst/>
              <a:rect l="l" t="t" r="r" b="b"/>
              <a:pathLst>
                <a:path w="13038" h="8165" extrusionOk="0">
                  <a:moveTo>
                    <a:pt x="4779" y="264"/>
                  </a:moveTo>
                  <a:cubicBezTo>
                    <a:pt x="4846" y="264"/>
                    <a:pt x="4911" y="303"/>
                    <a:pt x="4957" y="399"/>
                  </a:cubicBezTo>
                  <a:cubicBezTo>
                    <a:pt x="4992" y="469"/>
                    <a:pt x="4992" y="574"/>
                    <a:pt x="5004" y="666"/>
                  </a:cubicBezTo>
                  <a:lnTo>
                    <a:pt x="4505" y="666"/>
                  </a:lnTo>
                  <a:cubicBezTo>
                    <a:pt x="4505" y="608"/>
                    <a:pt x="4505" y="574"/>
                    <a:pt x="4528" y="527"/>
                  </a:cubicBezTo>
                  <a:cubicBezTo>
                    <a:pt x="4543" y="386"/>
                    <a:pt x="4662" y="264"/>
                    <a:pt x="4779" y="264"/>
                  </a:cubicBezTo>
                  <a:close/>
                  <a:moveTo>
                    <a:pt x="3831" y="1572"/>
                  </a:moveTo>
                  <a:cubicBezTo>
                    <a:pt x="4168" y="1816"/>
                    <a:pt x="3971" y="2292"/>
                    <a:pt x="3878" y="2663"/>
                  </a:cubicBezTo>
                  <a:cubicBezTo>
                    <a:pt x="3797" y="2919"/>
                    <a:pt x="3715" y="3197"/>
                    <a:pt x="3564" y="3429"/>
                  </a:cubicBezTo>
                  <a:cubicBezTo>
                    <a:pt x="3495" y="3557"/>
                    <a:pt x="3390" y="3627"/>
                    <a:pt x="3274" y="3708"/>
                  </a:cubicBezTo>
                  <a:cubicBezTo>
                    <a:pt x="3355" y="3487"/>
                    <a:pt x="3390" y="3255"/>
                    <a:pt x="3448" y="3069"/>
                  </a:cubicBezTo>
                  <a:cubicBezTo>
                    <a:pt x="3588" y="2570"/>
                    <a:pt x="3715" y="2083"/>
                    <a:pt x="3831" y="1572"/>
                  </a:cubicBezTo>
                  <a:close/>
                  <a:moveTo>
                    <a:pt x="407" y="5647"/>
                  </a:moveTo>
                  <a:cubicBezTo>
                    <a:pt x="476" y="5751"/>
                    <a:pt x="465" y="5867"/>
                    <a:pt x="430" y="6007"/>
                  </a:cubicBezTo>
                  <a:cubicBezTo>
                    <a:pt x="418" y="6088"/>
                    <a:pt x="395" y="6169"/>
                    <a:pt x="349" y="6227"/>
                  </a:cubicBezTo>
                  <a:cubicBezTo>
                    <a:pt x="337" y="5995"/>
                    <a:pt x="337" y="5809"/>
                    <a:pt x="407" y="5647"/>
                  </a:cubicBezTo>
                  <a:close/>
                  <a:moveTo>
                    <a:pt x="3971" y="991"/>
                  </a:moveTo>
                  <a:cubicBezTo>
                    <a:pt x="6896" y="1212"/>
                    <a:pt x="9822" y="1038"/>
                    <a:pt x="12736" y="1224"/>
                  </a:cubicBezTo>
                  <a:cubicBezTo>
                    <a:pt x="12585" y="3429"/>
                    <a:pt x="12852" y="5635"/>
                    <a:pt x="12678" y="7841"/>
                  </a:cubicBezTo>
                  <a:cubicBezTo>
                    <a:pt x="12364" y="7806"/>
                    <a:pt x="12062" y="7783"/>
                    <a:pt x="11737" y="7783"/>
                  </a:cubicBezTo>
                  <a:cubicBezTo>
                    <a:pt x="11888" y="7017"/>
                    <a:pt x="11076" y="6065"/>
                    <a:pt x="10402" y="5914"/>
                  </a:cubicBezTo>
                  <a:cubicBezTo>
                    <a:pt x="10259" y="5880"/>
                    <a:pt x="10117" y="5864"/>
                    <a:pt x="9977" y="5864"/>
                  </a:cubicBezTo>
                  <a:cubicBezTo>
                    <a:pt x="8924" y="5864"/>
                    <a:pt x="8013" y="6782"/>
                    <a:pt x="8115" y="7899"/>
                  </a:cubicBezTo>
                  <a:cubicBezTo>
                    <a:pt x="7918" y="7905"/>
                    <a:pt x="7718" y="7908"/>
                    <a:pt x="7517" y="7908"/>
                  </a:cubicBezTo>
                  <a:cubicBezTo>
                    <a:pt x="7317" y="7908"/>
                    <a:pt x="7117" y="7905"/>
                    <a:pt x="6919" y="7899"/>
                  </a:cubicBezTo>
                  <a:cubicBezTo>
                    <a:pt x="6467" y="7887"/>
                    <a:pt x="6026" y="7841"/>
                    <a:pt x="5573" y="7806"/>
                  </a:cubicBezTo>
                  <a:cubicBezTo>
                    <a:pt x="5863" y="7028"/>
                    <a:pt x="4981" y="5972"/>
                    <a:pt x="4284" y="5798"/>
                  </a:cubicBezTo>
                  <a:cubicBezTo>
                    <a:pt x="4123" y="5753"/>
                    <a:pt x="3963" y="5733"/>
                    <a:pt x="3806" y="5733"/>
                  </a:cubicBezTo>
                  <a:cubicBezTo>
                    <a:pt x="2807" y="5733"/>
                    <a:pt x="1944" y="6575"/>
                    <a:pt x="1974" y="7609"/>
                  </a:cubicBezTo>
                  <a:cubicBezTo>
                    <a:pt x="1452" y="7597"/>
                    <a:pt x="941" y="7562"/>
                    <a:pt x="430" y="7481"/>
                  </a:cubicBezTo>
                  <a:cubicBezTo>
                    <a:pt x="430" y="7168"/>
                    <a:pt x="407" y="6877"/>
                    <a:pt x="372" y="6575"/>
                  </a:cubicBezTo>
                  <a:cubicBezTo>
                    <a:pt x="569" y="6471"/>
                    <a:pt x="662" y="6169"/>
                    <a:pt x="685" y="5995"/>
                  </a:cubicBezTo>
                  <a:cubicBezTo>
                    <a:pt x="709" y="5763"/>
                    <a:pt x="662" y="5577"/>
                    <a:pt x="523" y="5473"/>
                  </a:cubicBezTo>
                  <a:cubicBezTo>
                    <a:pt x="627" y="5356"/>
                    <a:pt x="767" y="5252"/>
                    <a:pt x="976" y="5171"/>
                  </a:cubicBezTo>
                  <a:cubicBezTo>
                    <a:pt x="1359" y="4997"/>
                    <a:pt x="1753" y="4822"/>
                    <a:pt x="2160" y="4672"/>
                  </a:cubicBezTo>
                  <a:cubicBezTo>
                    <a:pt x="2380" y="4590"/>
                    <a:pt x="2670" y="4544"/>
                    <a:pt x="2856" y="4416"/>
                  </a:cubicBezTo>
                  <a:cubicBezTo>
                    <a:pt x="2972" y="4323"/>
                    <a:pt x="3065" y="4196"/>
                    <a:pt x="3146" y="4056"/>
                  </a:cubicBezTo>
                  <a:cubicBezTo>
                    <a:pt x="3164" y="4058"/>
                    <a:pt x="3181" y="4058"/>
                    <a:pt x="3198" y="4058"/>
                  </a:cubicBezTo>
                  <a:cubicBezTo>
                    <a:pt x="3841" y="4058"/>
                    <a:pt x="4020" y="3011"/>
                    <a:pt x="4145" y="2547"/>
                  </a:cubicBezTo>
                  <a:cubicBezTo>
                    <a:pt x="4238" y="2210"/>
                    <a:pt x="4377" y="1409"/>
                    <a:pt x="3889" y="1386"/>
                  </a:cubicBezTo>
                  <a:lnTo>
                    <a:pt x="3971" y="991"/>
                  </a:lnTo>
                  <a:close/>
                  <a:moveTo>
                    <a:pt x="4754" y="1"/>
                  </a:moveTo>
                  <a:cubicBezTo>
                    <a:pt x="4542" y="1"/>
                    <a:pt x="4343" y="174"/>
                    <a:pt x="4261" y="388"/>
                  </a:cubicBezTo>
                  <a:cubicBezTo>
                    <a:pt x="4238" y="469"/>
                    <a:pt x="4203" y="585"/>
                    <a:pt x="4215" y="666"/>
                  </a:cubicBezTo>
                  <a:cubicBezTo>
                    <a:pt x="4064" y="666"/>
                    <a:pt x="3901" y="678"/>
                    <a:pt x="3739" y="678"/>
                  </a:cubicBezTo>
                  <a:cubicBezTo>
                    <a:pt x="3622" y="678"/>
                    <a:pt x="3251" y="2350"/>
                    <a:pt x="3100" y="2977"/>
                  </a:cubicBezTo>
                  <a:cubicBezTo>
                    <a:pt x="2984" y="3487"/>
                    <a:pt x="2914" y="3987"/>
                    <a:pt x="2438" y="4242"/>
                  </a:cubicBezTo>
                  <a:cubicBezTo>
                    <a:pt x="2032" y="4439"/>
                    <a:pt x="1568" y="4590"/>
                    <a:pt x="1138" y="4776"/>
                  </a:cubicBezTo>
                  <a:cubicBezTo>
                    <a:pt x="720" y="4962"/>
                    <a:pt x="116" y="5124"/>
                    <a:pt x="47" y="5647"/>
                  </a:cubicBezTo>
                  <a:cubicBezTo>
                    <a:pt x="0" y="6007"/>
                    <a:pt x="105" y="6401"/>
                    <a:pt x="140" y="6761"/>
                  </a:cubicBezTo>
                  <a:cubicBezTo>
                    <a:pt x="174" y="7051"/>
                    <a:pt x="221" y="7736"/>
                    <a:pt x="337" y="7748"/>
                  </a:cubicBezTo>
                  <a:cubicBezTo>
                    <a:pt x="430" y="7783"/>
                    <a:pt x="534" y="7794"/>
                    <a:pt x="650" y="7806"/>
                  </a:cubicBezTo>
                  <a:cubicBezTo>
                    <a:pt x="1126" y="7864"/>
                    <a:pt x="1602" y="7887"/>
                    <a:pt x="2090" y="7911"/>
                  </a:cubicBezTo>
                  <a:cubicBezTo>
                    <a:pt x="2171" y="7911"/>
                    <a:pt x="2229" y="7899"/>
                    <a:pt x="2264" y="7818"/>
                  </a:cubicBezTo>
                  <a:cubicBezTo>
                    <a:pt x="2287" y="7771"/>
                    <a:pt x="2287" y="7702"/>
                    <a:pt x="2311" y="7655"/>
                  </a:cubicBezTo>
                  <a:cubicBezTo>
                    <a:pt x="2322" y="7574"/>
                    <a:pt x="2334" y="7504"/>
                    <a:pt x="2369" y="7435"/>
                  </a:cubicBezTo>
                  <a:cubicBezTo>
                    <a:pt x="2403" y="7284"/>
                    <a:pt x="2450" y="7144"/>
                    <a:pt x="2508" y="7017"/>
                  </a:cubicBezTo>
                  <a:cubicBezTo>
                    <a:pt x="2636" y="6703"/>
                    <a:pt x="2833" y="6401"/>
                    <a:pt x="3100" y="6216"/>
                  </a:cubicBezTo>
                  <a:cubicBezTo>
                    <a:pt x="3321" y="6060"/>
                    <a:pt x="3571" y="6003"/>
                    <a:pt x="3825" y="6003"/>
                  </a:cubicBezTo>
                  <a:cubicBezTo>
                    <a:pt x="3932" y="6003"/>
                    <a:pt x="4039" y="6013"/>
                    <a:pt x="4145" y="6030"/>
                  </a:cubicBezTo>
                  <a:cubicBezTo>
                    <a:pt x="4365" y="6065"/>
                    <a:pt x="4586" y="6169"/>
                    <a:pt x="4760" y="6297"/>
                  </a:cubicBezTo>
                  <a:cubicBezTo>
                    <a:pt x="5004" y="6506"/>
                    <a:pt x="5178" y="6784"/>
                    <a:pt x="5283" y="7086"/>
                  </a:cubicBezTo>
                  <a:cubicBezTo>
                    <a:pt x="5341" y="7237"/>
                    <a:pt x="5364" y="7388"/>
                    <a:pt x="5387" y="7562"/>
                  </a:cubicBezTo>
                  <a:cubicBezTo>
                    <a:pt x="5387" y="7632"/>
                    <a:pt x="5399" y="7725"/>
                    <a:pt x="5387" y="7794"/>
                  </a:cubicBezTo>
                  <a:cubicBezTo>
                    <a:pt x="5387" y="7852"/>
                    <a:pt x="5306" y="7992"/>
                    <a:pt x="5399" y="8027"/>
                  </a:cubicBezTo>
                  <a:cubicBezTo>
                    <a:pt x="5406" y="8030"/>
                    <a:pt x="5414" y="8032"/>
                    <a:pt x="5422" y="8032"/>
                  </a:cubicBezTo>
                  <a:cubicBezTo>
                    <a:pt x="5437" y="8032"/>
                    <a:pt x="5453" y="8027"/>
                    <a:pt x="5468" y="8027"/>
                  </a:cubicBezTo>
                  <a:cubicBezTo>
                    <a:pt x="5480" y="8026"/>
                    <a:pt x="5499" y="8025"/>
                    <a:pt x="5527" y="8025"/>
                  </a:cubicBezTo>
                  <a:cubicBezTo>
                    <a:pt x="5915" y="8025"/>
                    <a:pt x="7818" y="8099"/>
                    <a:pt x="8382" y="8143"/>
                  </a:cubicBezTo>
                  <a:lnTo>
                    <a:pt x="8382" y="8131"/>
                  </a:lnTo>
                  <a:cubicBezTo>
                    <a:pt x="8394" y="7806"/>
                    <a:pt x="8498" y="7423"/>
                    <a:pt x="8614" y="7133"/>
                  </a:cubicBezTo>
                  <a:cubicBezTo>
                    <a:pt x="8754" y="6819"/>
                    <a:pt x="8939" y="6517"/>
                    <a:pt x="9206" y="6332"/>
                  </a:cubicBezTo>
                  <a:cubicBezTo>
                    <a:pt x="9425" y="6178"/>
                    <a:pt x="9673" y="6109"/>
                    <a:pt x="9924" y="6109"/>
                  </a:cubicBezTo>
                  <a:cubicBezTo>
                    <a:pt x="10033" y="6109"/>
                    <a:pt x="10143" y="6121"/>
                    <a:pt x="10251" y="6146"/>
                  </a:cubicBezTo>
                  <a:cubicBezTo>
                    <a:pt x="10449" y="6169"/>
                    <a:pt x="10623" y="6239"/>
                    <a:pt x="10762" y="6343"/>
                  </a:cubicBezTo>
                  <a:cubicBezTo>
                    <a:pt x="11041" y="6529"/>
                    <a:pt x="11226" y="6808"/>
                    <a:pt x="11343" y="7098"/>
                  </a:cubicBezTo>
                  <a:cubicBezTo>
                    <a:pt x="11401" y="7260"/>
                    <a:pt x="11447" y="7411"/>
                    <a:pt x="11470" y="7574"/>
                  </a:cubicBezTo>
                  <a:cubicBezTo>
                    <a:pt x="11493" y="7690"/>
                    <a:pt x="11493" y="7794"/>
                    <a:pt x="11470" y="7911"/>
                  </a:cubicBezTo>
                  <a:cubicBezTo>
                    <a:pt x="11470" y="7922"/>
                    <a:pt x="11459" y="8154"/>
                    <a:pt x="11470" y="8154"/>
                  </a:cubicBezTo>
                  <a:cubicBezTo>
                    <a:pt x="11506" y="8162"/>
                    <a:pt x="11545" y="8164"/>
                    <a:pt x="11584" y="8164"/>
                  </a:cubicBezTo>
                  <a:cubicBezTo>
                    <a:pt x="11671" y="8164"/>
                    <a:pt x="11762" y="8151"/>
                    <a:pt x="11842" y="8143"/>
                  </a:cubicBezTo>
                  <a:cubicBezTo>
                    <a:pt x="11969" y="8143"/>
                    <a:pt x="12086" y="8131"/>
                    <a:pt x="12202" y="8108"/>
                  </a:cubicBezTo>
                  <a:cubicBezTo>
                    <a:pt x="12445" y="8096"/>
                    <a:pt x="12678" y="8073"/>
                    <a:pt x="12921" y="8027"/>
                  </a:cubicBezTo>
                  <a:cubicBezTo>
                    <a:pt x="13003" y="8015"/>
                    <a:pt x="13038" y="5647"/>
                    <a:pt x="13003" y="4544"/>
                  </a:cubicBezTo>
                  <a:cubicBezTo>
                    <a:pt x="12956" y="3395"/>
                    <a:pt x="13038" y="2106"/>
                    <a:pt x="12921" y="957"/>
                  </a:cubicBezTo>
                  <a:cubicBezTo>
                    <a:pt x="12910" y="875"/>
                    <a:pt x="11679" y="829"/>
                    <a:pt x="11180" y="794"/>
                  </a:cubicBezTo>
                  <a:cubicBezTo>
                    <a:pt x="10414" y="736"/>
                    <a:pt x="9624" y="759"/>
                    <a:pt x="8847" y="736"/>
                  </a:cubicBezTo>
                  <a:cubicBezTo>
                    <a:pt x="7662" y="724"/>
                    <a:pt x="6443" y="655"/>
                    <a:pt x="5236" y="655"/>
                  </a:cubicBezTo>
                  <a:lnTo>
                    <a:pt x="5236" y="562"/>
                  </a:lnTo>
                  <a:cubicBezTo>
                    <a:pt x="5225" y="388"/>
                    <a:pt x="5155" y="202"/>
                    <a:pt x="5016" y="98"/>
                  </a:cubicBezTo>
                  <a:cubicBezTo>
                    <a:pt x="4931" y="30"/>
                    <a:pt x="4842" y="1"/>
                    <a:pt x="4754"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5260575" y="2785525"/>
              <a:ext cx="114375" cy="114425"/>
            </a:xfrm>
            <a:custGeom>
              <a:avLst/>
              <a:gdLst/>
              <a:ahLst/>
              <a:cxnLst/>
              <a:rect l="l" t="t" r="r" b="b"/>
              <a:pathLst>
                <a:path w="4575" h="4577" extrusionOk="0">
                  <a:moveTo>
                    <a:pt x="1846" y="2676"/>
                  </a:moveTo>
                  <a:lnTo>
                    <a:pt x="1846" y="2676"/>
                  </a:lnTo>
                  <a:cubicBezTo>
                    <a:pt x="1846" y="2676"/>
                    <a:pt x="1846" y="2676"/>
                    <a:pt x="1846" y="2676"/>
                  </a:cubicBezTo>
                  <a:lnTo>
                    <a:pt x="1846" y="2676"/>
                  </a:lnTo>
                  <a:cubicBezTo>
                    <a:pt x="1846" y="2676"/>
                    <a:pt x="1846" y="2676"/>
                    <a:pt x="1846" y="2676"/>
                  </a:cubicBezTo>
                  <a:close/>
                  <a:moveTo>
                    <a:pt x="1823" y="296"/>
                  </a:moveTo>
                  <a:cubicBezTo>
                    <a:pt x="2018" y="317"/>
                    <a:pt x="2213" y="334"/>
                    <a:pt x="2405" y="334"/>
                  </a:cubicBezTo>
                  <a:cubicBezTo>
                    <a:pt x="2534" y="334"/>
                    <a:pt x="2661" y="326"/>
                    <a:pt x="2786" y="308"/>
                  </a:cubicBezTo>
                  <a:lnTo>
                    <a:pt x="2786" y="308"/>
                  </a:lnTo>
                  <a:cubicBezTo>
                    <a:pt x="2751" y="586"/>
                    <a:pt x="2740" y="865"/>
                    <a:pt x="2728" y="1143"/>
                  </a:cubicBezTo>
                  <a:cubicBezTo>
                    <a:pt x="2717" y="1283"/>
                    <a:pt x="2717" y="1410"/>
                    <a:pt x="2717" y="1561"/>
                  </a:cubicBezTo>
                  <a:cubicBezTo>
                    <a:pt x="2717" y="1677"/>
                    <a:pt x="2682" y="1863"/>
                    <a:pt x="2786" y="1910"/>
                  </a:cubicBezTo>
                  <a:cubicBezTo>
                    <a:pt x="2833" y="1921"/>
                    <a:pt x="2844" y="1921"/>
                    <a:pt x="2891" y="1921"/>
                  </a:cubicBezTo>
                  <a:cubicBezTo>
                    <a:pt x="3146" y="1921"/>
                    <a:pt x="3390" y="1910"/>
                    <a:pt x="3657" y="1898"/>
                  </a:cubicBezTo>
                  <a:cubicBezTo>
                    <a:pt x="3715" y="1898"/>
                    <a:pt x="4279" y="1875"/>
                    <a:pt x="4284" y="1852"/>
                  </a:cubicBezTo>
                  <a:lnTo>
                    <a:pt x="4284" y="1852"/>
                  </a:lnTo>
                  <a:cubicBezTo>
                    <a:pt x="4249" y="2165"/>
                    <a:pt x="4226" y="2490"/>
                    <a:pt x="4261" y="2804"/>
                  </a:cubicBezTo>
                  <a:cubicBezTo>
                    <a:pt x="4226" y="2780"/>
                    <a:pt x="4145" y="2780"/>
                    <a:pt x="4086" y="2780"/>
                  </a:cubicBezTo>
                  <a:cubicBezTo>
                    <a:pt x="3970" y="2769"/>
                    <a:pt x="3843" y="2769"/>
                    <a:pt x="3727" y="2745"/>
                  </a:cubicBezTo>
                  <a:cubicBezTo>
                    <a:pt x="3425" y="2734"/>
                    <a:pt x="3018" y="2722"/>
                    <a:pt x="2717" y="2711"/>
                  </a:cubicBezTo>
                  <a:lnTo>
                    <a:pt x="2693" y="2711"/>
                  </a:lnTo>
                  <a:cubicBezTo>
                    <a:pt x="2693" y="2711"/>
                    <a:pt x="2682" y="2838"/>
                    <a:pt x="2682" y="2896"/>
                  </a:cubicBezTo>
                  <a:lnTo>
                    <a:pt x="2682" y="3895"/>
                  </a:lnTo>
                  <a:cubicBezTo>
                    <a:pt x="2682" y="3929"/>
                    <a:pt x="2670" y="4282"/>
                    <a:pt x="2681" y="4289"/>
                  </a:cubicBezTo>
                  <a:lnTo>
                    <a:pt x="2681" y="4289"/>
                  </a:lnTo>
                  <a:cubicBezTo>
                    <a:pt x="2577" y="4255"/>
                    <a:pt x="2473" y="4255"/>
                    <a:pt x="2357" y="4255"/>
                  </a:cubicBezTo>
                  <a:cubicBezTo>
                    <a:pt x="2159" y="4243"/>
                    <a:pt x="1974" y="4243"/>
                    <a:pt x="1788" y="4243"/>
                  </a:cubicBezTo>
                  <a:cubicBezTo>
                    <a:pt x="1788" y="3756"/>
                    <a:pt x="1811" y="3175"/>
                    <a:pt x="1846" y="2676"/>
                  </a:cubicBezTo>
                  <a:lnTo>
                    <a:pt x="1846" y="2676"/>
                  </a:lnTo>
                  <a:cubicBezTo>
                    <a:pt x="1833" y="2688"/>
                    <a:pt x="795" y="2722"/>
                    <a:pt x="302" y="2722"/>
                  </a:cubicBezTo>
                  <a:cubicBezTo>
                    <a:pt x="337" y="2618"/>
                    <a:pt x="337" y="2502"/>
                    <a:pt x="337" y="2386"/>
                  </a:cubicBezTo>
                  <a:cubicBezTo>
                    <a:pt x="348" y="2200"/>
                    <a:pt x="348" y="2014"/>
                    <a:pt x="348" y="1817"/>
                  </a:cubicBezTo>
                  <a:cubicBezTo>
                    <a:pt x="847" y="1817"/>
                    <a:pt x="1393" y="1852"/>
                    <a:pt x="1892" y="1875"/>
                  </a:cubicBezTo>
                  <a:cubicBezTo>
                    <a:pt x="1892" y="1863"/>
                    <a:pt x="1892" y="818"/>
                    <a:pt x="1823" y="296"/>
                  </a:cubicBezTo>
                  <a:close/>
                  <a:moveTo>
                    <a:pt x="2301" y="1"/>
                  </a:moveTo>
                  <a:cubicBezTo>
                    <a:pt x="2250" y="1"/>
                    <a:pt x="2199" y="2"/>
                    <a:pt x="2148" y="6"/>
                  </a:cubicBezTo>
                  <a:cubicBezTo>
                    <a:pt x="2055" y="6"/>
                    <a:pt x="1974" y="6"/>
                    <a:pt x="1881" y="17"/>
                  </a:cubicBezTo>
                  <a:cubicBezTo>
                    <a:pt x="1823" y="17"/>
                    <a:pt x="1730" y="17"/>
                    <a:pt x="1672" y="52"/>
                  </a:cubicBezTo>
                  <a:cubicBezTo>
                    <a:pt x="1625" y="75"/>
                    <a:pt x="1614" y="110"/>
                    <a:pt x="1614" y="168"/>
                  </a:cubicBezTo>
                  <a:cubicBezTo>
                    <a:pt x="1590" y="238"/>
                    <a:pt x="1590" y="308"/>
                    <a:pt x="1590" y="366"/>
                  </a:cubicBezTo>
                  <a:cubicBezTo>
                    <a:pt x="1590" y="458"/>
                    <a:pt x="1579" y="540"/>
                    <a:pt x="1567" y="644"/>
                  </a:cubicBezTo>
                  <a:cubicBezTo>
                    <a:pt x="1556" y="830"/>
                    <a:pt x="1532" y="1039"/>
                    <a:pt x="1521" y="1225"/>
                  </a:cubicBezTo>
                  <a:cubicBezTo>
                    <a:pt x="1521" y="1329"/>
                    <a:pt x="1509" y="1445"/>
                    <a:pt x="1509" y="1550"/>
                  </a:cubicBezTo>
                  <a:cubicBezTo>
                    <a:pt x="1045" y="1550"/>
                    <a:pt x="580" y="1550"/>
                    <a:pt x="116" y="1561"/>
                  </a:cubicBezTo>
                  <a:cubicBezTo>
                    <a:pt x="70" y="1561"/>
                    <a:pt x="35" y="1585"/>
                    <a:pt x="12" y="1619"/>
                  </a:cubicBezTo>
                  <a:cubicBezTo>
                    <a:pt x="0" y="1643"/>
                    <a:pt x="0" y="1677"/>
                    <a:pt x="12" y="1701"/>
                  </a:cubicBezTo>
                  <a:cubicBezTo>
                    <a:pt x="93" y="1933"/>
                    <a:pt x="70" y="2142"/>
                    <a:pt x="58" y="2362"/>
                  </a:cubicBezTo>
                  <a:cubicBezTo>
                    <a:pt x="46" y="2513"/>
                    <a:pt x="0" y="2711"/>
                    <a:pt x="58" y="2862"/>
                  </a:cubicBezTo>
                  <a:cubicBezTo>
                    <a:pt x="102" y="2966"/>
                    <a:pt x="171" y="2979"/>
                    <a:pt x="252" y="2979"/>
                  </a:cubicBezTo>
                  <a:cubicBezTo>
                    <a:pt x="279" y="2979"/>
                    <a:pt x="308" y="2978"/>
                    <a:pt x="337" y="2978"/>
                  </a:cubicBezTo>
                  <a:lnTo>
                    <a:pt x="615" y="2978"/>
                  </a:lnTo>
                  <a:cubicBezTo>
                    <a:pt x="801" y="2978"/>
                    <a:pt x="975" y="3001"/>
                    <a:pt x="1161" y="3001"/>
                  </a:cubicBezTo>
                  <a:cubicBezTo>
                    <a:pt x="1289" y="3001"/>
                    <a:pt x="1405" y="3013"/>
                    <a:pt x="1544" y="3013"/>
                  </a:cubicBezTo>
                  <a:cubicBezTo>
                    <a:pt x="1544" y="3488"/>
                    <a:pt x="1544" y="3953"/>
                    <a:pt x="1556" y="4429"/>
                  </a:cubicBezTo>
                  <a:cubicBezTo>
                    <a:pt x="1556" y="4475"/>
                    <a:pt x="1579" y="4522"/>
                    <a:pt x="1614" y="4533"/>
                  </a:cubicBezTo>
                  <a:cubicBezTo>
                    <a:pt x="1625" y="4539"/>
                    <a:pt x="1640" y="4542"/>
                    <a:pt x="1654" y="4542"/>
                  </a:cubicBezTo>
                  <a:cubicBezTo>
                    <a:pt x="1669" y="4542"/>
                    <a:pt x="1683" y="4539"/>
                    <a:pt x="1695" y="4533"/>
                  </a:cubicBezTo>
                  <a:cubicBezTo>
                    <a:pt x="1763" y="4526"/>
                    <a:pt x="1832" y="4523"/>
                    <a:pt x="1899" y="4523"/>
                  </a:cubicBezTo>
                  <a:cubicBezTo>
                    <a:pt x="2050" y="4523"/>
                    <a:pt x="2197" y="4537"/>
                    <a:pt x="2333" y="4545"/>
                  </a:cubicBezTo>
                  <a:cubicBezTo>
                    <a:pt x="2430" y="4559"/>
                    <a:pt x="2535" y="4577"/>
                    <a:pt x="2639" y="4577"/>
                  </a:cubicBezTo>
                  <a:cubicBezTo>
                    <a:pt x="2709" y="4577"/>
                    <a:pt x="2779" y="4568"/>
                    <a:pt x="2844" y="4545"/>
                  </a:cubicBezTo>
                  <a:cubicBezTo>
                    <a:pt x="2972" y="4487"/>
                    <a:pt x="2960" y="4394"/>
                    <a:pt x="2960" y="4278"/>
                  </a:cubicBezTo>
                  <a:lnTo>
                    <a:pt x="2960" y="3999"/>
                  </a:lnTo>
                  <a:cubicBezTo>
                    <a:pt x="2960" y="3814"/>
                    <a:pt x="2972" y="3639"/>
                    <a:pt x="2972" y="3442"/>
                  </a:cubicBezTo>
                  <a:cubicBezTo>
                    <a:pt x="2972" y="3314"/>
                    <a:pt x="2984" y="3198"/>
                    <a:pt x="2984" y="3071"/>
                  </a:cubicBezTo>
                  <a:cubicBezTo>
                    <a:pt x="3471" y="3071"/>
                    <a:pt x="3947" y="3059"/>
                    <a:pt x="4412" y="3001"/>
                  </a:cubicBezTo>
                  <a:cubicBezTo>
                    <a:pt x="4528" y="2978"/>
                    <a:pt x="4528" y="2804"/>
                    <a:pt x="4539" y="2722"/>
                  </a:cubicBezTo>
                  <a:cubicBezTo>
                    <a:pt x="4551" y="2548"/>
                    <a:pt x="4574" y="2374"/>
                    <a:pt x="4551" y="2200"/>
                  </a:cubicBezTo>
                  <a:cubicBezTo>
                    <a:pt x="4551" y="2107"/>
                    <a:pt x="4551" y="2026"/>
                    <a:pt x="4539" y="1933"/>
                  </a:cubicBezTo>
                  <a:cubicBezTo>
                    <a:pt x="4539" y="1875"/>
                    <a:pt x="4539" y="1782"/>
                    <a:pt x="4516" y="1724"/>
                  </a:cubicBezTo>
                  <a:cubicBezTo>
                    <a:pt x="4481" y="1677"/>
                    <a:pt x="4458" y="1666"/>
                    <a:pt x="4400" y="1666"/>
                  </a:cubicBezTo>
                  <a:cubicBezTo>
                    <a:pt x="4319" y="1643"/>
                    <a:pt x="4249" y="1643"/>
                    <a:pt x="4191" y="1643"/>
                  </a:cubicBezTo>
                  <a:cubicBezTo>
                    <a:pt x="4110" y="1643"/>
                    <a:pt x="4017" y="1631"/>
                    <a:pt x="3912" y="1619"/>
                  </a:cubicBezTo>
                  <a:cubicBezTo>
                    <a:pt x="3727" y="1608"/>
                    <a:pt x="3529" y="1585"/>
                    <a:pt x="3332" y="1573"/>
                  </a:cubicBezTo>
                  <a:cubicBezTo>
                    <a:pt x="3239" y="1573"/>
                    <a:pt x="3123" y="1561"/>
                    <a:pt x="3018" y="1561"/>
                  </a:cubicBezTo>
                  <a:cubicBezTo>
                    <a:pt x="3018" y="1097"/>
                    <a:pt x="3007" y="621"/>
                    <a:pt x="2949" y="157"/>
                  </a:cubicBezTo>
                  <a:cubicBezTo>
                    <a:pt x="2926" y="41"/>
                    <a:pt x="2751" y="41"/>
                    <a:pt x="2670" y="17"/>
                  </a:cubicBezTo>
                  <a:cubicBezTo>
                    <a:pt x="2547" y="9"/>
                    <a:pt x="2424" y="1"/>
                    <a:pt x="230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5247500" y="2709875"/>
              <a:ext cx="10300" cy="23900"/>
            </a:xfrm>
            <a:custGeom>
              <a:avLst/>
              <a:gdLst/>
              <a:ahLst/>
              <a:cxnLst/>
              <a:rect l="l" t="t" r="r" b="b"/>
              <a:pathLst>
                <a:path w="412" h="956" extrusionOk="0">
                  <a:moveTo>
                    <a:pt x="248" y="1"/>
                  </a:moveTo>
                  <a:cubicBezTo>
                    <a:pt x="243" y="1"/>
                    <a:pt x="238" y="1"/>
                    <a:pt x="233" y="2"/>
                  </a:cubicBezTo>
                  <a:cubicBezTo>
                    <a:pt x="186" y="2"/>
                    <a:pt x="163" y="25"/>
                    <a:pt x="152" y="71"/>
                  </a:cubicBezTo>
                  <a:cubicBezTo>
                    <a:pt x="93" y="246"/>
                    <a:pt x="70" y="454"/>
                    <a:pt x="47" y="629"/>
                  </a:cubicBezTo>
                  <a:cubicBezTo>
                    <a:pt x="35" y="745"/>
                    <a:pt x="1" y="942"/>
                    <a:pt x="152" y="954"/>
                  </a:cubicBezTo>
                  <a:cubicBezTo>
                    <a:pt x="158" y="955"/>
                    <a:pt x="165" y="956"/>
                    <a:pt x="171" y="956"/>
                  </a:cubicBezTo>
                  <a:cubicBezTo>
                    <a:pt x="333" y="956"/>
                    <a:pt x="280" y="533"/>
                    <a:pt x="291" y="454"/>
                  </a:cubicBezTo>
                  <a:cubicBezTo>
                    <a:pt x="302" y="376"/>
                    <a:pt x="412" y="1"/>
                    <a:pt x="248"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5219950" y="2719375"/>
              <a:ext cx="18600" cy="18075"/>
            </a:xfrm>
            <a:custGeom>
              <a:avLst/>
              <a:gdLst/>
              <a:ahLst/>
              <a:cxnLst/>
              <a:rect l="l" t="t" r="r" b="b"/>
              <a:pathLst>
                <a:path w="744" h="723" extrusionOk="0">
                  <a:moveTo>
                    <a:pt x="158" y="0"/>
                  </a:moveTo>
                  <a:cubicBezTo>
                    <a:pt x="69" y="0"/>
                    <a:pt x="1" y="117"/>
                    <a:pt x="93" y="191"/>
                  </a:cubicBezTo>
                  <a:cubicBezTo>
                    <a:pt x="174" y="260"/>
                    <a:pt x="232" y="365"/>
                    <a:pt x="302" y="446"/>
                  </a:cubicBezTo>
                  <a:cubicBezTo>
                    <a:pt x="406" y="550"/>
                    <a:pt x="511" y="620"/>
                    <a:pt x="627" y="713"/>
                  </a:cubicBezTo>
                  <a:cubicBezTo>
                    <a:pt x="637" y="719"/>
                    <a:pt x="649" y="722"/>
                    <a:pt x="659" y="722"/>
                  </a:cubicBezTo>
                  <a:cubicBezTo>
                    <a:pt x="706" y="722"/>
                    <a:pt x="744" y="667"/>
                    <a:pt x="696" y="620"/>
                  </a:cubicBezTo>
                  <a:cubicBezTo>
                    <a:pt x="522" y="446"/>
                    <a:pt x="441" y="191"/>
                    <a:pt x="232" y="28"/>
                  </a:cubicBezTo>
                  <a:cubicBezTo>
                    <a:pt x="208" y="9"/>
                    <a:pt x="182" y="0"/>
                    <a:pt x="15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5211875" y="2743325"/>
              <a:ext cx="19975" cy="7050"/>
            </a:xfrm>
            <a:custGeom>
              <a:avLst/>
              <a:gdLst/>
              <a:ahLst/>
              <a:cxnLst/>
              <a:rect l="l" t="t" r="r" b="b"/>
              <a:pathLst>
                <a:path w="799" h="282" extrusionOk="0">
                  <a:moveTo>
                    <a:pt x="185" y="1"/>
                  </a:moveTo>
                  <a:cubicBezTo>
                    <a:pt x="95" y="1"/>
                    <a:pt x="29" y="27"/>
                    <a:pt x="21" y="103"/>
                  </a:cubicBezTo>
                  <a:cubicBezTo>
                    <a:pt x="0" y="246"/>
                    <a:pt x="203" y="281"/>
                    <a:pt x="398" y="281"/>
                  </a:cubicBezTo>
                  <a:cubicBezTo>
                    <a:pt x="536" y="281"/>
                    <a:pt x="669" y="264"/>
                    <a:pt x="717" y="254"/>
                  </a:cubicBezTo>
                  <a:cubicBezTo>
                    <a:pt x="799" y="254"/>
                    <a:pt x="799" y="138"/>
                    <a:pt x="729" y="126"/>
                  </a:cubicBezTo>
                  <a:cubicBezTo>
                    <a:pt x="651" y="111"/>
                    <a:pt x="369" y="1"/>
                    <a:pt x="18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5263000" y="2718575"/>
              <a:ext cx="18525" cy="18425"/>
            </a:xfrm>
            <a:custGeom>
              <a:avLst/>
              <a:gdLst/>
              <a:ahLst/>
              <a:cxnLst/>
              <a:rect l="l" t="t" r="r" b="b"/>
              <a:pathLst>
                <a:path w="741" h="737" extrusionOk="0">
                  <a:moveTo>
                    <a:pt x="581" y="1"/>
                  </a:moveTo>
                  <a:cubicBezTo>
                    <a:pt x="559" y="1"/>
                    <a:pt x="538" y="8"/>
                    <a:pt x="518" y="25"/>
                  </a:cubicBezTo>
                  <a:cubicBezTo>
                    <a:pt x="309" y="188"/>
                    <a:pt x="228" y="455"/>
                    <a:pt x="54" y="641"/>
                  </a:cubicBezTo>
                  <a:cubicBezTo>
                    <a:pt x="0" y="685"/>
                    <a:pt x="36" y="737"/>
                    <a:pt x="82" y="737"/>
                  </a:cubicBezTo>
                  <a:cubicBezTo>
                    <a:pt x="96" y="737"/>
                    <a:pt x="110" y="732"/>
                    <a:pt x="124" y="722"/>
                  </a:cubicBezTo>
                  <a:cubicBezTo>
                    <a:pt x="240" y="641"/>
                    <a:pt x="344" y="571"/>
                    <a:pt x="437" y="466"/>
                  </a:cubicBezTo>
                  <a:cubicBezTo>
                    <a:pt x="518" y="374"/>
                    <a:pt x="576" y="281"/>
                    <a:pt x="658" y="199"/>
                  </a:cubicBezTo>
                  <a:cubicBezTo>
                    <a:pt x="740" y="107"/>
                    <a:pt x="663" y="1"/>
                    <a:pt x="58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5269550" y="2742475"/>
              <a:ext cx="20125" cy="6875"/>
            </a:xfrm>
            <a:custGeom>
              <a:avLst/>
              <a:gdLst/>
              <a:ahLst/>
              <a:cxnLst/>
              <a:rect l="l" t="t" r="r" b="b"/>
              <a:pathLst>
                <a:path w="805" h="275" extrusionOk="0">
                  <a:moveTo>
                    <a:pt x="624" y="0"/>
                  </a:moveTo>
                  <a:cubicBezTo>
                    <a:pt x="440" y="0"/>
                    <a:pt x="160" y="114"/>
                    <a:pt x="82" y="137"/>
                  </a:cubicBezTo>
                  <a:cubicBezTo>
                    <a:pt x="1" y="149"/>
                    <a:pt x="13" y="265"/>
                    <a:pt x="94" y="265"/>
                  </a:cubicBezTo>
                  <a:cubicBezTo>
                    <a:pt x="142" y="265"/>
                    <a:pt x="255" y="275"/>
                    <a:pt x="376" y="275"/>
                  </a:cubicBezTo>
                  <a:cubicBezTo>
                    <a:pt x="579" y="275"/>
                    <a:pt x="805" y="248"/>
                    <a:pt x="790" y="102"/>
                  </a:cubicBezTo>
                  <a:cubicBezTo>
                    <a:pt x="779" y="27"/>
                    <a:pt x="712" y="0"/>
                    <a:pt x="624"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727"/>
        <p:cNvGrpSpPr/>
        <p:nvPr/>
      </p:nvGrpSpPr>
      <p:grpSpPr>
        <a:xfrm>
          <a:off x="0" y="0"/>
          <a:ext cx="0" cy="0"/>
          <a:chOff x="0" y="0"/>
          <a:chExt cx="0" cy="0"/>
        </a:xfrm>
      </p:grpSpPr>
      <p:sp>
        <p:nvSpPr>
          <p:cNvPr id="1728" name="Google Shape;1728;p35"/>
          <p:cNvSpPr txBox="1">
            <a:spLocks noGrp="1"/>
          </p:cNvSpPr>
          <p:nvPr>
            <p:ph type="subTitle" idx="1"/>
          </p:nvPr>
        </p:nvSpPr>
        <p:spPr>
          <a:xfrm>
            <a:off x="382626" y="947984"/>
            <a:ext cx="4694230" cy="3807194"/>
          </a:xfrm>
          <a:prstGeom prst="rect">
            <a:avLst/>
          </a:prstGeom>
        </p:spPr>
        <p:txBody>
          <a:bodyPr spcFirstLastPara="1" wrap="square" lIns="91425" tIns="91425" rIns="91425" bIns="91425" anchor="t" anchorCtr="0">
            <a:noAutofit/>
          </a:bodyPr>
          <a:lstStyle/>
          <a:p>
            <a:pPr marL="288925" indent="-231775" algn="l">
              <a:buFont typeface="Wingdings" panose="05000000000000000000" pitchFamily="2" charset="2"/>
              <a:buChar char="Ø"/>
            </a:pPr>
            <a:r>
              <a:rPr lang="en-US" sz="2800" dirty="0">
                <a:latin typeface="Neucha" panose="020B0604020202020204" charset="0"/>
              </a:rPr>
              <a:t>Why : </a:t>
            </a:r>
          </a:p>
          <a:p>
            <a:pPr marL="230188" indent="-114300" algn="l">
              <a:buFont typeface="Arial" panose="020B0604020202020204" pitchFamily="34" charset="0"/>
              <a:buChar char="•"/>
            </a:pPr>
            <a:r>
              <a:rPr lang="en-US" sz="1800" dirty="0">
                <a:latin typeface="Neucha" panose="020B0604020202020204" charset="0"/>
              </a:rPr>
              <a:t>The prediction of heart disease has significant implications and benefits. It enables early detection and prevention of disease by identifying at-risk individuals before symptoms appear. Artificial intelligence is used in cardiology to enhance decision support. AI models can provide decision support to healthcare professionals by analyzing complex data and creating predictions or risk assessments. This model assists clinicians in making informed decisions regarding prognosis, treatment plans, and patient management strategies.</a:t>
            </a:r>
          </a:p>
          <a:p>
            <a:pPr marL="0" lvl="0" indent="0" algn="l" rtl="0">
              <a:spcBef>
                <a:spcPts val="0"/>
              </a:spcBef>
              <a:spcAft>
                <a:spcPts val="0"/>
              </a:spcAft>
              <a:buNone/>
            </a:pPr>
            <a:endParaRPr lang="en-US" sz="1100" dirty="0"/>
          </a:p>
        </p:txBody>
      </p:sp>
      <p:sp>
        <p:nvSpPr>
          <p:cNvPr id="1729" name="Google Shape;1729;p35"/>
          <p:cNvSpPr txBox="1">
            <a:spLocks noGrp="1"/>
          </p:cNvSpPr>
          <p:nvPr>
            <p:ph type="ctrTitle"/>
          </p:nvPr>
        </p:nvSpPr>
        <p:spPr>
          <a:xfrm>
            <a:off x="-1" y="115568"/>
            <a:ext cx="3220995" cy="88120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Introduction</a:t>
            </a:r>
            <a:endParaRPr sz="4000" dirty="0"/>
          </a:p>
        </p:txBody>
      </p:sp>
      <p:grpSp>
        <p:nvGrpSpPr>
          <p:cNvPr id="1730" name="Google Shape;1730;p35"/>
          <p:cNvGrpSpPr/>
          <p:nvPr/>
        </p:nvGrpSpPr>
        <p:grpSpPr>
          <a:xfrm rot="512230">
            <a:off x="5395371" y="1853994"/>
            <a:ext cx="1830972" cy="1435512"/>
            <a:chOff x="5132575" y="2709875"/>
            <a:chExt cx="325950" cy="255550"/>
          </a:xfrm>
        </p:grpSpPr>
        <p:sp>
          <p:nvSpPr>
            <p:cNvPr id="1731" name="Google Shape;1731;p35"/>
            <p:cNvSpPr/>
            <p:nvPr/>
          </p:nvSpPr>
          <p:spPr>
            <a:xfrm>
              <a:off x="5265200" y="2789450"/>
              <a:ext cx="106550" cy="104475"/>
            </a:xfrm>
            <a:custGeom>
              <a:avLst/>
              <a:gdLst/>
              <a:ahLst/>
              <a:cxnLst/>
              <a:rect l="l" t="t" r="r" b="b"/>
              <a:pathLst>
                <a:path w="4262" h="4179" extrusionOk="0">
                  <a:moveTo>
                    <a:pt x="2515" y="0"/>
                  </a:moveTo>
                  <a:cubicBezTo>
                    <a:pt x="2489" y="0"/>
                    <a:pt x="2463" y="4"/>
                    <a:pt x="2439" y="11"/>
                  </a:cubicBezTo>
                  <a:cubicBezTo>
                    <a:pt x="2341" y="42"/>
                    <a:pt x="2239" y="56"/>
                    <a:pt x="2137" y="56"/>
                  </a:cubicBezTo>
                  <a:cubicBezTo>
                    <a:pt x="2045" y="56"/>
                    <a:pt x="1951" y="45"/>
                    <a:pt x="1858" y="23"/>
                  </a:cubicBezTo>
                  <a:cubicBezTo>
                    <a:pt x="1847" y="21"/>
                    <a:pt x="1836" y="20"/>
                    <a:pt x="1826" y="20"/>
                  </a:cubicBezTo>
                  <a:cubicBezTo>
                    <a:pt x="1713" y="20"/>
                    <a:pt x="1626" y="127"/>
                    <a:pt x="1626" y="243"/>
                  </a:cubicBezTo>
                  <a:cubicBezTo>
                    <a:pt x="1626" y="290"/>
                    <a:pt x="1649" y="348"/>
                    <a:pt x="1649" y="383"/>
                  </a:cubicBezTo>
                  <a:cubicBezTo>
                    <a:pt x="1649" y="441"/>
                    <a:pt x="1673" y="476"/>
                    <a:pt x="1707" y="499"/>
                  </a:cubicBezTo>
                  <a:cubicBezTo>
                    <a:pt x="1673" y="777"/>
                    <a:pt x="1707" y="1044"/>
                    <a:pt x="1673" y="1346"/>
                  </a:cubicBezTo>
                  <a:cubicBezTo>
                    <a:pt x="1653" y="1584"/>
                    <a:pt x="1652" y="1646"/>
                    <a:pt x="1638" y="1646"/>
                  </a:cubicBezTo>
                  <a:cubicBezTo>
                    <a:pt x="1622" y="1646"/>
                    <a:pt x="1593" y="1577"/>
                    <a:pt x="1511" y="1577"/>
                  </a:cubicBezTo>
                  <a:cubicBezTo>
                    <a:pt x="1485" y="1577"/>
                    <a:pt x="1454" y="1584"/>
                    <a:pt x="1417" y="1602"/>
                  </a:cubicBezTo>
                  <a:cubicBezTo>
                    <a:pt x="1307" y="1654"/>
                    <a:pt x="1162" y="1666"/>
                    <a:pt x="1015" y="1666"/>
                  </a:cubicBezTo>
                  <a:cubicBezTo>
                    <a:pt x="898" y="1666"/>
                    <a:pt x="780" y="1658"/>
                    <a:pt x="678" y="1658"/>
                  </a:cubicBezTo>
                  <a:cubicBezTo>
                    <a:pt x="652" y="1658"/>
                    <a:pt x="628" y="1659"/>
                    <a:pt x="604" y="1660"/>
                  </a:cubicBezTo>
                  <a:cubicBezTo>
                    <a:pt x="1" y="1683"/>
                    <a:pt x="24" y="1892"/>
                    <a:pt x="59" y="2461"/>
                  </a:cubicBezTo>
                  <a:cubicBezTo>
                    <a:pt x="59" y="2530"/>
                    <a:pt x="152" y="2623"/>
                    <a:pt x="233" y="2623"/>
                  </a:cubicBezTo>
                  <a:cubicBezTo>
                    <a:pt x="468" y="2623"/>
                    <a:pt x="827" y="2565"/>
                    <a:pt x="1119" y="2565"/>
                  </a:cubicBezTo>
                  <a:cubicBezTo>
                    <a:pt x="1217" y="2565"/>
                    <a:pt x="1307" y="2571"/>
                    <a:pt x="1382" y="2588"/>
                  </a:cubicBezTo>
                  <a:cubicBezTo>
                    <a:pt x="1835" y="2728"/>
                    <a:pt x="1626" y="3285"/>
                    <a:pt x="1649" y="3633"/>
                  </a:cubicBezTo>
                  <a:cubicBezTo>
                    <a:pt x="1661" y="4179"/>
                    <a:pt x="1951" y="4133"/>
                    <a:pt x="2427" y="4156"/>
                  </a:cubicBezTo>
                  <a:cubicBezTo>
                    <a:pt x="2532" y="4156"/>
                    <a:pt x="2601" y="4086"/>
                    <a:pt x="2613" y="3982"/>
                  </a:cubicBezTo>
                  <a:cubicBezTo>
                    <a:pt x="2636" y="3796"/>
                    <a:pt x="2439" y="2821"/>
                    <a:pt x="2613" y="2647"/>
                  </a:cubicBezTo>
                  <a:cubicBezTo>
                    <a:pt x="2653" y="2610"/>
                    <a:pt x="2754" y="2597"/>
                    <a:pt x="2882" y="2597"/>
                  </a:cubicBezTo>
                  <a:cubicBezTo>
                    <a:pt x="3187" y="2597"/>
                    <a:pt x="3637" y="2670"/>
                    <a:pt x="3738" y="2670"/>
                  </a:cubicBezTo>
                  <a:cubicBezTo>
                    <a:pt x="3743" y="2670"/>
                    <a:pt x="3747" y="2670"/>
                    <a:pt x="3751" y="2670"/>
                  </a:cubicBezTo>
                  <a:cubicBezTo>
                    <a:pt x="4238" y="2647"/>
                    <a:pt x="4261" y="2217"/>
                    <a:pt x="4227" y="1741"/>
                  </a:cubicBezTo>
                  <a:cubicBezTo>
                    <a:pt x="4216" y="1601"/>
                    <a:pt x="4125" y="1531"/>
                    <a:pt x="4000" y="1531"/>
                  </a:cubicBezTo>
                  <a:cubicBezTo>
                    <a:pt x="3991" y="1531"/>
                    <a:pt x="3981" y="1531"/>
                    <a:pt x="3971" y="1532"/>
                  </a:cubicBezTo>
                  <a:cubicBezTo>
                    <a:pt x="3542" y="1590"/>
                    <a:pt x="3135" y="1602"/>
                    <a:pt x="2717" y="1602"/>
                  </a:cubicBezTo>
                  <a:cubicBezTo>
                    <a:pt x="2717" y="1126"/>
                    <a:pt x="2729" y="650"/>
                    <a:pt x="2717" y="174"/>
                  </a:cubicBezTo>
                  <a:cubicBezTo>
                    <a:pt x="2717" y="54"/>
                    <a:pt x="2615" y="0"/>
                    <a:pt x="2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5242850" y="2742925"/>
              <a:ext cx="13275" cy="16700"/>
            </a:xfrm>
            <a:custGeom>
              <a:avLst/>
              <a:gdLst/>
              <a:ahLst/>
              <a:cxnLst/>
              <a:rect l="l" t="t" r="r" b="b"/>
              <a:pathLst>
                <a:path w="531" h="668" extrusionOk="0">
                  <a:moveTo>
                    <a:pt x="377" y="0"/>
                  </a:moveTo>
                  <a:cubicBezTo>
                    <a:pt x="355" y="0"/>
                    <a:pt x="333" y="8"/>
                    <a:pt x="314" y="26"/>
                  </a:cubicBezTo>
                  <a:cubicBezTo>
                    <a:pt x="175" y="177"/>
                    <a:pt x="1" y="421"/>
                    <a:pt x="140" y="618"/>
                  </a:cubicBezTo>
                  <a:cubicBezTo>
                    <a:pt x="163" y="647"/>
                    <a:pt x="213" y="668"/>
                    <a:pt x="258" y="668"/>
                  </a:cubicBezTo>
                  <a:cubicBezTo>
                    <a:pt x="303" y="668"/>
                    <a:pt x="343" y="647"/>
                    <a:pt x="349" y="595"/>
                  </a:cubicBezTo>
                  <a:cubicBezTo>
                    <a:pt x="361" y="502"/>
                    <a:pt x="349" y="433"/>
                    <a:pt x="372" y="351"/>
                  </a:cubicBezTo>
                  <a:cubicBezTo>
                    <a:pt x="407" y="270"/>
                    <a:pt x="430" y="212"/>
                    <a:pt x="477" y="154"/>
                  </a:cubicBezTo>
                  <a:cubicBezTo>
                    <a:pt x="531" y="91"/>
                    <a:pt x="452" y="0"/>
                    <a:pt x="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5134600" y="2757950"/>
              <a:ext cx="320725" cy="161750"/>
            </a:xfrm>
            <a:custGeom>
              <a:avLst/>
              <a:gdLst/>
              <a:ahLst/>
              <a:cxnLst/>
              <a:rect l="l" t="t" r="r" b="b"/>
              <a:pathLst>
                <a:path w="12829" h="6470" extrusionOk="0">
                  <a:moveTo>
                    <a:pt x="3970" y="1"/>
                  </a:moveTo>
                  <a:cubicBezTo>
                    <a:pt x="3932" y="1"/>
                    <a:pt x="3893" y="20"/>
                    <a:pt x="3878" y="64"/>
                  </a:cubicBezTo>
                  <a:cubicBezTo>
                    <a:pt x="3855" y="157"/>
                    <a:pt x="3832" y="250"/>
                    <a:pt x="3808" y="343"/>
                  </a:cubicBezTo>
                  <a:cubicBezTo>
                    <a:pt x="3774" y="354"/>
                    <a:pt x="3774" y="401"/>
                    <a:pt x="3797" y="424"/>
                  </a:cubicBezTo>
                  <a:cubicBezTo>
                    <a:pt x="3588" y="1213"/>
                    <a:pt x="3402" y="1979"/>
                    <a:pt x="3158" y="2746"/>
                  </a:cubicBezTo>
                  <a:cubicBezTo>
                    <a:pt x="3042" y="3140"/>
                    <a:pt x="3065" y="3419"/>
                    <a:pt x="2706" y="3616"/>
                  </a:cubicBezTo>
                  <a:cubicBezTo>
                    <a:pt x="2288" y="3837"/>
                    <a:pt x="1800" y="3965"/>
                    <a:pt x="1382" y="4185"/>
                  </a:cubicBezTo>
                  <a:cubicBezTo>
                    <a:pt x="1034" y="4359"/>
                    <a:pt x="372" y="4522"/>
                    <a:pt x="175" y="4917"/>
                  </a:cubicBezTo>
                  <a:cubicBezTo>
                    <a:pt x="1" y="5288"/>
                    <a:pt x="233" y="6031"/>
                    <a:pt x="349" y="6391"/>
                  </a:cubicBezTo>
                  <a:cubicBezTo>
                    <a:pt x="366" y="6443"/>
                    <a:pt x="416" y="6469"/>
                    <a:pt x="462" y="6469"/>
                  </a:cubicBezTo>
                  <a:cubicBezTo>
                    <a:pt x="509" y="6469"/>
                    <a:pt x="552" y="6443"/>
                    <a:pt x="558" y="6391"/>
                  </a:cubicBezTo>
                  <a:cubicBezTo>
                    <a:pt x="662" y="5787"/>
                    <a:pt x="349" y="5067"/>
                    <a:pt x="1034" y="4754"/>
                  </a:cubicBezTo>
                  <a:cubicBezTo>
                    <a:pt x="1742" y="4417"/>
                    <a:pt x="2439" y="4069"/>
                    <a:pt x="3193" y="3837"/>
                  </a:cubicBezTo>
                  <a:cubicBezTo>
                    <a:pt x="3251" y="3825"/>
                    <a:pt x="3298" y="3756"/>
                    <a:pt x="3298" y="3698"/>
                  </a:cubicBezTo>
                  <a:cubicBezTo>
                    <a:pt x="3414" y="2618"/>
                    <a:pt x="3774" y="1561"/>
                    <a:pt x="3983" y="505"/>
                  </a:cubicBezTo>
                  <a:cubicBezTo>
                    <a:pt x="5376" y="598"/>
                    <a:pt x="6815" y="563"/>
                    <a:pt x="8220" y="586"/>
                  </a:cubicBezTo>
                  <a:cubicBezTo>
                    <a:pt x="8940" y="598"/>
                    <a:pt x="9660" y="644"/>
                    <a:pt x="10379" y="656"/>
                  </a:cubicBezTo>
                  <a:cubicBezTo>
                    <a:pt x="10809" y="671"/>
                    <a:pt x="11371" y="723"/>
                    <a:pt x="11887" y="723"/>
                  </a:cubicBezTo>
                  <a:cubicBezTo>
                    <a:pt x="12180" y="723"/>
                    <a:pt x="12458" y="706"/>
                    <a:pt x="12690" y="656"/>
                  </a:cubicBezTo>
                  <a:cubicBezTo>
                    <a:pt x="12829" y="621"/>
                    <a:pt x="12748" y="308"/>
                    <a:pt x="12631" y="284"/>
                  </a:cubicBezTo>
                  <a:cubicBezTo>
                    <a:pt x="12380" y="225"/>
                    <a:pt x="12085" y="207"/>
                    <a:pt x="11781" y="207"/>
                  </a:cubicBezTo>
                  <a:cubicBezTo>
                    <a:pt x="11312" y="207"/>
                    <a:pt x="10820" y="250"/>
                    <a:pt x="10426" y="250"/>
                  </a:cubicBezTo>
                  <a:cubicBezTo>
                    <a:pt x="9636" y="238"/>
                    <a:pt x="8858" y="192"/>
                    <a:pt x="8069" y="192"/>
                  </a:cubicBezTo>
                  <a:cubicBezTo>
                    <a:pt x="7332" y="185"/>
                    <a:pt x="6534" y="118"/>
                    <a:pt x="5749" y="118"/>
                  </a:cubicBezTo>
                  <a:cubicBezTo>
                    <a:pt x="5162" y="118"/>
                    <a:pt x="4582" y="155"/>
                    <a:pt x="4041" y="284"/>
                  </a:cubicBezTo>
                  <a:cubicBezTo>
                    <a:pt x="4052" y="226"/>
                    <a:pt x="4064" y="157"/>
                    <a:pt x="4064" y="99"/>
                  </a:cubicBezTo>
                  <a:cubicBezTo>
                    <a:pt x="4077" y="38"/>
                    <a:pt x="4024" y="1"/>
                    <a:pt x="3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5198450" y="2902600"/>
              <a:ext cx="38350" cy="44275"/>
            </a:xfrm>
            <a:custGeom>
              <a:avLst/>
              <a:gdLst/>
              <a:ahLst/>
              <a:cxnLst/>
              <a:rect l="l" t="t" r="r" b="b"/>
              <a:pathLst>
                <a:path w="1534" h="1771" extrusionOk="0">
                  <a:moveTo>
                    <a:pt x="1381" y="0"/>
                  </a:moveTo>
                  <a:cubicBezTo>
                    <a:pt x="902" y="0"/>
                    <a:pt x="481" y="340"/>
                    <a:pt x="268" y="767"/>
                  </a:cubicBezTo>
                  <a:cubicBezTo>
                    <a:pt x="128" y="1023"/>
                    <a:pt x="1" y="1650"/>
                    <a:pt x="384" y="1766"/>
                  </a:cubicBezTo>
                  <a:cubicBezTo>
                    <a:pt x="392" y="1769"/>
                    <a:pt x="403" y="1770"/>
                    <a:pt x="415" y="1770"/>
                  </a:cubicBezTo>
                  <a:cubicBezTo>
                    <a:pt x="453" y="1770"/>
                    <a:pt x="503" y="1755"/>
                    <a:pt x="511" y="1719"/>
                  </a:cubicBezTo>
                  <a:cubicBezTo>
                    <a:pt x="569" y="1580"/>
                    <a:pt x="523" y="1476"/>
                    <a:pt x="511" y="1336"/>
                  </a:cubicBezTo>
                  <a:cubicBezTo>
                    <a:pt x="500" y="1174"/>
                    <a:pt x="546" y="1000"/>
                    <a:pt x="628" y="849"/>
                  </a:cubicBezTo>
                  <a:cubicBezTo>
                    <a:pt x="802" y="524"/>
                    <a:pt x="1127" y="303"/>
                    <a:pt x="1452" y="152"/>
                  </a:cubicBezTo>
                  <a:cubicBezTo>
                    <a:pt x="1533" y="129"/>
                    <a:pt x="1510" y="1"/>
                    <a:pt x="1429" y="1"/>
                  </a:cubicBezTo>
                  <a:cubicBezTo>
                    <a:pt x="1413" y="0"/>
                    <a:pt x="1397" y="0"/>
                    <a:pt x="1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5349950" y="2904775"/>
              <a:ext cx="38350" cy="41625"/>
            </a:xfrm>
            <a:custGeom>
              <a:avLst/>
              <a:gdLst/>
              <a:ahLst/>
              <a:cxnLst/>
              <a:rect l="l" t="t" r="r" b="b"/>
              <a:pathLst>
                <a:path w="1534" h="1665" extrusionOk="0">
                  <a:moveTo>
                    <a:pt x="1160" y="1"/>
                  </a:moveTo>
                  <a:cubicBezTo>
                    <a:pt x="823" y="1"/>
                    <a:pt x="540" y="177"/>
                    <a:pt x="349" y="495"/>
                  </a:cubicBezTo>
                  <a:cubicBezTo>
                    <a:pt x="175" y="762"/>
                    <a:pt x="1" y="1389"/>
                    <a:pt x="291" y="1656"/>
                  </a:cubicBezTo>
                  <a:cubicBezTo>
                    <a:pt x="303" y="1661"/>
                    <a:pt x="320" y="1664"/>
                    <a:pt x="337" y="1664"/>
                  </a:cubicBezTo>
                  <a:cubicBezTo>
                    <a:pt x="355" y="1664"/>
                    <a:pt x="372" y="1661"/>
                    <a:pt x="384" y="1656"/>
                  </a:cubicBezTo>
                  <a:cubicBezTo>
                    <a:pt x="593" y="1481"/>
                    <a:pt x="523" y="1156"/>
                    <a:pt x="581" y="924"/>
                  </a:cubicBezTo>
                  <a:cubicBezTo>
                    <a:pt x="697" y="495"/>
                    <a:pt x="1046" y="321"/>
                    <a:pt x="1429" y="204"/>
                  </a:cubicBezTo>
                  <a:cubicBezTo>
                    <a:pt x="1510" y="170"/>
                    <a:pt x="1533" y="65"/>
                    <a:pt x="1452" y="42"/>
                  </a:cubicBezTo>
                  <a:cubicBezTo>
                    <a:pt x="1351" y="14"/>
                    <a:pt x="1254" y="1"/>
                    <a:pt x="1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5345025" y="2900225"/>
              <a:ext cx="70250" cy="65200"/>
            </a:xfrm>
            <a:custGeom>
              <a:avLst/>
              <a:gdLst/>
              <a:ahLst/>
              <a:cxnLst/>
              <a:rect l="l" t="t" r="r" b="b"/>
              <a:pathLst>
                <a:path w="2810" h="2608" extrusionOk="0">
                  <a:moveTo>
                    <a:pt x="1366" y="301"/>
                  </a:moveTo>
                  <a:cubicBezTo>
                    <a:pt x="1460" y="301"/>
                    <a:pt x="1555" y="314"/>
                    <a:pt x="1649" y="340"/>
                  </a:cubicBezTo>
                  <a:cubicBezTo>
                    <a:pt x="2090" y="456"/>
                    <a:pt x="2461" y="909"/>
                    <a:pt x="2496" y="1373"/>
                  </a:cubicBezTo>
                  <a:cubicBezTo>
                    <a:pt x="2566" y="1968"/>
                    <a:pt x="2034" y="2309"/>
                    <a:pt x="1494" y="2309"/>
                  </a:cubicBezTo>
                  <a:cubicBezTo>
                    <a:pt x="1402" y="2309"/>
                    <a:pt x="1309" y="2299"/>
                    <a:pt x="1219" y="2279"/>
                  </a:cubicBezTo>
                  <a:cubicBezTo>
                    <a:pt x="581" y="2139"/>
                    <a:pt x="221" y="1524"/>
                    <a:pt x="465" y="920"/>
                  </a:cubicBezTo>
                  <a:cubicBezTo>
                    <a:pt x="558" y="712"/>
                    <a:pt x="720" y="537"/>
                    <a:pt x="906" y="421"/>
                  </a:cubicBezTo>
                  <a:cubicBezTo>
                    <a:pt x="1046" y="340"/>
                    <a:pt x="1204" y="301"/>
                    <a:pt x="1366" y="301"/>
                  </a:cubicBezTo>
                  <a:close/>
                  <a:moveTo>
                    <a:pt x="1438" y="0"/>
                  </a:moveTo>
                  <a:cubicBezTo>
                    <a:pt x="1203" y="0"/>
                    <a:pt x="971" y="55"/>
                    <a:pt x="778" y="166"/>
                  </a:cubicBezTo>
                  <a:cubicBezTo>
                    <a:pt x="407" y="352"/>
                    <a:pt x="209" y="688"/>
                    <a:pt x="140" y="1095"/>
                  </a:cubicBezTo>
                  <a:cubicBezTo>
                    <a:pt x="0" y="1849"/>
                    <a:pt x="523" y="2476"/>
                    <a:pt x="1277" y="2592"/>
                  </a:cubicBezTo>
                  <a:cubicBezTo>
                    <a:pt x="1348" y="2603"/>
                    <a:pt x="1418" y="2608"/>
                    <a:pt x="1487" y="2608"/>
                  </a:cubicBezTo>
                  <a:cubicBezTo>
                    <a:pt x="2182" y="2608"/>
                    <a:pt x="2789" y="2092"/>
                    <a:pt x="2810" y="1385"/>
                  </a:cubicBezTo>
                  <a:cubicBezTo>
                    <a:pt x="2810" y="1153"/>
                    <a:pt x="2752" y="909"/>
                    <a:pt x="2636" y="700"/>
                  </a:cubicBezTo>
                  <a:cubicBezTo>
                    <a:pt x="2589" y="619"/>
                    <a:pt x="2543" y="537"/>
                    <a:pt x="2485" y="468"/>
                  </a:cubicBezTo>
                  <a:cubicBezTo>
                    <a:pt x="2250" y="160"/>
                    <a:pt x="1840" y="0"/>
                    <a:pt x="143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5367950" y="29206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6" y="812"/>
                  </a:cubicBezTo>
                  <a:cubicBezTo>
                    <a:pt x="508" y="812"/>
                    <a:pt x="480" y="809"/>
                    <a:pt x="453" y="802"/>
                  </a:cubicBezTo>
                  <a:cubicBezTo>
                    <a:pt x="267" y="744"/>
                    <a:pt x="151" y="558"/>
                    <a:pt x="221" y="361"/>
                  </a:cubicBezTo>
                  <a:cubicBezTo>
                    <a:pt x="244" y="303"/>
                    <a:pt x="291" y="245"/>
                    <a:pt x="349" y="222"/>
                  </a:cubicBezTo>
                  <a:cubicBezTo>
                    <a:pt x="395" y="191"/>
                    <a:pt x="447" y="180"/>
                    <a:pt x="500" y="180"/>
                  </a:cubicBezTo>
                  <a:close/>
                  <a:moveTo>
                    <a:pt x="515" y="1"/>
                  </a:moveTo>
                  <a:cubicBezTo>
                    <a:pt x="431" y="1"/>
                    <a:pt x="348" y="20"/>
                    <a:pt x="279" y="59"/>
                  </a:cubicBezTo>
                  <a:cubicBezTo>
                    <a:pt x="151" y="129"/>
                    <a:pt x="70" y="245"/>
                    <a:pt x="47" y="407"/>
                  </a:cubicBezTo>
                  <a:cubicBezTo>
                    <a:pt x="0" y="686"/>
                    <a:pt x="186" y="918"/>
                    <a:pt x="465" y="965"/>
                  </a:cubicBezTo>
                  <a:cubicBezTo>
                    <a:pt x="486" y="967"/>
                    <a:pt x="508" y="969"/>
                    <a:pt x="529" y="969"/>
                  </a:cubicBezTo>
                  <a:cubicBezTo>
                    <a:pt x="785" y="969"/>
                    <a:pt x="1022" y="780"/>
                    <a:pt x="1022" y="512"/>
                  </a:cubicBezTo>
                  <a:cubicBezTo>
                    <a:pt x="1022" y="419"/>
                    <a:pt x="999" y="338"/>
                    <a:pt x="964" y="268"/>
                  </a:cubicBezTo>
                  <a:cubicBezTo>
                    <a:pt x="941" y="233"/>
                    <a:pt x="929" y="210"/>
                    <a:pt x="894" y="175"/>
                  </a:cubicBezTo>
                  <a:cubicBezTo>
                    <a:pt x="806"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5192350" y="2897325"/>
              <a:ext cx="69975" cy="65200"/>
            </a:xfrm>
            <a:custGeom>
              <a:avLst/>
              <a:gdLst/>
              <a:ahLst/>
              <a:cxnLst/>
              <a:rect l="l" t="t" r="r" b="b"/>
              <a:pathLst>
                <a:path w="2799" h="2608" extrusionOk="0">
                  <a:moveTo>
                    <a:pt x="1378" y="301"/>
                  </a:moveTo>
                  <a:cubicBezTo>
                    <a:pt x="1472" y="301"/>
                    <a:pt x="1567" y="314"/>
                    <a:pt x="1661" y="340"/>
                  </a:cubicBezTo>
                  <a:cubicBezTo>
                    <a:pt x="2102" y="456"/>
                    <a:pt x="2474" y="897"/>
                    <a:pt x="2508" y="1373"/>
                  </a:cubicBezTo>
                  <a:cubicBezTo>
                    <a:pt x="2578" y="1968"/>
                    <a:pt x="2046" y="2309"/>
                    <a:pt x="1506" y="2309"/>
                  </a:cubicBezTo>
                  <a:cubicBezTo>
                    <a:pt x="1414" y="2309"/>
                    <a:pt x="1321" y="2299"/>
                    <a:pt x="1231" y="2279"/>
                  </a:cubicBezTo>
                  <a:cubicBezTo>
                    <a:pt x="593" y="2139"/>
                    <a:pt x="233" y="1524"/>
                    <a:pt x="477" y="920"/>
                  </a:cubicBezTo>
                  <a:cubicBezTo>
                    <a:pt x="570" y="711"/>
                    <a:pt x="732" y="537"/>
                    <a:pt x="918" y="421"/>
                  </a:cubicBezTo>
                  <a:cubicBezTo>
                    <a:pt x="1058" y="340"/>
                    <a:pt x="1216" y="301"/>
                    <a:pt x="1378" y="301"/>
                  </a:cubicBezTo>
                  <a:close/>
                  <a:moveTo>
                    <a:pt x="1427" y="0"/>
                  </a:moveTo>
                  <a:cubicBezTo>
                    <a:pt x="1192" y="0"/>
                    <a:pt x="960" y="55"/>
                    <a:pt x="767" y="166"/>
                  </a:cubicBezTo>
                  <a:cubicBezTo>
                    <a:pt x="407" y="363"/>
                    <a:pt x="210" y="688"/>
                    <a:pt x="129" y="1095"/>
                  </a:cubicBezTo>
                  <a:cubicBezTo>
                    <a:pt x="1" y="1849"/>
                    <a:pt x="523" y="2476"/>
                    <a:pt x="1278" y="2592"/>
                  </a:cubicBezTo>
                  <a:cubicBezTo>
                    <a:pt x="1347" y="2603"/>
                    <a:pt x="1416" y="2608"/>
                    <a:pt x="1485" y="2608"/>
                  </a:cubicBezTo>
                  <a:cubicBezTo>
                    <a:pt x="2172" y="2608"/>
                    <a:pt x="2788" y="2092"/>
                    <a:pt x="2799" y="1385"/>
                  </a:cubicBezTo>
                  <a:cubicBezTo>
                    <a:pt x="2799" y="1153"/>
                    <a:pt x="2741" y="909"/>
                    <a:pt x="2625" y="700"/>
                  </a:cubicBezTo>
                  <a:cubicBezTo>
                    <a:pt x="2590" y="619"/>
                    <a:pt x="2543" y="537"/>
                    <a:pt x="2485" y="468"/>
                  </a:cubicBezTo>
                  <a:cubicBezTo>
                    <a:pt x="2243" y="160"/>
                    <a:pt x="1830" y="0"/>
                    <a:pt x="142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5215575" y="29177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7" y="812"/>
                  </a:cubicBezTo>
                  <a:cubicBezTo>
                    <a:pt x="509" y="812"/>
                    <a:pt x="481" y="809"/>
                    <a:pt x="453" y="802"/>
                  </a:cubicBezTo>
                  <a:cubicBezTo>
                    <a:pt x="244" y="744"/>
                    <a:pt x="152" y="558"/>
                    <a:pt x="221" y="361"/>
                  </a:cubicBezTo>
                  <a:cubicBezTo>
                    <a:pt x="244" y="303"/>
                    <a:pt x="291" y="245"/>
                    <a:pt x="349" y="221"/>
                  </a:cubicBezTo>
                  <a:cubicBezTo>
                    <a:pt x="395" y="191"/>
                    <a:pt x="447" y="180"/>
                    <a:pt x="500" y="180"/>
                  </a:cubicBezTo>
                  <a:close/>
                  <a:moveTo>
                    <a:pt x="515" y="1"/>
                  </a:moveTo>
                  <a:cubicBezTo>
                    <a:pt x="431" y="1"/>
                    <a:pt x="348" y="20"/>
                    <a:pt x="279" y="59"/>
                  </a:cubicBezTo>
                  <a:cubicBezTo>
                    <a:pt x="152" y="152"/>
                    <a:pt x="59" y="268"/>
                    <a:pt x="47" y="407"/>
                  </a:cubicBezTo>
                  <a:cubicBezTo>
                    <a:pt x="1" y="686"/>
                    <a:pt x="186" y="918"/>
                    <a:pt x="465" y="964"/>
                  </a:cubicBezTo>
                  <a:cubicBezTo>
                    <a:pt x="486" y="967"/>
                    <a:pt x="508" y="968"/>
                    <a:pt x="529" y="968"/>
                  </a:cubicBezTo>
                  <a:cubicBezTo>
                    <a:pt x="785" y="968"/>
                    <a:pt x="1022" y="780"/>
                    <a:pt x="1022" y="512"/>
                  </a:cubicBezTo>
                  <a:cubicBezTo>
                    <a:pt x="1022" y="419"/>
                    <a:pt x="999" y="338"/>
                    <a:pt x="964" y="268"/>
                  </a:cubicBezTo>
                  <a:cubicBezTo>
                    <a:pt x="941" y="233"/>
                    <a:pt x="929" y="210"/>
                    <a:pt x="895" y="175"/>
                  </a:cubicBezTo>
                  <a:cubicBezTo>
                    <a:pt x="807"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5132575" y="2738825"/>
              <a:ext cx="325950" cy="204125"/>
            </a:xfrm>
            <a:custGeom>
              <a:avLst/>
              <a:gdLst/>
              <a:ahLst/>
              <a:cxnLst/>
              <a:rect l="l" t="t" r="r" b="b"/>
              <a:pathLst>
                <a:path w="13038" h="8165" extrusionOk="0">
                  <a:moveTo>
                    <a:pt x="4779" y="264"/>
                  </a:moveTo>
                  <a:cubicBezTo>
                    <a:pt x="4846" y="264"/>
                    <a:pt x="4911" y="303"/>
                    <a:pt x="4957" y="399"/>
                  </a:cubicBezTo>
                  <a:cubicBezTo>
                    <a:pt x="4992" y="469"/>
                    <a:pt x="4992" y="574"/>
                    <a:pt x="5004" y="666"/>
                  </a:cubicBezTo>
                  <a:lnTo>
                    <a:pt x="4505" y="666"/>
                  </a:lnTo>
                  <a:cubicBezTo>
                    <a:pt x="4505" y="608"/>
                    <a:pt x="4505" y="574"/>
                    <a:pt x="4528" y="527"/>
                  </a:cubicBezTo>
                  <a:cubicBezTo>
                    <a:pt x="4543" y="386"/>
                    <a:pt x="4662" y="264"/>
                    <a:pt x="4779" y="264"/>
                  </a:cubicBezTo>
                  <a:close/>
                  <a:moveTo>
                    <a:pt x="3831" y="1572"/>
                  </a:moveTo>
                  <a:cubicBezTo>
                    <a:pt x="4168" y="1816"/>
                    <a:pt x="3971" y="2292"/>
                    <a:pt x="3878" y="2663"/>
                  </a:cubicBezTo>
                  <a:cubicBezTo>
                    <a:pt x="3797" y="2919"/>
                    <a:pt x="3715" y="3197"/>
                    <a:pt x="3564" y="3429"/>
                  </a:cubicBezTo>
                  <a:cubicBezTo>
                    <a:pt x="3495" y="3557"/>
                    <a:pt x="3390" y="3627"/>
                    <a:pt x="3274" y="3708"/>
                  </a:cubicBezTo>
                  <a:cubicBezTo>
                    <a:pt x="3355" y="3487"/>
                    <a:pt x="3390" y="3255"/>
                    <a:pt x="3448" y="3069"/>
                  </a:cubicBezTo>
                  <a:cubicBezTo>
                    <a:pt x="3588" y="2570"/>
                    <a:pt x="3715" y="2083"/>
                    <a:pt x="3831" y="1572"/>
                  </a:cubicBezTo>
                  <a:close/>
                  <a:moveTo>
                    <a:pt x="407" y="5647"/>
                  </a:moveTo>
                  <a:cubicBezTo>
                    <a:pt x="476" y="5751"/>
                    <a:pt x="465" y="5867"/>
                    <a:pt x="430" y="6007"/>
                  </a:cubicBezTo>
                  <a:cubicBezTo>
                    <a:pt x="418" y="6088"/>
                    <a:pt x="395" y="6169"/>
                    <a:pt x="349" y="6227"/>
                  </a:cubicBezTo>
                  <a:cubicBezTo>
                    <a:pt x="337" y="5995"/>
                    <a:pt x="337" y="5809"/>
                    <a:pt x="407" y="5647"/>
                  </a:cubicBezTo>
                  <a:close/>
                  <a:moveTo>
                    <a:pt x="3971" y="991"/>
                  </a:moveTo>
                  <a:cubicBezTo>
                    <a:pt x="6896" y="1212"/>
                    <a:pt x="9822" y="1038"/>
                    <a:pt x="12736" y="1224"/>
                  </a:cubicBezTo>
                  <a:cubicBezTo>
                    <a:pt x="12585" y="3429"/>
                    <a:pt x="12852" y="5635"/>
                    <a:pt x="12678" y="7841"/>
                  </a:cubicBezTo>
                  <a:cubicBezTo>
                    <a:pt x="12364" y="7806"/>
                    <a:pt x="12062" y="7783"/>
                    <a:pt x="11737" y="7783"/>
                  </a:cubicBezTo>
                  <a:cubicBezTo>
                    <a:pt x="11888" y="7017"/>
                    <a:pt x="11076" y="6065"/>
                    <a:pt x="10402" y="5914"/>
                  </a:cubicBezTo>
                  <a:cubicBezTo>
                    <a:pt x="10259" y="5880"/>
                    <a:pt x="10117" y="5864"/>
                    <a:pt x="9977" y="5864"/>
                  </a:cubicBezTo>
                  <a:cubicBezTo>
                    <a:pt x="8924" y="5864"/>
                    <a:pt x="8013" y="6782"/>
                    <a:pt x="8115" y="7899"/>
                  </a:cubicBezTo>
                  <a:cubicBezTo>
                    <a:pt x="7918" y="7905"/>
                    <a:pt x="7718" y="7908"/>
                    <a:pt x="7517" y="7908"/>
                  </a:cubicBezTo>
                  <a:cubicBezTo>
                    <a:pt x="7317" y="7908"/>
                    <a:pt x="7117" y="7905"/>
                    <a:pt x="6919" y="7899"/>
                  </a:cubicBezTo>
                  <a:cubicBezTo>
                    <a:pt x="6467" y="7887"/>
                    <a:pt x="6026" y="7841"/>
                    <a:pt x="5573" y="7806"/>
                  </a:cubicBezTo>
                  <a:cubicBezTo>
                    <a:pt x="5863" y="7028"/>
                    <a:pt x="4981" y="5972"/>
                    <a:pt x="4284" y="5798"/>
                  </a:cubicBezTo>
                  <a:cubicBezTo>
                    <a:pt x="4123" y="5753"/>
                    <a:pt x="3963" y="5733"/>
                    <a:pt x="3806" y="5733"/>
                  </a:cubicBezTo>
                  <a:cubicBezTo>
                    <a:pt x="2807" y="5733"/>
                    <a:pt x="1944" y="6575"/>
                    <a:pt x="1974" y="7609"/>
                  </a:cubicBezTo>
                  <a:cubicBezTo>
                    <a:pt x="1452" y="7597"/>
                    <a:pt x="941" y="7562"/>
                    <a:pt x="430" y="7481"/>
                  </a:cubicBezTo>
                  <a:cubicBezTo>
                    <a:pt x="430" y="7168"/>
                    <a:pt x="407" y="6877"/>
                    <a:pt x="372" y="6575"/>
                  </a:cubicBezTo>
                  <a:cubicBezTo>
                    <a:pt x="569" y="6471"/>
                    <a:pt x="662" y="6169"/>
                    <a:pt x="685" y="5995"/>
                  </a:cubicBezTo>
                  <a:cubicBezTo>
                    <a:pt x="709" y="5763"/>
                    <a:pt x="662" y="5577"/>
                    <a:pt x="523" y="5473"/>
                  </a:cubicBezTo>
                  <a:cubicBezTo>
                    <a:pt x="627" y="5356"/>
                    <a:pt x="767" y="5252"/>
                    <a:pt x="976" y="5171"/>
                  </a:cubicBezTo>
                  <a:cubicBezTo>
                    <a:pt x="1359" y="4997"/>
                    <a:pt x="1753" y="4822"/>
                    <a:pt x="2160" y="4672"/>
                  </a:cubicBezTo>
                  <a:cubicBezTo>
                    <a:pt x="2380" y="4590"/>
                    <a:pt x="2670" y="4544"/>
                    <a:pt x="2856" y="4416"/>
                  </a:cubicBezTo>
                  <a:cubicBezTo>
                    <a:pt x="2972" y="4323"/>
                    <a:pt x="3065" y="4196"/>
                    <a:pt x="3146" y="4056"/>
                  </a:cubicBezTo>
                  <a:cubicBezTo>
                    <a:pt x="3164" y="4058"/>
                    <a:pt x="3181" y="4058"/>
                    <a:pt x="3198" y="4058"/>
                  </a:cubicBezTo>
                  <a:cubicBezTo>
                    <a:pt x="3841" y="4058"/>
                    <a:pt x="4020" y="3011"/>
                    <a:pt x="4145" y="2547"/>
                  </a:cubicBezTo>
                  <a:cubicBezTo>
                    <a:pt x="4238" y="2210"/>
                    <a:pt x="4377" y="1409"/>
                    <a:pt x="3889" y="1386"/>
                  </a:cubicBezTo>
                  <a:lnTo>
                    <a:pt x="3971" y="991"/>
                  </a:lnTo>
                  <a:close/>
                  <a:moveTo>
                    <a:pt x="4754" y="1"/>
                  </a:moveTo>
                  <a:cubicBezTo>
                    <a:pt x="4542" y="1"/>
                    <a:pt x="4343" y="174"/>
                    <a:pt x="4261" y="388"/>
                  </a:cubicBezTo>
                  <a:cubicBezTo>
                    <a:pt x="4238" y="469"/>
                    <a:pt x="4203" y="585"/>
                    <a:pt x="4215" y="666"/>
                  </a:cubicBezTo>
                  <a:cubicBezTo>
                    <a:pt x="4064" y="666"/>
                    <a:pt x="3901" y="678"/>
                    <a:pt x="3739" y="678"/>
                  </a:cubicBezTo>
                  <a:cubicBezTo>
                    <a:pt x="3622" y="678"/>
                    <a:pt x="3251" y="2350"/>
                    <a:pt x="3100" y="2977"/>
                  </a:cubicBezTo>
                  <a:cubicBezTo>
                    <a:pt x="2984" y="3487"/>
                    <a:pt x="2914" y="3987"/>
                    <a:pt x="2438" y="4242"/>
                  </a:cubicBezTo>
                  <a:cubicBezTo>
                    <a:pt x="2032" y="4439"/>
                    <a:pt x="1568" y="4590"/>
                    <a:pt x="1138" y="4776"/>
                  </a:cubicBezTo>
                  <a:cubicBezTo>
                    <a:pt x="720" y="4962"/>
                    <a:pt x="116" y="5124"/>
                    <a:pt x="47" y="5647"/>
                  </a:cubicBezTo>
                  <a:cubicBezTo>
                    <a:pt x="0" y="6007"/>
                    <a:pt x="105" y="6401"/>
                    <a:pt x="140" y="6761"/>
                  </a:cubicBezTo>
                  <a:cubicBezTo>
                    <a:pt x="174" y="7051"/>
                    <a:pt x="221" y="7736"/>
                    <a:pt x="337" y="7748"/>
                  </a:cubicBezTo>
                  <a:cubicBezTo>
                    <a:pt x="430" y="7783"/>
                    <a:pt x="534" y="7794"/>
                    <a:pt x="650" y="7806"/>
                  </a:cubicBezTo>
                  <a:cubicBezTo>
                    <a:pt x="1126" y="7864"/>
                    <a:pt x="1602" y="7887"/>
                    <a:pt x="2090" y="7911"/>
                  </a:cubicBezTo>
                  <a:cubicBezTo>
                    <a:pt x="2171" y="7911"/>
                    <a:pt x="2229" y="7899"/>
                    <a:pt x="2264" y="7818"/>
                  </a:cubicBezTo>
                  <a:cubicBezTo>
                    <a:pt x="2287" y="7771"/>
                    <a:pt x="2287" y="7702"/>
                    <a:pt x="2311" y="7655"/>
                  </a:cubicBezTo>
                  <a:cubicBezTo>
                    <a:pt x="2322" y="7574"/>
                    <a:pt x="2334" y="7504"/>
                    <a:pt x="2369" y="7435"/>
                  </a:cubicBezTo>
                  <a:cubicBezTo>
                    <a:pt x="2403" y="7284"/>
                    <a:pt x="2450" y="7144"/>
                    <a:pt x="2508" y="7017"/>
                  </a:cubicBezTo>
                  <a:cubicBezTo>
                    <a:pt x="2636" y="6703"/>
                    <a:pt x="2833" y="6401"/>
                    <a:pt x="3100" y="6216"/>
                  </a:cubicBezTo>
                  <a:cubicBezTo>
                    <a:pt x="3321" y="6060"/>
                    <a:pt x="3571" y="6003"/>
                    <a:pt x="3825" y="6003"/>
                  </a:cubicBezTo>
                  <a:cubicBezTo>
                    <a:pt x="3932" y="6003"/>
                    <a:pt x="4039" y="6013"/>
                    <a:pt x="4145" y="6030"/>
                  </a:cubicBezTo>
                  <a:cubicBezTo>
                    <a:pt x="4365" y="6065"/>
                    <a:pt x="4586" y="6169"/>
                    <a:pt x="4760" y="6297"/>
                  </a:cubicBezTo>
                  <a:cubicBezTo>
                    <a:pt x="5004" y="6506"/>
                    <a:pt x="5178" y="6784"/>
                    <a:pt x="5283" y="7086"/>
                  </a:cubicBezTo>
                  <a:cubicBezTo>
                    <a:pt x="5341" y="7237"/>
                    <a:pt x="5364" y="7388"/>
                    <a:pt x="5387" y="7562"/>
                  </a:cubicBezTo>
                  <a:cubicBezTo>
                    <a:pt x="5387" y="7632"/>
                    <a:pt x="5399" y="7725"/>
                    <a:pt x="5387" y="7794"/>
                  </a:cubicBezTo>
                  <a:cubicBezTo>
                    <a:pt x="5387" y="7852"/>
                    <a:pt x="5306" y="7992"/>
                    <a:pt x="5399" y="8027"/>
                  </a:cubicBezTo>
                  <a:cubicBezTo>
                    <a:pt x="5406" y="8030"/>
                    <a:pt x="5414" y="8032"/>
                    <a:pt x="5422" y="8032"/>
                  </a:cubicBezTo>
                  <a:cubicBezTo>
                    <a:pt x="5437" y="8032"/>
                    <a:pt x="5453" y="8027"/>
                    <a:pt x="5468" y="8027"/>
                  </a:cubicBezTo>
                  <a:cubicBezTo>
                    <a:pt x="5480" y="8026"/>
                    <a:pt x="5499" y="8025"/>
                    <a:pt x="5527" y="8025"/>
                  </a:cubicBezTo>
                  <a:cubicBezTo>
                    <a:pt x="5915" y="8025"/>
                    <a:pt x="7818" y="8099"/>
                    <a:pt x="8382" y="8143"/>
                  </a:cubicBezTo>
                  <a:lnTo>
                    <a:pt x="8382" y="8131"/>
                  </a:lnTo>
                  <a:cubicBezTo>
                    <a:pt x="8394" y="7806"/>
                    <a:pt x="8498" y="7423"/>
                    <a:pt x="8614" y="7133"/>
                  </a:cubicBezTo>
                  <a:cubicBezTo>
                    <a:pt x="8754" y="6819"/>
                    <a:pt x="8939" y="6517"/>
                    <a:pt x="9206" y="6332"/>
                  </a:cubicBezTo>
                  <a:cubicBezTo>
                    <a:pt x="9425" y="6178"/>
                    <a:pt x="9673" y="6109"/>
                    <a:pt x="9924" y="6109"/>
                  </a:cubicBezTo>
                  <a:cubicBezTo>
                    <a:pt x="10033" y="6109"/>
                    <a:pt x="10143" y="6121"/>
                    <a:pt x="10251" y="6146"/>
                  </a:cubicBezTo>
                  <a:cubicBezTo>
                    <a:pt x="10449" y="6169"/>
                    <a:pt x="10623" y="6239"/>
                    <a:pt x="10762" y="6343"/>
                  </a:cubicBezTo>
                  <a:cubicBezTo>
                    <a:pt x="11041" y="6529"/>
                    <a:pt x="11226" y="6808"/>
                    <a:pt x="11343" y="7098"/>
                  </a:cubicBezTo>
                  <a:cubicBezTo>
                    <a:pt x="11401" y="7260"/>
                    <a:pt x="11447" y="7411"/>
                    <a:pt x="11470" y="7574"/>
                  </a:cubicBezTo>
                  <a:cubicBezTo>
                    <a:pt x="11493" y="7690"/>
                    <a:pt x="11493" y="7794"/>
                    <a:pt x="11470" y="7911"/>
                  </a:cubicBezTo>
                  <a:cubicBezTo>
                    <a:pt x="11470" y="7922"/>
                    <a:pt x="11459" y="8154"/>
                    <a:pt x="11470" y="8154"/>
                  </a:cubicBezTo>
                  <a:cubicBezTo>
                    <a:pt x="11506" y="8162"/>
                    <a:pt x="11545" y="8164"/>
                    <a:pt x="11584" y="8164"/>
                  </a:cubicBezTo>
                  <a:cubicBezTo>
                    <a:pt x="11671" y="8164"/>
                    <a:pt x="11762" y="8151"/>
                    <a:pt x="11842" y="8143"/>
                  </a:cubicBezTo>
                  <a:cubicBezTo>
                    <a:pt x="11969" y="8143"/>
                    <a:pt x="12086" y="8131"/>
                    <a:pt x="12202" y="8108"/>
                  </a:cubicBezTo>
                  <a:cubicBezTo>
                    <a:pt x="12445" y="8096"/>
                    <a:pt x="12678" y="8073"/>
                    <a:pt x="12921" y="8027"/>
                  </a:cubicBezTo>
                  <a:cubicBezTo>
                    <a:pt x="13003" y="8015"/>
                    <a:pt x="13038" y="5647"/>
                    <a:pt x="13003" y="4544"/>
                  </a:cubicBezTo>
                  <a:cubicBezTo>
                    <a:pt x="12956" y="3395"/>
                    <a:pt x="13038" y="2106"/>
                    <a:pt x="12921" y="957"/>
                  </a:cubicBezTo>
                  <a:cubicBezTo>
                    <a:pt x="12910" y="875"/>
                    <a:pt x="11679" y="829"/>
                    <a:pt x="11180" y="794"/>
                  </a:cubicBezTo>
                  <a:cubicBezTo>
                    <a:pt x="10414" y="736"/>
                    <a:pt x="9624" y="759"/>
                    <a:pt x="8847" y="736"/>
                  </a:cubicBezTo>
                  <a:cubicBezTo>
                    <a:pt x="7662" y="724"/>
                    <a:pt x="6443" y="655"/>
                    <a:pt x="5236" y="655"/>
                  </a:cubicBezTo>
                  <a:lnTo>
                    <a:pt x="5236" y="562"/>
                  </a:lnTo>
                  <a:cubicBezTo>
                    <a:pt x="5225" y="388"/>
                    <a:pt x="5155" y="202"/>
                    <a:pt x="5016" y="98"/>
                  </a:cubicBezTo>
                  <a:cubicBezTo>
                    <a:pt x="4931" y="30"/>
                    <a:pt x="4842" y="1"/>
                    <a:pt x="4754"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5260575" y="2785525"/>
              <a:ext cx="114375" cy="114425"/>
            </a:xfrm>
            <a:custGeom>
              <a:avLst/>
              <a:gdLst/>
              <a:ahLst/>
              <a:cxnLst/>
              <a:rect l="l" t="t" r="r" b="b"/>
              <a:pathLst>
                <a:path w="4575" h="4577" extrusionOk="0">
                  <a:moveTo>
                    <a:pt x="1846" y="2676"/>
                  </a:moveTo>
                  <a:lnTo>
                    <a:pt x="1846" y="2676"/>
                  </a:lnTo>
                  <a:cubicBezTo>
                    <a:pt x="1846" y="2676"/>
                    <a:pt x="1846" y="2676"/>
                    <a:pt x="1846" y="2676"/>
                  </a:cubicBezTo>
                  <a:lnTo>
                    <a:pt x="1846" y="2676"/>
                  </a:lnTo>
                  <a:cubicBezTo>
                    <a:pt x="1846" y="2676"/>
                    <a:pt x="1846" y="2676"/>
                    <a:pt x="1846" y="2676"/>
                  </a:cubicBezTo>
                  <a:close/>
                  <a:moveTo>
                    <a:pt x="1823" y="296"/>
                  </a:moveTo>
                  <a:cubicBezTo>
                    <a:pt x="2018" y="317"/>
                    <a:pt x="2213" y="334"/>
                    <a:pt x="2405" y="334"/>
                  </a:cubicBezTo>
                  <a:cubicBezTo>
                    <a:pt x="2534" y="334"/>
                    <a:pt x="2661" y="326"/>
                    <a:pt x="2786" y="308"/>
                  </a:cubicBezTo>
                  <a:lnTo>
                    <a:pt x="2786" y="308"/>
                  </a:lnTo>
                  <a:cubicBezTo>
                    <a:pt x="2751" y="586"/>
                    <a:pt x="2740" y="865"/>
                    <a:pt x="2728" y="1143"/>
                  </a:cubicBezTo>
                  <a:cubicBezTo>
                    <a:pt x="2717" y="1283"/>
                    <a:pt x="2717" y="1410"/>
                    <a:pt x="2717" y="1561"/>
                  </a:cubicBezTo>
                  <a:cubicBezTo>
                    <a:pt x="2717" y="1677"/>
                    <a:pt x="2682" y="1863"/>
                    <a:pt x="2786" y="1910"/>
                  </a:cubicBezTo>
                  <a:cubicBezTo>
                    <a:pt x="2833" y="1921"/>
                    <a:pt x="2844" y="1921"/>
                    <a:pt x="2891" y="1921"/>
                  </a:cubicBezTo>
                  <a:cubicBezTo>
                    <a:pt x="3146" y="1921"/>
                    <a:pt x="3390" y="1910"/>
                    <a:pt x="3657" y="1898"/>
                  </a:cubicBezTo>
                  <a:cubicBezTo>
                    <a:pt x="3715" y="1898"/>
                    <a:pt x="4279" y="1875"/>
                    <a:pt x="4284" y="1852"/>
                  </a:cubicBezTo>
                  <a:lnTo>
                    <a:pt x="4284" y="1852"/>
                  </a:lnTo>
                  <a:cubicBezTo>
                    <a:pt x="4249" y="2165"/>
                    <a:pt x="4226" y="2490"/>
                    <a:pt x="4261" y="2804"/>
                  </a:cubicBezTo>
                  <a:cubicBezTo>
                    <a:pt x="4226" y="2780"/>
                    <a:pt x="4145" y="2780"/>
                    <a:pt x="4086" y="2780"/>
                  </a:cubicBezTo>
                  <a:cubicBezTo>
                    <a:pt x="3970" y="2769"/>
                    <a:pt x="3843" y="2769"/>
                    <a:pt x="3727" y="2745"/>
                  </a:cubicBezTo>
                  <a:cubicBezTo>
                    <a:pt x="3425" y="2734"/>
                    <a:pt x="3018" y="2722"/>
                    <a:pt x="2717" y="2711"/>
                  </a:cubicBezTo>
                  <a:lnTo>
                    <a:pt x="2693" y="2711"/>
                  </a:lnTo>
                  <a:cubicBezTo>
                    <a:pt x="2693" y="2711"/>
                    <a:pt x="2682" y="2838"/>
                    <a:pt x="2682" y="2896"/>
                  </a:cubicBezTo>
                  <a:lnTo>
                    <a:pt x="2682" y="3895"/>
                  </a:lnTo>
                  <a:cubicBezTo>
                    <a:pt x="2682" y="3929"/>
                    <a:pt x="2670" y="4282"/>
                    <a:pt x="2681" y="4289"/>
                  </a:cubicBezTo>
                  <a:lnTo>
                    <a:pt x="2681" y="4289"/>
                  </a:lnTo>
                  <a:cubicBezTo>
                    <a:pt x="2577" y="4255"/>
                    <a:pt x="2473" y="4255"/>
                    <a:pt x="2357" y="4255"/>
                  </a:cubicBezTo>
                  <a:cubicBezTo>
                    <a:pt x="2159" y="4243"/>
                    <a:pt x="1974" y="4243"/>
                    <a:pt x="1788" y="4243"/>
                  </a:cubicBezTo>
                  <a:cubicBezTo>
                    <a:pt x="1788" y="3756"/>
                    <a:pt x="1811" y="3175"/>
                    <a:pt x="1846" y="2676"/>
                  </a:cubicBezTo>
                  <a:lnTo>
                    <a:pt x="1846" y="2676"/>
                  </a:lnTo>
                  <a:cubicBezTo>
                    <a:pt x="1833" y="2688"/>
                    <a:pt x="795" y="2722"/>
                    <a:pt x="302" y="2722"/>
                  </a:cubicBezTo>
                  <a:cubicBezTo>
                    <a:pt x="337" y="2618"/>
                    <a:pt x="337" y="2502"/>
                    <a:pt x="337" y="2386"/>
                  </a:cubicBezTo>
                  <a:cubicBezTo>
                    <a:pt x="348" y="2200"/>
                    <a:pt x="348" y="2014"/>
                    <a:pt x="348" y="1817"/>
                  </a:cubicBezTo>
                  <a:cubicBezTo>
                    <a:pt x="847" y="1817"/>
                    <a:pt x="1393" y="1852"/>
                    <a:pt x="1892" y="1875"/>
                  </a:cubicBezTo>
                  <a:cubicBezTo>
                    <a:pt x="1892" y="1863"/>
                    <a:pt x="1892" y="818"/>
                    <a:pt x="1823" y="296"/>
                  </a:cubicBezTo>
                  <a:close/>
                  <a:moveTo>
                    <a:pt x="2301" y="1"/>
                  </a:moveTo>
                  <a:cubicBezTo>
                    <a:pt x="2250" y="1"/>
                    <a:pt x="2199" y="2"/>
                    <a:pt x="2148" y="6"/>
                  </a:cubicBezTo>
                  <a:cubicBezTo>
                    <a:pt x="2055" y="6"/>
                    <a:pt x="1974" y="6"/>
                    <a:pt x="1881" y="17"/>
                  </a:cubicBezTo>
                  <a:cubicBezTo>
                    <a:pt x="1823" y="17"/>
                    <a:pt x="1730" y="17"/>
                    <a:pt x="1672" y="52"/>
                  </a:cubicBezTo>
                  <a:cubicBezTo>
                    <a:pt x="1625" y="75"/>
                    <a:pt x="1614" y="110"/>
                    <a:pt x="1614" y="168"/>
                  </a:cubicBezTo>
                  <a:cubicBezTo>
                    <a:pt x="1590" y="238"/>
                    <a:pt x="1590" y="308"/>
                    <a:pt x="1590" y="366"/>
                  </a:cubicBezTo>
                  <a:cubicBezTo>
                    <a:pt x="1590" y="458"/>
                    <a:pt x="1579" y="540"/>
                    <a:pt x="1567" y="644"/>
                  </a:cubicBezTo>
                  <a:cubicBezTo>
                    <a:pt x="1556" y="830"/>
                    <a:pt x="1532" y="1039"/>
                    <a:pt x="1521" y="1225"/>
                  </a:cubicBezTo>
                  <a:cubicBezTo>
                    <a:pt x="1521" y="1329"/>
                    <a:pt x="1509" y="1445"/>
                    <a:pt x="1509" y="1550"/>
                  </a:cubicBezTo>
                  <a:cubicBezTo>
                    <a:pt x="1045" y="1550"/>
                    <a:pt x="580" y="1550"/>
                    <a:pt x="116" y="1561"/>
                  </a:cubicBezTo>
                  <a:cubicBezTo>
                    <a:pt x="70" y="1561"/>
                    <a:pt x="35" y="1585"/>
                    <a:pt x="12" y="1619"/>
                  </a:cubicBezTo>
                  <a:cubicBezTo>
                    <a:pt x="0" y="1643"/>
                    <a:pt x="0" y="1677"/>
                    <a:pt x="12" y="1701"/>
                  </a:cubicBezTo>
                  <a:cubicBezTo>
                    <a:pt x="93" y="1933"/>
                    <a:pt x="70" y="2142"/>
                    <a:pt x="58" y="2362"/>
                  </a:cubicBezTo>
                  <a:cubicBezTo>
                    <a:pt x="46" y="2513"/>
                    <a:pt x="0" y="2711"/>
                    <a:pt x="58" y="2862"/>
                  </a:cubicBezTo>
                  <a:cubicBezTo>
                    <a:pt x="102" y="2966"/>
                    <a:pt x="171" y="2979"/>
                    <a:pt x="252" y="2979"/>
                  </a:cubicBezTo>
                  <a:cubicBezTo>
                    <a:pt x="279" y="2979"/>
                    <a:pt x="308" y="2978"/>
                    <a:pt x="337" y="2978"/>
                  </a:cubicBezTo>
                  <a:lnTo>
                    <a:pt x="615" y="2978"/>
                  </a:lnTo>
                  <a:cubicBezTo>
                    <a:pt x="801" y="2978"/>
                    <a:pt x="975" y="3001"/>
                    <a:pt x="1161" y="3001"/>
                  </a:cubicBezTo>
                  <a:cubicBezTo>
                    <a:pt x="1289" y="3001"/>
                    <a:pt x="1405" y="3013"/>
                    <a:pt x="1544" y="3013"/>
                  </a:cubicBezTo>
                  <a:cubicBezTo>
                    <a:pt x="1544" y="3488"/>
                    <a:pt x="1544" y="3953"/>
                    <a:pt x="1556" y="4429"/>
                  </a:cubicBezTo>
                  <a:cubicBezTo>
                    <a:pt x="1556" y="4475"/>
                    <a:pt x="1579" y="4522"/>
                    <a:pt x="1614" y="4533"/>
                  </a:cubicBezTo>
                  <a:cubicBezTo>
                    <a:pt x="1625" y="4539"/>
                    <a:pt x="1640" y="4542"/>
                    <a:pt x="1654" y="4542"/>
                  </a:cubicBezTo>
                  <a:cubicBezTo>
                    <a:pt x="1669" y="4542"/>
                    <a:pt x="1683" y="4539"/>
                    <a:pt x="1695" y="4533"/>
                  </a:cubicBezTo>
                  <a:cubicBezTo>
                    <a:pt x="1763" y="4526"/>
                    <a:pt x="1832" y="4523"/>
                    <a:pt x="1899" y="4523"/>
                  </a:cubicBezTo>
                  <a:cubicBezTo>
                    <a:pt x="2050" y="4523"/>
                    <a:pt x="2197" y="4537"/>
                    <a:pt x="2333" y="4545"/>
                  </a:cubicBezTo>
                  <a:cubicBezTo>
                    <a:pt x="2430" y="4559"/>
                    <a:pt x="2535" y="4577"/>
                    <a:pt x="2639" y="4577"/>
                  </a:cubicBezTo>
                  <a:cubicBezTo>
                    <a:pt x="2709" y="4577"/>
                    <a:pt x="2779" y="4568"/>
                    <a:pt x="2844" y="4545"/>
                  </a:cubicBezTo>
                  <a:cubicBezTo>
                    <a:pt x="2972" y="4487"/>
                    <a:pt x="2960" y="4394"/>
                    <a:pt x="2960" y="4278"/>
                  </a:cubicBezTo>
                  <a:lnTo>
                    <a:pt x="2960" y="3999"/>
                  </a:lnTo>
                  <a:cubicBezTo>
                    <a:pt x="2960" y="3814"/>
                    <a:pt x="2972" y="3639"/>
                    <a:pt x="2972" y="3442"/>
                  </a:cubicBezTo>
                  <a:cubicBezTo>
                    <a:pt x="2972" y="3314"/>
                    <a:pt x="2984" y="3198"/>
                    <a:pt x="2984" y="3071"/>
                  </a:cubicBezTo>
                  <a:cubicBezTo>
                    <a:pt x="3471" y="3071"/>
                    <a:pt x="3947" y="3059"/>
                    <a:pt x="4412" y="3001"/>
                  </a:cubicBezTo>
                  <a:cubicBezTo>
                    <a:pt x="4528" y="2978"/>
                    <a:pt x="4528" y="2804"/>
                    <a:pt x="4539" y="2722"/>
                  </a:cubicBezTo>
                  <a:cubicBezTo>
                    <a:pt x="4551" y="2548"/>
                    <a:pt x="4574" y="2374"/>
                    <a:pt x="4551" y="2200"/>
                  </a:cubicBezTo>
                  <a:cubicBezTo>
                    <a:pt x="4551" y="2107"/>
                    <a:pt x="4551" y="2026"/>
                    <a:pt x="4539" y="1933"/>
                  </a:cubicBezTo>
                  <a:cubicBezTo>
                    <a:pt x="4539" y="1875"/>
                    <a:pt x="4539" y="1782"/>
                    <a:pt x="4516" y="1724"/>
                  </a:cubicBezTo>
                  <a:cubicBezTo>
                    <a:pt x="4481" y="1677"/>
                    <a:pt x="4458" y="1666"/>
                    <a:pt x="4400" y="1666"/>
                  </a:cubicBezTo>
                  <a:cubicBezTo>
                    <a:pt x="4319" y="1643"/>
                    <a:pt x="4249" y="1643"/>
                    <a:pt x="4191" y="1643"/>
                  </a:cubicBezTo>
                  <a:cubicBezTo>
                    <a:pt x="4110" y="1643"/>
                    <a:pt x="4017" y="1631"/>
                    <a:pt x="3912" y="1619"/>
                  </a:cubicBezTo>
                  <a:cubicBezTo>
                    <a:pt x="3727" y="1608"/>
                    <a:pt x="3529" y="1585"/>
                    <a:pt x="3332" y="1573"/>
                  </a:cubicBezTo>
                  <a:cubicBezTo>
                    <a:pt x="3239" y="1573"/>
                    <a:pt x="3123" y="1561"/>
                    <a:pt x="3018" y="1561"/>
                  </a:cubicBezTo>
                  <a:cubicBezTo>
                    <a:pt x="3018" y="1097"/>
                    <a:pt x="3007" y="621"/>
                    <a:pt x="2949" y="157"/>
                  </a:cubicBezTo>
                  <a:cubicBezTo>
                    <a:pt x="2926" y="41"/>
                    <a:pt x="2751" y="41"/>
                    <a:pt x="2670" y="17"/>
                  </a:cubicBezTo>
                  <a:cubicBezTo>
                    <a:pt x="2547" y="9"/>
                    <a:pt x="2424" y="1"/>
                    <a:pt x="230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5247500" y="2709875"/>
              <a:ext cx="10300" cy="23900"/>
            </a:xfrm>
            <a:custGeom>
              <a:avLst/>
              <a:gdLst/>
              <a:ahLst/>
              <a:cxnLst/>
              <a:rect l="l" t="t" r="r" b="b"/>
              <a:pathLst>
                <a:path w="412" h="956" extrusionOk="0">
                  <a:moveTo>
                    <a:pt x="248" y="1"/>
                  </a:moveTo>
                  <a:cubicBezTo>
                    <a:pt x="243" y="1"/>
                    <a:pt x="238" y="1"/>
                    <a:pt x="233" y="2"/>
                  </a:cubicBezTo>
                  <a:cubicBezTo>
                    <a:pt x="186" y="2"/>
                    <a:pt x="163" y="25"/>
                    <a:pt x="152" y="71"/>
                  </a:cubicBezTo>
                  <a:cubicBezTo>
                    <a:pt x="93" y="246"/>
                    <a:pt x="70" y="454"/>
                    <a:pt x="47" y="629"/>
                  </a:cubicBezTo>
                  <a:cubicBezTo>
                    <a:pt x="35" y="745"/>
                    <a:pt x="1" y="942"/>
                    <a:pt x="152" y="954"/>
                  </a:cubicBezTo>
                  <a:cubicBezTo>
                    <a:pt x="158" y="955"/>
                    <a:pt x="165" y="956"/>
                    <a:pt x="171" y="956"/>
                  </a:cubicBezTo>
                  <a:cubicBezTo>
                    <a:pt x="333" y="956"/>
                    <a:pt x="280" y="533"/>
                    <a:pt x="291" y="454"/>
                  </a:cubicBezTo>
                  <a:cubicBezTo>
                    <a:pt x="302" y="376"/>
                    <a:pt x="412" y="1"/>
                    <a:pt x="248"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5219950" y="2719375"/>
              <a:ext cx="18600" cy="18075"/>
            </a:xfrm>
            <a:custGeom>
              <a:avLst/>
              <a:gdLst/>
              <a:ahLst/>
              <a:cxnLst/>
              <a:rect l="l" t="t" r="r" b="b"/>
              <a:pathLst>
                <a:path w="744" h="723" extrusionOk="0">
                  <a:moveTo>
                    <a:pt x="158" y="0"/>
                  </a:moveTo>
                  <a:cubicBezTo>
                    <a:pt x="69" y="0"/>
                    <a:pt x="1" y="117"/>
                    <a:pt x="93" y="191"/>
                  </a:cubicBezTo>
                  <a:cubicBezTo>
                    <a:pt x="174" y="260"/>
                    <a:pt x="232" y="365"/>
                    <a:pt x="302" y="446"/>
                  </a:cubicBezTo>
                  <a:cubicBezTo>
                    <a:pt x="406" y="550"/>
                    <a:pt x="511" y="620"/>
                    <a:pt x="627" y="713"/>
                  </a:cubicBezTo>
                  <a:cubicBezTo>
                    <a:pt x="637" y="719"/>
                    <a:pt x="649" y="722"/>
                    <a:pt x="659" y="722"/>
                  </a:cubicBezTo>
                  <a:cubicBezTo>
                    <a:pt x="706" y="722"/>
                    <a:pt x="744" y="667"/>
                    <a:pt x="696" y="620"/>
                  </a:cubicBezTo>
                  <a:cubicBezTo>
                    <a:pt x="522" y="446"/>
                    <a:pt x="441" y="191"/>
                    <a:pt x="232" y="28"/>
                  </a:cubicBezTo>
                  <a:cubicBezTo>
                    <a:pt x="208" y="9"/>
                    <a:pt x="182" y="0"/>
                    <a:pt x="15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5211875" y="2743325"/>
              <a:ext cx="19975" cy="7050"/>
            </a:xfrm>
            <a:custGeom>
              <a:avLst/>
              <a:gdLst/>
              <a:ahLst/>
              <a:cxnLst/>
              <a:rect l="l" t="t" r="r" b="b"/>
              <a:pathLst>
                <a:path w="799" h="282" extrusionOk="0">
                  <a:moveTo>
                    <a:pt x="185" y="1"/>
                  </a:moveTo>
                  <a:cubicBezTo>
                    <a:pt x="95" y="1"/>
                    <a:pt x="29" y="27"/>
                    <a:pt x="21" y="103"/>
                  </a:cubicBezTo>
                  <a:cubicBezTo>
                    <a:pt x="0" y="246"/>
                    <a:pt x="203" y="281"/>
                    <a:pt x="398" y="281"/>
                  </a:cubicBezTo>
                  <a:cubicBezTo>
                    <a:pt x="536" y="281"/>
                    <a:pt x="669" y="264"/>
                    <a:pt x="717" y="254"/>
                  </a:cubicBezTo>
                  <a:cubicBezTo>
                    <a:pt x="799" y="254"/>
                    <a:pt x="799" y="138"/>
                    <a:pt x="729" y="126"/>
                  </a:cubicBezTo>
                  <a:cubicBezTo>
                    <a:pt x="651" y="111"/>
                    <a:pt x="369" y="1"/>
                    <a:pt x="18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5263000" y="2718575"/>
              <a:ext cx="18525" cy="18425"/>
            </a:xfrm>
            <a:custGeom>
              <a:avLst/>
              <a:gdLst/>
              <a:ahLst/>
              <a:cxnLst/>
              <a:rect l="l" t="t" r="r" b="b"/>
              <a:pathLst>
                <a:path w="741" h="737" extrusionOk="0">
                  <a:moveTo>
                    <a:pt x="581" y="1"/>
                  </a:moveTo>
                  <a:cubicBezTo>
                    <a:pt x="559" y="1"/>
                    <a:pt x="538" y="8"/>
                    <a:pt x="518" y="25"/>
                  </a:cubicBezTo>
                  <a:cubicBezTo>
                    <a:pt x="309" y="188"/>
                    <a:pt x="228" y="455"/>
                    <a:pt x="54" y="641"/>
                  </a:cubicBezTo>
                  <a:cubicBezTo>
                    <a:pt x="0" y="685"/>
                    <a:pt x="36" y="737"/>
                    <a:pt x="82" y="737"/>
                  </a:cubicBezTo>
                  <a:cubicBezTo>
                    <a:pt x="96" y="737"/>
                    <a:pt x="110" y="732"/>
                    <a:pt x="124" y="722"/>
                  </a:cubicBezTo>
                  <a:cubicBezTo>
                    <a:pt x="240" y="641"/>
                    <a:pt x="344" y="571"/>
                    <a:pt x="437" y="466"/>
                  </a:cubicBezTo>
                  <a:cubicBezTo>
                    <a:pt x="518" y="374"/>
                    <a:pt x="576" y="281"/>
                    <a:pt x="658" y="199"/>
                  </a:cubicBezTo>
                  <a:cubicBezTo>
                    <a:pt x="740" y="107"/>
                    <a:pt x="663" y="1"/>
                    <a:pt x="58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5269550" y="2742475"/>
              <a:ext cx="20125" cy="6875"/>
            </a:xfrm>
            <a:custGeom>
              <a:avLst/>
              <a:gdLst/>
              <a:ahLst/>
              <a:cxnLst/>
              <a:rect l="l" t="t" r="r" b="b"/>
              <a:pathLst>
                <a:path w="805" h="275" extrusionOk="0">
                  <a:moveTo>
                    <a:pt x="624" y="0"/>
                  </a:moveTo>
                  <a:cubicBezTo>
                    <a:pt x="440" y="0"/>
                    <a:pt x="160" y="114"/>
                    <a:pt x="82" y="137"/>
                  </a:cubicBezTo>
                  <a:cubicBezTo>
                    <a:pt x="1" y="149"/>
                    <a:pt x="13" y="265"/>
                    <a:pt x="94" y="265"/>
                  </a:cubicBezTo>
                  <a:cubicBezTo>
                    <a:pt x="142" y="265"/>
                    <a:pt x="255" y="275"/>
                    <a:pt x="376" y="275"/>
                  </a:cubicBezTo>
                  <a:cubicBezTo>
                    <a:pt x="579" y="275"/>
                    <a:pt x="805" y="248"/>
                    <a:pt x="790" y="102"/>
                  </a:cubicBezTo>
                  <a:cubicBezTo>
                    <a:pt x="779" y="27"/>
                    <a:pt x="712" y="0"/>
                    <a:pt x="624"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86658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727"/>
        <p:cNvGrpSpPr/>
        <p:nvPr/>
      </p:nvGrpSpPr>
      <p:grpSpPr>
        <a:xfrm>
          <a:off x="0" y="0"/>
          <a:ext cx="0" cy="0"/>
          <a:chOff x="0" y="0"/>
          <a:chExt cx="0" cy="0"/>
        </a:xfrm>
      </p:grpSpPr>
      <p:sp>
        <p:nvSpPr>
          <p:cNvPr id="1728" name="Google Shape;1728;p35"/>
          <p:cNvSpPr txBox="1">
            <a:spLocks noGrp="1"/>
          </p:cNvSpPr>
          <p:nvPr>
            <p:ph type="subTitle" idx="1"/>
          </p:nvPr>
        </p:nvSpPr>
        <p:spPr>
          <a:xfrm>
            <a:off x="387571" y="1057020"/>
            <a:ext cx="4694230" cy="3572645"/>
          </a:xfrm>
          <a:prstGeom prst="rect">
            <a:avLst/>
          </a:prstGeom>
        </p:spPr>
        <p:txBody>
          <a:bodyPr spcFirstLastPara="1" wrap="square" lIns="91425" tIns="91425" rIns="91425" bIns="91425" anchor="t" anchorCtr="0">
            <a:noAutofit/>
          </a:bodyPr>
          <a:lstStyle/>
          <a:p>
            <a:pPr marL="288925" indent="-231775" algn="l">
              <a:buFont typeface="Wingdings" panose="05000000000000000000" pitchFamily="2" charset="2"/>
              <a:buChar char="Ø"/>
            </a:pPr>
            <a:r>
              <a:rPr lang="en-US" sz="2800" dirty="0">
                <a:latin typeface="Neucha" panose="020B0604020202020204" charset="0"/>
              </a:rPr>
              <a:t>How : </a:t>
            </a:r>
          </a:p>
          <a:p>
            <a:pPr marL="230188" indent="-115888" algn="l">
              <a:buFont typeface="Arial" panose="020B0604020202020204" pitchFamily="34" charset="0"/>
              <a:buChar char="•"/>
            </a:pPr>
            <a:r>
              <a:rPr lang="en-US" sz="1800" dirty="0">
                <a:latin typeface="Neucha" panose="020B0604020202020204" charset="0"/>
              </a:rPr>
              <a:t>We collected a comprehensive dataset on cardiac patients and applied machine learning algorithms to train a predictive model. The model was evaluated using various performance measures and achieved an accuracy of 92%. Our findings reveal significant associations between identified risk factors and the incidence of heart disease</a:t>
            </a:r>
            <a:r>
              <a:rPr lang="ar-JO" sz="1800" dirty="0">
                <a:latin typeface="Neucha" panose="020B0604020202020204" charset="0"/>
              </a:rPr>
              <a:t>.</a:t>
            </a:r>
          </a:p>
          <a:p>
            <a:pPr marL="230188" indent="-114300" algn="l">
              <a:buFont typeface="Arial" panose="020B0604020202020204" pitchFamily="34" charset="0"/>
              <a:buChar char="•"/>
            </a:pPr>
            <a:r>
              <a:rPr lang="en-US" sz="1800" dirty="0">
                <a:latin typeface="Neucha" panose="020B0604020202020204" charset="0"/>
              </a:rPr>
              <a:t>We used a cardiology dataset, then pre-processed such as handling outliers, processed null values, and did data transformation, and finally converted the target value into binary classes.</a:t>
            </a:r>
          </a:p>
          <a:p>
            <a:pPr marL="0" lvl="0" indent="0" algn="l" rtl="0">
              <a:spcBef>
                <a:spcPts val="0"/>
              </a:spcBef>
              <a:spcAft>
                <a:spcPts val="0"/>
              </a:spcAft>
              <a:buNone/>
            </a:pPr>
            <a:endParaRPr lang="en-US" sz="1100" dirty="0"/>
          </a:p>
        </p:txBody>
      </p:sp>
      <p:sp>
        <p:nvSpPr>
          <p:cNvPr id="1729" name="Google Shape;1729;p35"/>
          <p:cNvSpPr txBox="1">
            <a:spLocks noGrp="1"/>
          </p:cNvSpPr>
          <p:nvPr>
            <p:ph type="ctrTitle"/>
          </p:nvPr>
        </p:nvSpPr>
        <p:spPr>
          <a:xfrm>
            <a:off x="0" y="175811"/>
            <a:ext cx="3220995" cy="88120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Introduction</a:t>
            </a:r>
            <a:endParaRPr sz="4000" dirty="0"/>
          </a:p>
        </p:txBody>
      </p:sp>
      <p:grpSp>
        <p:nvGrpSpPr>
          <p:cNvPr id="1730" name="Google Shape;1730;p35"/>
          <p:cNvGrpSpPr/>
          <p:nvPr/>
        </p:nvGrpSpPr>
        <p:grpSpPr>
          <a:xfrm rot="512230">
            <a:off x="5395371" y="1853994"/>
            <a:ext cx="1830972" cy="1435512"/>
            <a:chOff x="5132575" y="2709875"/>
            <a:chExt cx="325950" cy="255550"/>
          </a:xfrm>
        </p:grpSpPr>
        <p:sp>
          <p:nvSpPr>
            <p:cNvPr id="1731" name="Google Shape;1731;p35"/>
            <p:cNvSpPr/>
            <p:nvPr/>
          </p:nvSpPr>
          <p:spPr>
            <a:xfrm>
              <a:off x="5265200" y="2789450"/>
              <a:ext cx="106550" cy="104475"/>
            </a:xfrm>
            <a:custGeom>
              <a:avLst/>
              <a:gdLst/>
              <a:ahLst/>
              <a:cxnLst/>
              <a:rect l="l" t="t" r="r" b="b"/>
              <a:pathLst>
                <a:path w="4262" h="4179" extrusionOk="0">
                  <a:moveTo>
                    <a:pt x="2515" y="0"/>
                  </a:moveTo>
                  <a:cubicBezTo>
                    <a:pt x="2489" y="0"/>
                    <a:pt x="2463" y="4"/>
                    <a:pt x="2439" y="11"/>
                  </a:cubicBezTo>
                  <a:cubicBezTo>
                    <a:pt x="2341" y="42"/>
                    <a:pt x="2239" y="56"/>
                    <a:pt x="2137" y="56"/>
                  </a:cubicBezTo>
                  <a:cubicBezTo>
                    <a:pt x="2045" y="56"/>
                    <a:pt x="1951" y="45"/>
                    <a:pt x="1858" y="23"/>
                  </a:cubicBezTo>
                  <a:cubicBezTo>
                    <a:pt x="1847" y="21"/>
                    <a:pt x="1836" y="20"/>
                    <a:pt x="1826" y="20"/>
                  </a:cubicBezTo>
                  <a:cubicBezTo>
                    <a:pt x="1713" y="20"/>
                    <a:pt x="1626" y="127"/>
                    <a:pt x="1626" y="243"/>
                  </a:cubicBezTo>
                  <a:cubicBezTo>
                    <a:pt x="1626" y="290"/>
                    <a:pt x="1649" y="348"/>
                    <a:pt x="1649" y="383"/>
                  </a:cubicBezTo>
                  <a:cubicBezTo>
                    <a:pt x="1649" y="441"/>
                    <a:pt x="1673" y="476"/>
                    <a:pt x="1707" y="499"/>
                  </a:cubicBezTo>
                  <a:cubicBezTo>
                    <a:pt x="1673" y="777"/>
                    <a:pt x="1707" y="1044"/>
                    <a:pt x="1673" y="1346"/>
                  </a:cubicBezTo>
                  <a:cubicBezTo>
                    <a:pt x="1653" y="1584"/>
                    <a:pt x="1652" y="1646"/>
                    <a:pt x="1638" y="1646"/>
                  </a:cubicBezTo>
                  <a:cubicBezTo>
                    <a:pt x="1622" y="1646"/>
                    <a:pt x="1593" y="1577"/>
                    <a:pt x="1511" y="1577"/>
                  </a:cubicBezTo>
                  <a:cubicBezTo>
                    <a:pt x="1485" y="1577"/>
                    <a:pt x="1454" y="1584"/>
                    <a:pt x="1417" y="1602"/>
                  </a:cubicBezTo>
                  <a:cubicBezTo>
                    <a:pt x="1307" y="1654"/>
                    <a:pt x="1162" y="1666"/>
                    <a:pt x="1015" y="1666"/>
                  </a:cubicBezTo>
                  <a:cubicBezTo>
                    <a:pt x="898" y="1666"/>
                    <a:pt x="780" y="1658"/>
                    <a:pt x="678" y="1658"/>
                  </a:cubicBezTo>
                  <a:cubicBezTo>
                    <a:pt x="652" y="1658"/>
                    <a:pt x="628" y="1659"/>
                    <a:pt x="604" y="1660"/>
                  </a:cubicBezTo>
                  <a:cubicBezTo>
                    <a:pt x="1" y="1683"/>
                    <a:pt x="24" y="1892"/>
                    <a:pt x="59" y="2461"/>
                  </a:cubicBezTo>
                  <a:cubicBezTo>
                    <a:pt x="59" y="2530"/>
                    <a:pt x="152" y="2623"/>
                    <a:pt x="233" y="2623"/>
                  </a:cubicBezTo>
                  <a:cubicBezTo>
                    <a:pt x="468" y="2623"/>
                    <a:pt x="827" y="2565"/>
                    <a:pt x="1119" y="2565"/>
                  </a:cubicBezTo>
                  <a:cubicBezTo>
                    <a:pt x="1217" y="2565"/>
                    <a:pt x="1307" y="2571"/>
                    <a:pt x="1382" y="2588"/>
                  </a:cubicBezTo>
                  <a:cubicBezTo>
                    <a:pt x="1835" y="2728"/>
                    <a:pt x="1626" y="3285"/>
                    <a:pt x="1649" y="3633"/>
                  </a:cubicBezTo>
                  <a:cubicBezTo>
                    <a:pt x="1661" y="4179"/>
                    <a:pt x="1951" y="4133"/>
                    <a:pt x="2427" y="4156"/>
                  </a:cubicBezTo>
                  <a:cubicBezTo>
                    <a:pt x="2532" y="4156"/>
                    <a:pt x="2601" y="4086"/>
                    <a:pt x="2613" y="3982"/>
                  </a:cubicBezTo>
                  <a:cubicBezTo>
                    <a:pt x="2636" y="3796"/>
                    <a:pt x="2439" y="2821"/>
                    <a:pt x="2613" y="2647"/>
                  </a:cubicBezTo>
                  <a:cubicBezTo>
                    <a:pt x="2653" y="2610"/>
                    <a:pt x="2754" y="2597"/>
                    <a:pt x="2882" y="2597"/>
                  </a:cubicBezTo>
                  <a:cubicBezTo>
                    <a:pt x="3187" y="2597"/>
                    <a:pt x="3637" y="2670"/>
                    <a:pt x="3738" y="2670"/>
                  </a:cubicBezTo>
                  <a:cubicBezTo>
                    <a:pt x="3743" y="2670"/>
                    <a:pt x="3747" y="2670"/>
                    <a:pt x="3751" y="2670"/>
                  </a:cubicBezTo>
                  <a:cubicBezTo>
                    <a:pt x="4238" y="2647"/>
                    <a:pt x="4261" y="2217"/>
                    <a:pt x="4227" y="1741"/>
                  </a:cubicBezTo>
                  <a:cubicBezTo>
                    <a:pt x="4216" y="1601"/>
                    <a:pt x="4125" y="1531"/>
                    <a:pt x="4000" y="1531"/>
                  </a:cubicBezTo>
                  <a:cubicBezTo>
                    <a:pt x="3991" y="1531"/>
                    <a:pt x="3981" y="1531"/>
                    <a:pt x="3971" y="1532"/>
                  </a:cubicBezTo>
                  <a:cubicBezTo>
                    <a:pt x="3542" y="1590"/>
                    <a:pt x="3135" y="1602"/>
                    <a:pt x="2717" y="1602"/>
                  </a:cubicBezTo>
                  <a:cubicBezTo>
                    <a:pt x="2717" y="1126"/>
                    <a:pt x="2729" y="650"/>
                    <a:pt x="2717" y="174"/>
                  </a:cubicBezTo>
                  <a:cubicBezTo>
                    <a:pt x="2717" y="54"/>
                    <a:pt x="2615" y="0"/>
                    <a:pt x="2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5242850" y="2742925"/>
              <a:ext cx="13275" cy="16700"/>
            </a:xfrm>
            <a:custGeom>
              <a:avLst/>
              <a:gdLst/>
              <a:ahLst/>
              <a:cxnLst/>
              <a:rect l="l" t="t" r="r" b="b"/>
              <a:pathLst>
                <a:path w="531" h="668" extrusionOk="0">
                  <a:moveTo>
                    <a:pt x="377" y="0"/>
                  </a:moveTo>
                  <a:cubicBezTo>
                    <a:pt x="355" y="0"/>
                    <a:pt x="333" y="8"/>
                    <a:pt x="314" y="26"/>
                  </a:cubicBezTo>
                  <a:cubicBezTo>
                    <a:pt x="175" y="177"/>
                    <a:pt x="1" y="421"/>
                    <a:pt x="140" y="618"/>
                  </a:cubicBezTo>
                  <a:cubicBezTo>
                    <a:pt x="163" y="647"/>
                    <a:pt x="213" y="668"/>
                    <a:pt x="258" y="668"/>
                  </a:cubicBezTo>
                  <a:cubicBezTo>
                    <a:pt x="303" y="668"/>
                    <a:pt x="343" y="647"/>
                    <a:pt x="349" y="595"/>
                  </a:cubicBezTo>
                  <a:cubicBezTo>
                    <a:pt x="361" y="502"/>
                    <a:pt x="349" y="433"/>
                    <a:pt x="372" y="351"/>
                  </a:cubicBezTo>
                  <a:cubicBezTo>
                    <a:pt x="407" y="270"/>
                    <a:pt x="430" y="212"/>
                    <a:pt x="477" y="154"/>
                  </a:cubicBezTo>
                  <a:cubicBezTo>
                    <a:pt x="531" y="91"/>
                    <a:pt x="452" y="0"/>
                    <a:pt x="3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5134600" y="2757950"/>
              <a:ext cx="320725" cy="161750"/>
            </a:xfrm>
            <a:custGeom>
              <a:avLst/>
              <a:gdLst/>
              <a:ahLst/>
              <a:cxnLst/>
              <a:rect l="l" t="t" r="r" b="b"/>
              <a:pathLst>
                <a:path w="12829" h="6470" extrusionOk="0">
                  <a:moveTo>
                    <a:pt x="3970" y="1"/>
                  </a:moveTo>
                  <a:cubicBezTo>
                    <a:pt x="3932" y="1"/>
                    <a:pt x="3893" y="20"/>
                    <a:pt x="3878" y="64"/>
                  </a:cubicBezTo>
                  <a:cubicBezTo>
                    <a:pt x="3855" y="157"/>
                    <a:pt x="3832" y="250"/>
                    <a:pt x="3808" y="343"/>
                  </a:cubicBezTo>
                  <a:cubicBezTo>
                    <a:pt x="3774" y="354"/>
                    <a:pt x="3774" y="401"/>
                    <a:pt x="3797" y="424"/>
                  </a:cubicBezTo>
                  <a:cubicBezTo>
                    <a:pt x="3588" y="1213"/>
                    <a:pt x="3402" y="1979"/>
                    <a:pt x="3158" y="2746"/>
                  </a:cubicBezTo>
                  <a:cubicBezTo>
                    <a:pt x="3042" y="3140"/>
                    <a:pt x="3065" y="3419"/>
                    <a:pt x="2706" y="3616"/>
                  </a:cubicBezTo>
                  <a:cubicBezTo>
                    <a:pt x="2288" y="3837"/>
                    <a:pt x="1800" y="3965"/>
                    <a:pt x="1382" y="4185"/>
                  </a:cubicBezTo>
                  <a:cubicBezTo>
                    <a:pt x="1034" y="4359"/>
                    <a:pt x="372" y="4522"/>
                    <a:pt x="175" y="4917"/>
                  </a:cubicBezTo>
                  <a:cubicBezTo>
                    <a:pt x="1" y="5288"/>
                    <a:pt x="233" y="6031"/>
                    <a:pt x="349" y="6391"/>
                  </a:cubicBezTo>
                  <a:cubicBezTo>
                    <a:pt x="366" y="6443"/>
                    <a:pt x="416" y="6469"/>
                    <a:pt x="462" y="6469"/>
                  </a:cubicBezTo>
                  <a:cubicBezTo>
                    <a:pt x="509" y="6469"/>
                    <a:pt x="552" y="6443"/>
                    <a:pt x="558" y="6391"/>
                  </a:cubicBezTo>
                  <a:cubicBezTo>
                    <a:pt x="662" y="5787"/>
                    <a:pt x="349" y="5067"/>
                    <a:pt x="1034" y="4754"/>
                  </a:cubicBezTo>
                  <a:cubicBezTo>
                    <a:pt x="1742" y="4417"/>
                    <a:pt x="2439" y="4069"/>
                    <a:pt x="3193" y="3837"/>
                  </a:cubicBezTo>
                  <a:cubicBezTo>
                    <a:pt x="3251" y="3825"/>
                    <a:pt x="3298" y="3756"/>
                    <a:pt x="3298" y="3698"/>
                  </a:cubicBezTo>
                  <a:cubicBezTo>
                    <a:pt x="3414" y="2618"/>
                    <a:pt x="3774" y="1561"/>
                    <a:pt x="3983" y="505"/>
                  </a:cubicBezTo>
                  <a:cubicBezTo>
                    <a:pt x="5376" y="598"/>
                    <a:pt x="6815" y="563"/>
                    <a:pt x="8220" y="586"/>
                  </a:cubicBezTo>
                  <a:cubicBezTo>
                    <a:pt x="8940" y="598"/>
                    <a:pt x="9660" y="644"/>
                    <a:pt x="10379" y="656"/>
                  </a:cubicBezTo>
                  <a:cubicBezTo>
                    <a:pt x="10809" y="671"/>
                    <a:pt x="11371" y="723"/>
                    <a:pt x="11887" y="723"/>
                  </a:cubicBezTo>
                  <a:cubicBezTo>
                    <a:pt x="12180" y="723"/>
                    <a:pt x="12458" y="706"/>
                    <a:pt x="12690" y="656"/>
                  </a:cubicBezTo>
                  <a:cubicBezTo>
                    <a:pt x="12829" y="621"/>
                    <a:pt x="12748" y="308"/>
                    <a:pt x="12631" y="284"/>
                  </a:cubicBezTo>
                  <a:cubicBezTo>
                    <a:pt x="12380" y="225"/>
                    <a:pt x="12085" y="207"/>
                    <a:pt x="11781" y="207"/>
                  </a:cubicBezTo>
                  <a:cubicBezTo>
                    <a:pt x="11312" y="207"/>
                    <a:pt x="10820" y="250"/>
                    <a:pt x="10426" y="250"/>
                  </a:cubicBezTo>
                  <a:cubicBezTo>
                    <a:pt x="9636" y="238"/>
                    <a:pt x="8858" y="192"/>
                    <a:pt x="8069" y="192"/>
                  </a:cubicBezTo>
                  <a:cubicBezTo>
                    <a:pt x="7332" y="185"/>
                    <a:pt x="6534" y="118"/>
                    <a:pt x="5749" y="118"/>
                  </a:cubicBezTo>
                  <a:cubicBezTo>
                    <a:pt x="5162" y="118"/>
                    <a:pt x="4582" y="155"/>
                    <a:pt x="4041" y="284"/>
                  </a:cubicBezTo>
                  <a:cubicBezTo>
                    <a:pt x="4052" y="226"/>
                    <a:pt x="4064" y="157"/>
                    <a:pt x="4064" y="99"/>
                  </a:cubicBezTo>
                  <a:cubicBezTo>
                    <a:pt x="4077" y="38"/>
                    <a:pt x="4024" y="1"/>
                    <a:pt x="39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5198450" y="2902600"/>
              <a:ext cx="38350" cy="44275"/>
            </a:xfrm>
            <a:custGeom>
              <a:avLst/>
              <a:gdLst/>
              <a:ahLst/>
              <a:cxnLst/>
              <a:rect l="l" t="t" r="r" b="b"/>
              <a:pathLst>
                <a:path w="1534" h="1771" extrusionOk="0">
                  <a:moveTo>
                    <a:pt x="1381" y="0"/>
                  </a:moveTo>
                  <a:cubicBezTo>
                    <a:pt x="902" y="0"/>
                    <a:pt x="481" y="340"/>
                    <a:pt x="268" y="767"/>
                  </a:cubicBezTo>
                  <a:cubicBezTo>
                    <a:pt x="128" y="1023"/>
                    <a:pt x="1" y="1650"/>
                    <a:pt x="384" y="1766"/>
                  </a:cubicBezTo>
                  <a:cubicBezTo>
                    <a:pt x="392" y="1769"/>
                    <a:pt x="403" y="1770"/>
                    <a:pt x="415" y="1770"/>
                  </a:cubicBezTo>
                  <a:cubicBezTo>
                    <a:pt x="453" y="1770"/>
                    <a:pt x="503" y="1755"/>
                    <a:pt x="511" y="1719"/>
                  </a:cubicBezTo>
                  <a:cubicBezTo>
                    <a:pt x="569" y="1580"/>
                    <a:pt x="523" y="1476"/>
                    <a:pt x="511" y="1336"/>
                  </a:cubicBezTo>
                  <a:cubicBezTo>
                    <a:pt x="500" y="1174"/>
                    <a:pt x="546" y="1000"/>
                    <a:pt x="628" y="849"/>
                  </a:cubicBezTo>
                  <a:cubicBezTo>
                    <a:pt x="802" y="524"/>
                    <a:pt x="1127" y="303"/>
                    <a:pt x="1452" y="152"/>
                  </a:cubicBezTo>
                  <a:cubicBezTo>
                    <a:pt x="1533" y="129"/>
                    <a:pt x="1510" y="1"/>
                    <a:pt x="1429" y="1"/>
                  </a:cubicBezTo>
                  <a:cubicBezTo>
                    <a:pt x="1413" y="0"/>
                    <a:pt x="1397" y="0"/>
                    <a:pt x="1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5349950" y="2904775"/>
              <a:ext cx="38350" cy="41625"/>
            </a:xfrm>
            <a:custGeom>
              <a:avLst/>
              <a:gdLst/>
              <a:ahLst/>
              <a:cxnLst/>
              <a:rect l="l" t="t" r="r" b="b"/>
              <a:pathLst>
                <a:path w="1534" h="1665" extrusionOk="0">
                  <a:moveTo>
                    <a:pt x="1160" y="1"/>
                  </a:moveTo>
                  <a:cubicBezTo>
                    <a:pt x="823" y="1"/>
                    <a:pt x="540" y="177"/>
                    <a:pt x="349" y="495"/>
                  </a:cubicBezTo>
                  <a:cubicBezTo>
                    <a:pt x="175" y="762"/>
                    <a:pt x="1" y="1389"/>
                    <a:pt x="291" y="1656"/>
                  </a:cubicBezTo>
                  <a:cubicBezTo>
                    <a:pt x="303" y="1661"/>
                    <a:pt x="320" y="1664"/>
                    <a:pt x="337" y="1664"/>
                  </a:cubicBezTo>
                  <a:cubicBezTo>
                    <a:pt x="355" y="1664"/>
                    <a:pt x="372" y="1661"/>
                    <a:pt x="384" y="1656"/>
                  </a:cubicBezTo>
                  <a:cubicBezTo>
                    <a:pt x="593" y="1481"/>
                    <a:pt x="523" y="1156"/>
                    <a:pt x="581" y="924"/>
                  </a:cubicBezTo>
                  <a:cubicBezTo>
                    <a:pt x="697" y="495"/>
                    <a:pt x="1046" y="321"/>
                    <a:pt x="1429" y="204"/>
                  </a:cubicBezTo>
                  <a:cubicBezTo>
                    <a:pt x="1510" y="170"/>
                    <a:pt x="1533" y="65"/>
                    <a:pt x="1452" y="42"/>
                  </a:cubicBezTo>
                  <a:cubicBezTo>
                    <a:pt x="1351" y="14"/>
                    <a:pt x="1254" y="1"/>
                    <a:pt x="11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5345025" y="2900225"/>
              <a:ext cx="70250" cy="65200"/>
            </a:xfrm>
            <a:custGeom>
              <a:avLst/>
              <a:gdLst/>
              <a:ahLst/>
              <a:cxnLst/>
              <a:rect l="l" t="t" r="r" b="b"/>
              <a:pathLst>
                <a:path w="2810" h="2608" extrusionOk="0">
                  <a:moveTo>
                    <a:pt x="1366" y="301"/>
                  </a:moveTo>
                  <a:cubicBezTo>
                    <a:pt x="1460" y="301"/>
                    <a:pt x="1555" y="314"/>
                    <a:pt x="1649" y="340"/>
                  </a:cubicBezTo>
                  <a:cubicBezTo>
                    <a:pt x="2090" y="456"/>
                    <a:pt x="2461" y="909"/>
                    <a:pt x="2496" y="1373"/>
                  </a:cubicBezTo>
                  <a:cubicBezTo>
                    <a:pt x="2566" y="1968"/>
                    <a:pt x="2034" y="2309"/>
                    <a:pt x="1494" y="2309"/>
                  </a:cubicBezTo>
                  <a:cubicBezTo>
                    <a:pt x="1402" y="2309"/>
                    <a:pt x="1309" y="2299"/>
                    <a:pt x="1219" y="2279"/>
                  </a:cubicBezTo>
                  <a:cubicBezTo>
                    <a:pt x="581" y="2139"/>
                    <a:pt x="221" y="1524"/>
                    <a:pt x="465" y="920"/>
                  </a:cubicBezTo>
                  <a:cubicBezTo>
                    <a:pt x="558" y="712"/>
                    <a:pt x="720" y="537"/>
                    <a:pt x="906" y="421"/>
                  </a:cubicBezTo>
                  <a:cubicBezTo>
                    <a:pt x="1046" y="340"/>
                    <a:pt x="1204" y="301"/>
                    <a:pt x="1366" y="301"/>
                  </a:cubicBezTo>
                  <a:close/>
                  <a:moveTo>
                    <a:pt x="1438" y="0"/>
                  </a:moveTo>
                  <a:cubicBezTo>
                    <a:pt x="1203" y="0"/>
                    <a:pt x="971" y="55"/>
                    <a:pt x="778" y="166"/>
                  </a:cubicBezTo>
                  <a:cubicBezTo>
                    <a:pt x="407" y="352"/>
                    <a:pt x="209" y="688"/>
                    <a:pt x="140" y="1095"/>
                  </a:cubicBezTo>
                  <a:cubicBezTo>
                    <a:pt x="0" y="1849"/>
                    <a:pt x="523" y="2476"/>
                    <a:pt x="1277" y="2592"/>
                  </a:cubicBezTo>
                  <a:cubicBezTo>
                    <a:pt x="1348" y="2603"/>
                    <a:pt x="1418" y="2608"/>
                    <a:pt x="1487" y="2608"/>
                  </a:cubicBezTo>
                  <a:cubicBezTo>
                    <a:pt x="2182" y="2608"/>
                    <a:pt x="2789" y="2092"/>
                    <a:pt x="2810" y="1385"/>
                  </a:cubicBezTo>
                  <a:cubicBezTo>
                    <a:pt x="2810" y="1153"/>
                    <a:pt x="2752" y="909"/>
                    <a:pt x="2636" y="700"/>
                  </a:cubicBezTo>
                  <a:cubicBezTo>
                    <a:pt x="2589" y="619"/>
                    <a:pt x="2543" y="537"/>
                    <a:pt x="2485" y="468"/>
                  </a:cubicBezTo>
                  <a:cubicBezTo>
                    <a:pt x="2250" y="160"/>
                    <a:pt x="1840" y="0"/>
                    <a:pt x="143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5367950" y="29206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6" y="812"/>
                  </a:cubicBezTo>
                  <a:cubicBezTo>
                    <a:pt x="508" y="812"/>
                    <a:pt x="480" y="809"/>
                    <a:pt x="453" y="802"/>
                  </a:cubicBezTo>
                  <a:cubicBezTo>
                    <a:pt x="267" y="744"/>
                    <a:pt x="151" y="558"/>
                    <a:pt x="221" y="361"/>
                  </a:cubicBezTo>
                  <a:cubicBezTo>
                    <a:pt x="244" y="303"/>
                    <a:pt x="291" y="245"/>
                    <a:pt x="349" y="222"/>
                  </a:cubicBezTo>
                  <a:cubicBezTo>
                    <a:pt x="395" y="191"/>
                    <a:pt x="447" y="180"/>
                    <a:pt x="500" y="180"/>
                  </a:cubicBezTo>
                  <a:close/>
                  <a:moveTo>
                    <a:pt x="515" y="1"/>
                  </a:moveTo>
                  <a:cubicBezTo>
                    <a:pt x="431" y="1"/>
                    <a:pt x="348" y="20"/>
                    <a:pt x="279" y="59"/>
                  </a:cubicBezTo>
                  <a:cubicBezTo>
                    <a:pt x="151" y="129"/>
                    <a:pt x="70" y="245"/>
                    <a:pt x="47" y="407"/>
                  </a:cubicBezTo>
                  <a:cubicBezTo>
                    <a:pt x="0" y="686"/>
                    <a:pt x="186" y="918"/>
                    <a:pt x="465" y="965"/>
                  </a:cubicBezTo>
                  <a:cubicBezTo>
                    <a:pt x="486" y="967"/>
                    <a:pt x="508" y="969"/>
                    <a:pt x="529" y="969"/>
                  </a:cubicBezTo>
                  <a:cubicBezTo>
                    <a:pt x="785" y="969"/>
                    <a:pt x="1022" y="780"/>
                    <a:pt x="1022" y="512"/>
                  </a:cubicBezTo>
                  <a:cubicBezTo>
                    <a:pt x="1022" y="419"/>
                    <a:pt x="999" y="338"/>
                    <a:pt x="964" y="268"/>
                  </a:cubicBezTo>
                  <a:cubicBezTo>
                    <a:pt x="941" y="233"/>
                    <a:pt x="929" y="210"/>
                    <a:pt x="894" y="175"/>
                  </a:cubicBezTo>
                  <a:cubicBezTo>
                    <a:pt x="806"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5192350" y="2897325"/>
              <a:ext cx="69975" cy="65200"/>
            </a:xfrm>
            <a:custGeom>
              <a:avLst/>
              <a:gdLst/>
              <a:ahLst/>
              <a:cxnLst/>
              <a:rect l="l" t="t" r="r" b="b"/>
              <a:pathLst>
                <a:path w="2799" h="2608" extrusionOk="0">
                  <a:moveTo>
                    <a:pt x="1378" y="301"/>
                  </a:moveTo>
                  <a:cubicBezTo>
                    <a:pt x="1472" y="301"/>
                    <a:pt x="1567" y="314"/>
                    <a:pt x="1661" y="340"/>
                  </a:cubicBezTo>
                  <a:cubicBezTo>
                    <a:pt x="2102" y="456"/>
                    <a:pt x="2474" y="897"/>
                    <a:pt x="2508" y="1373"/>
                  </a:cubicBezTo>
                  <a:cubicBezTo>
                    <a:pt x="2578" y="1968"/>
                    <a:pt x="2046" y="2309"/>
                    <a:pt x="1506" y="2309"/>
                  </a:cubicBezTo>
                  <a:cubicBezTo>
                    <a:pt x="1414" y="2309"/>
                    <a:pt x="1321" y="2299"/>
                    <a:pt x="1231" y="2279"/>
                  </a:cubicBezTo>
                  <a:cubicBezTo>
                    <a:pt x="593" y="2139"/>
                    <a:pt x="233" y="1524"/>
                    <a:pt x="477" y="920"/>
                  </a:cubicBezTo>
                  <a:cubicBezTo>
                    <a:pt x="570" y="711"/>
                    <a:pt x="732" y="537"/>
                    <a:pt x="918" y="421"/>
                  </a:cubicBezTo>
                  <a:cubicBezTo>
                    <a:pt x="1058" y="340"/>
                    <a:pt x="1216" y="301"/>
                    <a:pt x="1378" y="301"/>
                  </a:cubicBezTo>
                  <a:close/>
                  <a:moveTo>
                    <a:pt x="1427" y="0"/>
                  </a:moveTo>
                  <a:cubicBezTo>
                    <a:pt x="1192" y="0"/>
                    <a:pt x="960" y="55"/>
                    <a:pt x="767" y="166"/>
                  </a:cubicBezTo>
                  <a:cubicBezTo>
                    <a:pt x="407" y="363"/>
                    <a:pt x="210" y="688"/>
                    <a:pt x="129" y="1095"/>
                  </a:cubicBezTo>
                  <a:cubicBezTo>
                    <a:pt x="1" y="1849"/>
                    <a:pt x="523" y="2476"/>
                    <a:pt x="1278" y="2592"/>
                  </a:cubicBezTo>
                  <a:cubicBezTo>
                    <a:pt x="1347" y="2603"/>
                    <a:pt x="1416" y="2608"/>
                    <a:pt x="1485" y="2608"/>
                  </a:cubicBezTo>
                  <a:cubicBezTo>
                    <a:pt x="2172" y="2608"/>
                    <a:pt x="2788" y="2092"/>
                    <a:pt x="2799" y="1385"/>
                  </a:cubicBezTo>
                  <a:cubicBezTo>
                    <a:pt x="2799" y="1153"/>
                    <a:pt x="2741" y="909"/>
                    <a:pt x="2625" y="700"/>
                  </a:cubicBezTo>
                  <a:cubicBezTo>
                    <a:pt x="2590" y="619"/>
                    <a:pt x="2543" y="537"/>
                    <a:pt x="2485" y="468"/>
                  </a:cubicBezTo>
                  <a:cubicBezTo>
                    <a:pt x="2243" y="160"/>
                    <a:pt x="1830" y="0"/>
                    <a:pt x="1427"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5215575" y="2917700"/>
              <a:ext cx="25575" cy="24225"/>
            </a:xfrm>
            <a:custGeom>
              <a:avLst/>
              <a:gdLst/>
              <a:ahLst/>
              <a:cxnLst/>
              <a:rect l="l" t="t" r="r" b="b"/>
              <a:pathLst>
                <a:path w="1023" h="969" extrusionOk="0">
                  <a:moveTo>
                    <a:pt x="500" y="180"/>
                  </a:moveTo>
                  <a:cubicBezTo>
                    <a:pt x="527" y="180"/>
                    <a:pt x="554" y="183"/>
                    <a:pt x="581" y="187"/>
                  </a:cubicBezTo>
                  <a:cubicBezTo>
                    <a:pt x="732" y="233"/>
                    <a:pt x="825" y="361"/>
                    <a:pt x="848" y="512"/>
                  </a:cubicBezTo>
                  <a:cubicBezTo>
                    <a:pt x="858" y="700"/>
                    <a:pt x="699" y="812"/>
                    <a:pt x="537" y="812"/>
                  </a:cubicBezTo>
                  <a:cubicBezTo>
                    <a:pt x="509" y="812"/>
                    <a:pt x="481" y="809"/>
                    <a:pt x="453" y="802"/>
                  </a:cubicBezTo>
                  <a:cubicBezTo>
                    <a:pt x="244" y="744"/>
                    <a:pt x="152" y="558"/>
                    <a:pt x="221" y="361"/>
                  </a:cubicBezTo>
                  <a:cubicBezTo>
                    <a:pt x="244" y="303"/>
                    <a:pt x="291" y="245"/>
                    <a:pt x="349" y="221"/>
                  </a:cubicBezTo>
                  <a:cubicBezTo>
                    <a:pt x="395" y="191"/>
                    <a:pt x="447" y="180"/>
                    <a:pt x="500" y="180"/>
                  </a:cubicBezTo>
                  <a:close/>
                  <a:moveTo>
                    <a:pt x="515" y="1"/>
                  </a:moveTo>
                  <a:cubicBezTo>
                    <a:pt x="431" y="1"/>
                    <a:pt x="348" y="20"/>
                    <a:pt x="279" y="59"/>
                  </a:cubicBezTo>
                  <a:cubicBezTo>
                    <a:pt x="152" y="152"/>
                    <a:pt x="59" y="268"/>
                    <a:pt x="47" y="407"/>
                  </a:cubicBezTo>
                  <a:cubicBezTo>
                    <a:pt x="1" y="686"/>
                    <a:pt x="186" y="918"/>
                    <a:pt x="465" y="964"/>
                  </a:cubicBezTo>
                  <a:cubicBezTo>
                    <a:pt x="486" y="967"/>
                    <a:pt x="508" y="968"/>
                    <a:pt x="529" y="968"/>
                  </a:cubicBezTo>
                  <a:cubicBezTo>
                    <a:pt x="785" y="968"/>
                    <a:pt x="1022" y="780"/>
                    <a:pt x="1022" y="512"/>
                  </a:cubicBezTo>
                  <a:cubicBezTo>
                    <a:pt x="1022" y="419"/>
                    <a:pt x="999" y="338"/>
                    <a:pt x="964" y="268"/>
                  </a:cubicBezTo>
                  <a:cubicBezTo>
                    <a:pt x="941" y="233"/>
                    <a:pt x="929" y="210"/>
                    <a:pt x="895" y="175"/>
                  </a:cubicBezTo>
                  <a:cubicBezTo>
                    <a:pt x="807" y="58"/>
                    <a:pt x="659" y="1"/>
                    <a:pt x="51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5132575" y="2738825"/>
              <a:ext cx="325950" cy="204125"/>
            </a:xfrm>
            <a:custGeom>
              <a:avLst/>
              <a:gdLst/>
              <a:ahLst/>
              <a:cxnLst/>
              <a:rect l="l" t="t" r="r" b="b"/>
              <a:pathLst>
                <a:path w="13038" h="8165" extrusionOk="0">
                  <a:moveTo>
                    <a:pt x="4779" y="264"/>
                  </a:moveTo>
                  <a:cubicBezTo>
                    <a:pt x="4846" y="264"/>
                    <a:pt x="4911" y="303"/>
                    <a:pt x="4957" y="399"/>
                  </a:cubicBezTo>
                  <a:cubicBezTo>
                    <a:pt x="4992" y="469"/>
                    <a:pt x="4992" y="574"/>
                    <a:pt x="5004" y="666"/>
                  </a:cubicBezTo>
                  <a:lnTo>
                    <a:pt x="4505" y="666"/>
                  </a:lnTo>
                  <a:cubicBezTo>
                    <a:pt x="4505" y="608"/>
                    <a:pt x="4505" y="574"/>
                    <a:pt x="4528" y="527"/>
                  </a:cubicBezTo>
                  <a:cubicBezTo>
                    <a:pt x="4543" y="386"/>
                    <a:pt x="4662" y="264"/>
                    <a:pt x="4779" y="264"/>
                  </a:cubicBezTo>
                  <a:close/>
                  <a:moveTo>
                    <a:pt x="3831" y="1572"/>
                  </a:moveTo>
                  <a:cubicBezTo>
                    <a:pt x="4168" y="1816"/>
                    <a:pt x="3971" y="2292"/>
                    <a:pt x="3878" y="2663"/>
                  </a:cubicBezTo>
                  <a:cubicBezTo>
                    <a:pt x="3797" y="2919"/>
                    <a:pt x="3715" y="3197"/>
                    <a:pt x="3564" y="3429"/>
                  </a:cubicBezTo>
                  <a:cubicBezTo>
                    <a:pt x="3495" y="3557"/>
                    <a:pt x="3390" y="3627"/>
                    <a:pt x="3274" y="3708"/>
                  </a:cubicBezTo>
                  <a:cubicBezTo>
                    <a:pt x="3355" y="3487"/>
                    <a:pt x="3390" y="3255"/>
                    <a:pt x="3448" y="3069"/>
                  </a:cubicBezTo>
                  <a:cubicBezTo>
                    <a:pt x="3588" y="2570"/>
                    <a:pt x="3715" y="2083"/>
                    <a:pt x="3831" y="1572"/>
                  </a:cubicBezTo>
                  <a:close/>
                  <a:moveTo>
                    <a:pt x="407" y="5647"/>
                  </a:moveTo>
                  <a:cubicBezTo>
                    <a:pt x="476" y="5751"/>
                    <a:pt x="465" y="5867"/>
                    <a:pt x="430" y="6007"/>
                  </a:cubicBezTo>
                  <a:cubicBezTo>
                    <a:pt x="418" y="6088"/>
                    <a:pt x="395" y="6169"/>
                    <a:pt x="349" y="6227"/>
                  </a:cubicBezTo>
                  <a:cubicBezTo>
                    <a:pt x="337" y="5995"/>
                    <a:pt x="337" y="5809"/>
                    <a:pt x="407" y="5647"/>
                  </a:cubicBezTo>
                  <a:close/>
                  <a:moveTo>
                    <a:pt x="3971" y="991"/>
                  </a:moveTo>
                  <a:cubicBezTo>
                    <a:pt x="6896" y="1212"/>
                    <a:pt x="9822" y="1038"/>
                    <a:pt x="12736" y="1224"/>
                  </a:cubicBezTo>
                  <a:cubicBezTo>
                    <a:pt x="12585" y="3429"/>
                    <a:pt x="12852" y="5635"/>
                    <a:pt x="12678" y="7841"/>
                  </a:cubicBezTo>
                  <a:cubicBezTo>
                    <a:pt x="12364" y="7806"/>
                    <a:pt x="12062" y="7783"/>
                    <a:pt x="11737" y="7783"/>
                  </a:cubicBezTo>
                  <a:cubicBezTo>
                    <a:pt x="11888" y="7017"/>
                    <a:pt x="11076" y="6065"/>
                    <a:pt x="10402" y="5914"/>
                  </a:cubicBezTo>
                  <a:cubicBezTo>
                    <a:pt x="10259" y="5880"/>
                    <a:pt x="10117" y="5864"/>
                    <a:pt x="9977" y="5864"/>
                  </a:cubicBezTo>
                  <a:cubicBezTo>
                    <a:pt x="8924" y="5864"/>
                    <a:pt x="8013" y="6782"/>
                    <a:pt x="8115" y="7899"/>
                  </a:cubicBezTo>
                  <a:cubicBezTo>
                    <a:pt x="7918" y="7905"/>
                    <a:pt x="7718" y="7908"/>
                    <a:pt x="7517" y="7908"/>
                  </a:cubicBezTo>
                  <a:cubicBezTo>
                    <a:pt x="7317" y="7908"/>
                    <a:pt x="7117" y="7905"/>
                    <a:pt x="6919" y="7899"/>
                  </a:cubicBezTo>
                  <a:cubicBezTo>
                    <a:pt x="6467" y="7887"/>
                    <a:pt x="6026" y="7841"/>
                    <a:pt x="5573" y="7806"/>
                  </a:cubicBezTo>
                  <a:cubicBezTo>
                    <a:pt x="5863" y="7028"/>
                    <a:pt x="4981" y="5972"/>
                    <a:pt x="4284" y="5798"/>
                  </a:cubicBezTo>
                  <a:cubicBezTo>
                    <a:pt x="4123" y="5753"/>
                    <a:pt x="3963" y="5733"/>
                    <a:pt x="3806" y="5733"/>
                  </a:cubicBezTo>
                  <a:cubicBezTo>
                    <a:pt x="2807" y="5733"/>
                    <a:pt x="1944" y="6575"/>
                    <a:pt x="1974" y="7609"/>
                  </a:cubicBezTo>
                  <a:cubicBezTo>
                    <a:pt x="1452" y="7597"/>
                    <a:pt x="941" y="7562"/>
                    <a:pt x="430" y="7481"/>
                  </a:cubicBezTo>
                  <a:cubicBezTo>
                    <a:pt x="430" y="7168"/>
                    <a:pt x="407" y="6877"/>
                    <a:pt x="372" y="6575"/>
                  </a:cubicBezTo>
                  <a:cubicBezTo>
                    <a:pt x="569" y="6471"/>
                    <a:pt x="662" y="6169"/>
                    <a:pt x="685" y="5995"/>
                  </a:cubicBezTo>
                  <a:cubicBezTo>
                    <a:pt x="709" y="5763"/>
                    <a:pt x="662" y="5577"/>
                    <a:pt x="523" y="5473"/>
                  </a:cubicBezTo>
                  <a:cubicBezTo>
                    <a:pt x="627" y="5356"/>
                    <a:pt x="767" y="5252"/>
                    <a:pt x="976" y="5171"/>
                  </a:cubicBezTo>
                  <a:cubicBezTo>
                    <a:pt x="1359" y="4997"/>
                    <a:pt x="1753" y="4822"/>
                    <a:pt x="2160" y="4672"/>
                  </a:cubicBezTo>
                  <a:cubicBezTo>
                    <a:pt x="2380" y="4590"/>
                    <a:pt x="2670" y="4544"/>
                    <a:pt x="2856" y="4416"/>
                  </a:cubicBezTo>
                  <a:cubicBezTo>
                    <a:pt x="2972" y="4323"/>
                    <a:pt x="3065" y="4196"/>
                    <a:pt x="3146" y="4056"/>
                  </a:cubicBezTo>
                  <a:cubicBezTo>
                    <a:pt x="3164" y="4058"/>
                    <a:pt x="3181" y="4058"/>
                    <a:pt x="3198" y="4058"/>
                  </a:cubicBezTo>
                  <a:cubicBezTo>
                    <a:pt x="3841" y="4058"/>
                    <a:pt x="4020" y="3011"/>
                    <a:pt x="4145" y="2547"/>
                  </a:cubicBezTo>
                  <a:cubicBezTo>
                    <a:pt x="4238" y="2210"/>
                    <a:pt x="4377" y="1409"/>
                    <a:pt x="3889" y="1386"/>
                  </a:cubicBezTo>
                  <a:lnTo>
                    <a:pt x="3971" y="991"/>
                  </a:lnTo>
                  <a:close/>
                  <a:moveTo>
                    <a:pt x="4754" y="1"/>
                  </a:moveTo>
                  <a:cubicBezTo>
                    <a:pt x="4542" y="1"/>
                    <a:pt x="4343" y="174"/>
                    <a:pt x="4261" y="388"/>
                  </a:cubicBezTo>
                  <a:cubicBezTo>
                    <a:pt x="4238" y="469"/>
                    <a:pt x="4203" y="585"/>
                    <a:pt x="4215" y="666"/>
                  </a:cubicBezTo>
                  <a:cubicBezTo>
                    <a:pt x="4064" y="666"/>
                    <a:pt x="3901" y="678"/>
                    <a:pt x="3739" y="678"/>
                  </a:cubicBezTo>
                  <a:cubicBezTo>
                    <a:pt x="3622" y="678"/>
                    <a:pt x="3251" y="2350"/>
                    <a:pt x="3100" y="2977"/>
                  </a:cubicBezTo>
                  <a:cubicBezTo>
                    <a:pt x="2984" y="3487"/>
                    <a:pt x="2914" y="3987"/>
                    <a:pt x="2438" y="4242"/>
                  </a:cubicBezTo>
                  <a:cubicBezTo>
                    <a:pt x="2032" y="4439"/>
                    <a:pt x="1568" y="4590"/>
                    <a:pt x="1138" y="4776"/>
                  </a:cubicBezTo>
                  <a:cubicBezTo>
                    <a:pt x="720" y="4962"/>
                    <a:pt x="116" y="5124"/>
                    <a:pt x="47" y="5647"/>
                  </a:cubicBezTo>
                  <a:cubicBezTo>
                    <a:pt x="0" y="6007"/>
                    <a:pt x="105" y="6401"/>
                    <a:pt x="140" y="6761"/>
                  </a:cubicBezTo>
                  <a:cubicBezTo>
                    <a:pt x="174" y="7051"/>
                    <a:pt x="221" y="7736"/>
                    <a:pt x="337" y="7748"/>
                  </a:cubicBezTo>
                  <a:cubicBezTo>
                    <a:pt x="430" y="7783"/>
                    <a:pt x="534" y="7794"/>
                    <a:pt x="650" y="7806"/>
                  </a:cubicBezTo>
                  <a:cubicBezTo>
                    <a:pt x="1126" y="7864"/>
                    <a:pt x="1602" y="7887"/>
                    <a:pt x="2090" y="7911"/>
                  </a:cubicBezTo>
                  <a:cubicBezTo>
                    <a:pt x="2171" y="7911"/>
                    <a:pt x="2229" y="7899"/>
                    <a:pt x="2264" y="7818"/>
                  </a:cubicBezTo>
                  <a:cubicBezTo>
                    <a:pt x="2287" y="7771"/>
                    <a:pt x="2287" y="7702"/>
                    <a:pt x="2311" y="7655"/>
                  </a:cubicBezTo>
                  <a:cubicBezTo>
                    <a:pt x="2322" y="7574"/>
                    <a:pt x="2334" y="7504"/>
                    <a:pt x="2369" y="7435"/>
                  </a:cubicBezTo>
                  <a:cubicBezTo>
                    <a:pt x="2403" y="7284"/>
                    <a:pt x="2450" y="7144"/>
                    <a:pt x="2508" y="7017"/>
                  </a:cubicBezTo>
                  <a:cubicBezTo>
                    <a:pt x="2636" y="6703"/>
                    <a:pt x="2833" y="6401"/>
                    <a:pt x="3100" y="6216"/>
                  </a:cubicBezTo>
                  <a:cubicBezTo>
                    <a:pt x="3321" y="6060"/>
                    <a:pt x="3571" y="6003"/>
                    <a:pt x="3825" y="6003"/>
                  </a:cubicBezTo>
                  <a:cubicBezTo>
                    <a:pt x="3932" y="6003"/>
                    <a:pt x="4039" y="6013"/>
                    <a:pt x="4145" y="6030"/>
                  </a:cubicBezTo>
                  <a:cubicBezTo>
                    <a:pt x="4365" y="6065"/>
                    <a:pt x="4586" y="6169"/>
                    <a:pt x="4760" y="6297"/>
                  </a:cubicBezTo>
                  <a:cubicBezTo>
                    <a:pt x="5004" y="6506"/>
                    <a:pt x="5178" y="6784"/>
                    <a:pt x="5283" y="7086"/>
                  </a:cubicBezTo>
                  <a:cubicBezTo>
                    <a:pt x="5341" y="7237"/>
                    <a:pt x="5364" y="7388"/>
                    <a:pt x="5387" y="7562"/>
                  </a:cubicBezTo>
                  <a:cubicBezTo>
                    <a:pt x="5387" y="7632"/>
                    <a:pt x="5399" y="7725"/>
                    <a:pt x="5387" y="7794"/>
                  </a:cubicBezTo>
                  <a:cubicBezTo>
                    <a:pt x="5387" y="7852"/>
                    <a:pt x="5306" y="7992"/>
                    <a:pt x="5399" y="8027"/>
                  </a:cubicBezTo>
                  <a:cubicBezTo>
                    <a:pt x="5406" y="8030"/>
                    <a:pt x="5414" y="8032"/>
                    <a:pt x="5422" y="8032"/>
                  </a:cubicBezTo>
                  <a:cubicBezTo>
                    <a:pt x="5437" y="8032"/>
                    <a:pt x="5453" y="8027"/>
                    <a:pt x="5468" y="8027"/>
                  </a:cubicBezTo>
                  <a:cubicBezTo>
                    <a:pt x="5480" y="8026"/>
                    <a:pt x="5499" y="8025"/>
                    <a:pt x="5527" y="8025"/>
                  </a:cubicBezTo>
                  <a:cubicBezTo>
                    <a:pt x="5915" y="8025"/>
                    <a:pt x="7818" y="8099"/>
                    <a:pt x="8382" y="8143"/>
                  </a:cubicBezTo>
                  <a:lnTo>
                    <a:pt x="8382" y="8131"/>
                  </a:lnTo>
                  <a:cubicBezTo>
                    <a:pt x="8394" y="7806"/>
                    <a:pt x="8498" y="7423"/>
                    <a:pt x="8614" y="7133"/>
                  </a:cubicBezTo>
                  <a:cubicBezTo>
                    <a:pt x="8754" y="6819"/>
                    <a:pt x="8939" y="6517"/>
                    <a:pt x="9206" y="6332"/>
                  </a:cubicBezTo>
                  <a:cubicBezTo>
                    <a:pt x="9425" y="6178"/>
                    <a:pt x="9673" y="6109"/>
                    <a:pt x="9924" y="6109"/>
                  </a:cubicBezTo>
                  <a:cubicBezTo>
                    <a:pt x="10033" y="6109"/>
                    <a:pt x="10143" y="6121"/>
                    <a:pt x="10251" y="6146"/>
                  </a:cubicBezTo>
                  <a:cubicBezTo>
                    <a:pt x="10449" y="6169"/>
                    <a:pt x="10623" y="6239"/>
                    <a:pt x="10762" y="6343"/>
                  </a:cubicBezTo>
                  <a:cubicBezTo>
                    <a:pt x="11041" y="6529"/>
                    <a:pt x="11226" y="6808"/>
                    <a:pt x="11343" y="7098"/>
                  </a:cubicBezTo>
                  <a:cubicBezTo>
                    <a:pt x="11401" y="7260"/>
                    <a:pt x="11447" y="7411"/>
                    <a:pt x="11470" y="7574"/>
                  </a:cubicBezTo>
                  <a:cubicBezTo>
                    <a:pt x="11493" y="7690"/>
                    <a:pt x="11493" y="7794"/>
                    <a:pt x="11470" y="7911"/>
                  </a:cubicBezTo>
                  <a:cubicBezTo>
                    <a:pt x="11470" y="7922"/>
                    <a:pt x="11459" y="8154"/>
                    <a:pt x="11470" y="8154"/>
                  </a:cubicBezTo>
                  <a:cubicBezTo>
                    <a:pt x="11506" y="8162"/>
                    <a:pt x="11545" y="8164"/>
                    <a:pt x="11584" y="8164"/>
                  </a:cubicBezTo>
                  <a:cubicBezTo>
                    <a:pt x="11671" y="8164"/>
                    <a:pt x="11762" y="8151"/>
                    <a:pt x="11842" y="8143"/>
                  </a:cubicBezTo>
                  <a:cubicBezTo>
                    <a:pt x="11969" y="8143"/>
                    <a:pt x="12086" y="8131"/>
                    <a:pt x="12202" y="8108"/>
                  </a:cubicBezTo>
                  <a:cubicBezTo>
                    <a:pt x="12445" y="8096"/>
                    <a:pt x="12678" y="8073"/>
                    <a:pt x="12921" y="8027"/>
                  </a:cubicBezTo>
                  <a:cubicBezTo>
                    <a:pt x="13003" y="8015"/>
                    <a:pt x="13038" y="5647"/>
                    <a:pt x="13003" y="4544"/>
                  </a:cubicBezTo>
                  <a:cubicBezTo>
                    <a:pt x="12956" y="3395"/>
                    <a:pt x="13038" y="2106"/>
                    <a:pt x="12921" y="957"/>
                  </a:cubicBezTo>
                  <a:cubicBezTo>
                    <a:pt x="12910" y="875"/>
                    <a:pt x="11679" y="829"/>
                    <a:pt x="11180" y="794"/>
                  </a:cubicBezTo>
                  <a:cubicBezTo>
                    <a:pt x="10414" y="736"/>
                    <a:pt x="9624" y="759"/>
                    <a:pt x="8847" y="736"/>
                  </a:cubicBezTo>
                  <a:cubicBezTo>
                    <a:pt x="7662" y="724"/>
                    <a:pt x="6443" y="655"/>
                    <a:pt x="5236" y="655"/>
                  </a:cubicBezTo>
                  <a:lnTo>
                    <a:pt x="5236" y="562"/>
                  </a:lnTo>
                  <a:cubicBezTo>
                    <a:pt x="5225" y="388"/>
                    <a:pt x="5155" y="202"/>
                    <a:pt x="5016" y="98"/>
                  </a:cubicBezTo>
                  <a:cubicBezTo>
                    <a:pt x="4931" y="30"/>
                    <a:pt x="4842" y="1"/>
                    <a:pt x="4754"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5260575" y="2785525"/>
              <a:ext cx="114375" cy="114425"/>
            </a:xfrm>
            <a:custGeom>
              <a:avLst/>
              <a:gdLst/>
              <a:ahLst/>
              <a:cxnLst/>
              <a:rect l="l" t="t" r="r" b="b"/>
              <a:pathLst>
                <a:path w="4575" h="4577" extrusionOk="0">
                  <a:moveTo>
                    <a:pt x="1846" y="2676"/>
                  </a:moveTo>
                  <a:lnTo>
                    <a:pt x="1846" y="2676"/>
                  </a:lnTo>
                  <a:cubicBezTo>
                    <a:pt x="1846" y="2676"/>
                    <a:pt x="1846" y="2676"/>
                    <a:pt x="1846" y="2676"/>
                  </a:cubicBezTo>
                  <a:lnTo>
                    <a:pt x="1846" y="2676"/>
                  </a:lnTo>
                  <a:cubicBezTo>
                    <a:pt x="1846" y="2676"/>
                    <a:pt x="1846" y="2676"/>
                    <a:pt x="1846" y="2676"/>
                  </a:cubicBezTo>
                  <a:close/>
                  <a:moveTo>
                    <a:pt x="1823" y="296"/>
                  </a:moveTo>
                  <a:cubicBezTo>
                    <a:pt x="2018" y="317"/>
                    <a:pt x="2213" y="334"/>
                    <a:pt x="2405" y="334"/>
                  </a:cubicBezTo>
                  <a:cubicBezTo>
                    <a:pt x="2534" y="334"/>
                    <a:pt x="2661" y="326"/>
                    <a:pt x="2786" y="308"/>
                  </a:cubicBezTo>
                  <a:lnTo>
                    <a:pt x="2786" y="308"/>
                  </a:lnTo>
                  <a:cubicBezTo>
                    <a:pt x="2751" y="586"/>
                    <a:pt x="2740" y="865"/>
                    <a:pt x="2728" y="1143"/>
                  </a:cubicBezTo>
                  <a:cubicBezTo>
                    <a:pt x="2717" y="1283"/>
                    <a:pt x="2717" y="1410"/>
                    <a:pt x="2717" y="1561"/>
                  </a:cubicBezTo>
                  <a:cubicBezTo>
                    <a:pt x="2717" y="1677"/>
                    <a:pt x="2682" y="1863"/>
                    <a:pt x="2786" y="1910"/>
                  </a:cubicBezTo>
                  <a:cubicBezTo>
                    <a:pt x="2833" y="1921"/>
                    <a:pt x="2844" y="1921"/>
                    <a:pt x="2891" y="1921"/>
                  </a:cubicBezTo>
                  <a:cubicBezTo>
                    <a:pt x="3146" y="1921"/>
                    <a:pt x="3390" y="1910"/>
                    <a:pt x="3657" y="1898"/>
                  </a:cubicBezTo>
                  <a:cubicBezTo>
                    <a:pt x="3715" y="1898"/>
                    <a:pt x="4279" y="1875"/>
                    <a:pt x="4284" y="1852"/>
                  </a:cubicBezTo>
                  <a:lnTo>
                    <a:pt x="4284" y="1852"/>
                  </a:lnTo>
                  <a:cubicBezTo>
                    <a:pt x="4249" y="2165"/>
                    <a:pt x="4226" y="2490"/>
                    <a:pt x="4261" y="2804"/>
                  </a:cubicBezTo>
                  <a:cubicBezTo>
                    <a:pt x="4226" y="2780"/>
                    <a:pt x="4145" y="2780"/>
                    <a:pt x="4086" y="2780"/>
                  </a:cubicBezTo>
                  <a:cubicBezTo>
                    <a:pt x="3970" y="2769"/>
                    <a:pt x="3843" y="2769"/>
                    <a:pt x="3727" y="2745"/>
                  </a:cubicBezTo>
                  <a:cubicBezTo>
                    <a:pt x="3425" y="2734"/>
                    <a:pt x="3018" y="2722"/>
                    <a:pt x="2717" y="2711"/>
                  </a:cubicBezTo>
                  <a:lnTo>
                    <a:pt x="2693" y="2711"/>
                  </a:lnTo>
                  <a:cubicBezTo>
                    <a:pt x="2693" y="2711"/>
                    <a:pt x="2682" y="2838"/>
                    <a:pt x="2682" y="2896"/>
                  </a:cubicBezTo>
                  <a:lnTo>
                    <a:pt x="2682" y="3895"/>
                  </a:lnTo>
                  <a:cubicBezTo>
                    <a:pt x="2682" y="3929"/>
                    <a:pt x="2670" y="4282"/>
                    <a:pt x="2681" y="4289"/>
                  </a:cubicBezTo>
                  <a:lnTo>
                    <a:pt x="2681" y="4289"/>
                  </a:lnTo>
                  <a:cubicBezTo>
                    <a:pt x="2577" y="4255"/>
                    <a:pt x="2473" y="4255"/>
                    <a:pt x="2357" y="4255"/>
                  </a:cubicBezTo>
                  <a:cubicBezTo>
                    <a:pt x="2159" y="4243"/>
                    <a:pt x="1974" y="4243"/>
                    <a:pt x="1788" y="4243"/>
                  </a:cubicBezTo>
                  <a:cubicBezTo>
                    <a:pt x="1788" y="3756"/>
                    <a:pt x="1811" y="3175"/>
                    <a:pt x="1846" y="2676"/>
                  </a:cubicBezTo>
                  <a:lnTo>
                    <a:pt x="1846" y="2676"/>
                  </a:lnTo>
                  <a:cubicBezTo>
                    <a:pt x="1833" y="2688"/>
                    <a:pt x="795" y="2722"/>
                    <a:pt x="302" y="2722"/>
                  </a:cubicBezTo>
                  <a:cubicBezTo>
                    <a:pt x="337" y="2618"/>
                    <a:pt x="337" y="2502"/>
                    <a:pt x="337" y="2386"/>
                  </a:cubicBezTo>
                  <a:cubicBezTo>
                    <a:pt x="348" y="2200"/>
                    <a:pt x="348" y="2014"/>
                    <a:pt x="348" y="1817"/>
                  </a:cubicBezTo>
                  <a:cubicBezTo>
                    <a:pt x="847" y="1817"/>
                    <a:pt x="1393" y="1852"/>
                    <a:pt x="1892" y="1875"/>
                  </a:cubicBezTo>
                  <a:cubicBezTo>
                    <a:pt x="1892" y="1863"/>
                    <a:pt x="1892" y="818"/>
                    <a:pt x="1823" y="296"/>
                  </a:cubicBezTo>
                  <a:close/>
                  <a:moveTo>
                    <a:pt x="2301" y="1"/>
                  </a:moveTo>
                  <a:cubicBezTo>
                    <a:pt x="2250" y="1"/>
                    <a:pt x="2199" y="2"/>
                    <a:pt x="2148" y="6"/>
                  </a:cubicBezTo>
                  <a:cubicBezTo>
                    <a:pt x="2055" y="6"/>
                    <a:pt x="1974" y="6"/>
                    <a:pt x="1881" y="17"/>
                  </a:cubicBezTo>
                  <a:cubicBezTo>
                    <a:pt x="1823" y="17"/>
                    <a:pt x="1730" y="17"/>
                    <a:pt x="1672" y="52"/>
                  </a:cubicBezTo>
                  <a:cubicBezTo>
                    <a:pt x="1625" y="75"/>
                    <a:pt x="1614" y="110"/>
                    <a:pt x="1614" y="168"/>
                  </a:cubicBezTo>
                  <a:cubicBezTo>
                    <a:pt x="1590" y="238"/>
                    <a:pt x="1590" y="308"/>
                    <a:pt x="1590" y="366"/>
                  </a:cubicBezTo>
                  <a:cubicBezTo>
                    <a:pt x="1590" y="458"/>
                    <a:pt x="1579" y="540"/>
                    <a:pt x="1567" y="644"/>
                  </a:cubicBezTo>
                  <a:cubicBezTo>
                    <a:pt x="1556" y="830"/>
                    <a:pt x="1532" y="1039"/>
                    <a:pt x="1521" y="1225"/>
                  </a:cubicBezTo>
                  <a:cubicBezTo>
                    <a:pt x="1521" y="1329"/>
                    <a:pt x="1509" y="1445"/>
                    <a:pt x="1509" y="1550"/>
                  </a:cubicBezTo>
                  <a:cubicBezTo>
                    <a:pt x="1045" y="1550"/>
                    <a:pt x="580" y="1550"/>
                    <a:pt x="116" y="1561"/>
                  </a:cubicBezTo>
                  <a:cubicBezTo>
                    <a:pt x="70" y="1561"/>
                    <a:pt x="35" y="1585"/>
                    <a:pt x="12" y="1619"/>
                  </a:cubicBezTo>
                  <a:cubicBezTo>
                    <a:pt x="0" y="1643"/>
                    <a:pt x="0" y="1677"/>
                    <a:pt x="12" y="1701"/>
                  </a:cubicBezTo>
                  <a:cubicBezTo>
                    <a:pt x="93" y="1933"/>
                    <a:pt x="70" y="2142"/>
                    <a:pt x="58" y="2362"/>
                  </a:cubicBezTo>
                  <a:cubicBezTo>
                    <a:pt x="46" y="2513"/>
                    <a:pt x="0" y="2711"/>
                    <a:pt x="58" y="2862"/>
                  </a:cubicBezTo>
                  <a:cubicBezTo>
                    <a:pt x="102" y="2966"/>
                    <a:pt x="171" y="2979"/>
                    <a:pt x="252" y="2979"/>
                  </a:cubicBezTo>
                  <a:cubicBezTo>
                    <a:pt x="279" y="2979"/>
                    <a:pt x="308" y="2978"/>
                    <a:pt x="337" y="2978"/>
                  </a:cubicBezTo>
                  <a:lnTo>
                    <a:pt x="615" y="2978"/>
                  </a:lnTo>
                  <a:cubicBezTo>
                    <a:pt x="801" y="2978"/>
                    <a:pt x="975" y="3001"/>
                    <a:pt x="1161" y="3001"/>
                  </a:cubicBezTo>
                  <a:cubicBezTo>
                    <a:pt x="1289" y="3001"/>
                    <a:pt x="1405" y="3013"/>
                    <a:pt x="1544" y="3013"/>
                  </a:cubicBezTo>
                  <a:cubicBezTo>
                    <a:pt x="1544" y="3488"/>
                    <a:pt x="1544" y="3953"/>
                    <a:pt x="1556" y="4429"/>
                  </a:cubicBezTo>
                  <a:cubicBezTo>
                    <a:pt x="1556" y="4475"/>
                    <a:pt x="1579" y="4522"/>
                    <a:pt x="1614" y="4533"/>
                  </a:cubicBezTo>
                  <a:cubicBezTo>
                    <a:pt x="1625" y="4539"/>
                    <a:pt x="1640" y="4542"/>
                    <a:pt x="1654" y="4542"/>
                  </a:cubicBezTo>
                  <a:cubicBezTo>
                    <a:pt x="1669" y="4542"/>
                    <a:pt x="1683" y="4539"/>
                    <a:pt x="1695" y="4533"/>
                  </a:cubicBezTo>
                  <a:cubicBezTo>
                    <a:pt x="1763" y="4526"/>
                    <a:pt x="1832" y="4523"/>
                    <a:pt x="1899" y="4523"/>
                  </a:cubicBezTo>
                  <a:cubicBezTo>
                    <a:pt x="2050" y="4523"/>
                    <a:pt x="2197" y="4537"/>
                    <a:pt x="2333" y="4545"/>
                  </a:cubicBezTo>
                  <a:cubicBezTo>
                    <a:pt x="2430" y="4559"/>
                    <a:pt x="2535" y="4577"/>
                    <a:pt x="2639" y="4577"/>
                  </a:cubicBezTo>
                  <a:cubicBezTo>
                    <a:pt x="2709" y="4577"/>
                    <a:pt x="2779" y="4568"/>
                    <a:pt x="2844" y="4545"/>
                  </a:cubicBezTo>
                  <a:cubicBezTo>
                    <a:pt x="2972" y="4487"/>
                    <a:pt x="2960" y="4394"/>
                    <a:pt x="2960" y="4278"/>
                  </a:cubicBezTo>
                  <a:lnTo>
                    <a:pt x="2960" y="3999"/>
                  </a:lnTo>
                  <a:cubicBezTo>
                    <a:pt x="2960" y="3814"/>
                    <a:pt x="2972" y="3639"/>
                    <a:pt x="2972" y="3442"/>
                  </a:cubicBezTo>
                  <a:cubicBezTo>
                    <a:pt x="2972" y="3314"/>
                    <a:pt x="2984" y="3198"/>
                    <a:pt x="2984" y="3071"/>
                  </a:cubicBezTo>
                  <a:cubicBezTo>
                    <a:pt x="3471" y="3071"/>
                    <a:pt x="3947" y="3059"/>
                    <a:pt x="4412" y="3001"/>
                  </a:cubicBezTo>
                  <a:cubicBezTo>
                    <a:pt x="4528" y="2978"/>
                    <a:pt x="4528" y="2804"/>
                    <a:pt x="4539" y="2722"/>
                  </a:cubicBezTo>
                  <a:cubicBezTo>
                    <a:pt x="4551" y="2548"/>
                    <a:pt x="4574" y="2374"/>
                    <a:pt x="4551" y="2200"/>
                  </a:cubicBezTo>
                  <a:cubicBezTo>
                    <a:pt x="4551" y="2107"/>
                    <a:pt x="4551" y="2026"/>
                    <a:pt x="4539" y="1933"/>
                  </a:cubicBezTo>
                  <a:cubicBezTo>
                    <a:pt x="4539" y="1875"/>
                    <a:pt x="4539" y="1782"/>
                    <a:pt x="4516" y="1724"/>
                  </a:cubicBezTo>
                  <a:cubicBezTo>
                    <a:pt x="4481" y="1677"/>
                    <a:pt x="4458" y="1666"/>
                    <a:pt x="4400" y="1666"/>
                  </a:cubicBezTo>
                  <a:cubicBezTo>
                    <a:pt x="4319" y="1643"/>
                    <a:pt x="4249" y="1643"/>
                    <a:pt x="4191" y="1643"/>
                  </a:cubicBezTo>
                  <a:cubicBezTo>
                    <a:pt x="4110" y="1643"/>
                    <a:pt x="4017" y="1631"/>
                    <a:pt x="3912" y="1619"/>
                  </a:cubicBezTo>
                  <a:cubicBezTo>
                    <a:pt x="3727" y="1608"/>
                    <a:pt x="3529" y="1585"/>
                    <a:pt x="3332" y="1573"/>
                  </a:cubicBezTo>
                  <a:cubicBezTo>
                    <a:pt x="3239" y="1573"/>
                    <a:pt x="3123" y="1561"/>
                    <a:pt x="3018" y="1561"/>
                  </a:cubicBezTo>
                  <a:cubicBezTo>
                    <a:pt x="3018" y="1097"/>
                    <a:pt x="3007" y="621"/>
                    <a:pt x="2949" y="157"/>
                  </a:cubicBezTo>
                  <a:cubicBezTo>
                    <a:pt x="2926" y="41"/>
                    <a:pt x="2751" y="41"/>
                    <a:pt x="2670" y="17"/>
                  </a:cubicBezTo>
                  <a:cubicBezTo>
                    <a:pt x="2547" y="9"/>
                    <a:pt x="2424" y="1"/>
                    <a:pt x="230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5247500" y="2709875"/>
              <a:ext cx="10300" cy="23900"/>
            </a:xfrm>
            <a:custGeom>
              <a:avLst/>
              <a:gdLst/>
              <a:ahLst/>
              <a:cxnLst/>
              <a:rect l="l" t="t" r="r" b="b"/>
              <a:pathLst>
                <a:path w="412" h="956" extrusionOk="0">
                  <a:moveTo>
                    <a:pt x="248" y="1"/>
                  </a:moveTo>
                  <a:cubicBezTo>
                    <a:pt x="243" y="1"/>
                    <a:pt x="238" y="1"/>
                    <a:pt x="233" y="2"/>
                  </a:cubicBezTo>
                  <a:cubicBezTo>
                    <a:pt x="186" y="2"/>
                    <a:pt x="163" y="25"/>
                    <a:pt x="152" y="71"/>
                  </a:cubicBezTo>
                  <a:cubicBezTo>
                    <a:pt x="93" y="246"/>
                    <a:pt x="70" y="454"/>
                    <a:pt x="47" y="629"/>
                  </a:cubicBezTo>
                  <a:cubicBezTo>
                    <a:pt x="35" y="745"/>
                    <a:pt x="1" y="942"/>
                    <a:pt x="152" y="954"/>
                  </a:cubicBezTo>
                  <a:cubicBezTo>
                    <a:pt x="158" y="955"/>
                    <a:pt x="165" y="956"/>
                    <a:pt x="171" y="956"/>
                  </a:cubicBezTo>
                  <a:cubicBezTo>
                    <a:pt x="333" y="956"/>
                    <a:pt x="280" y="533"/>
                    <a:pt x="291" y="454"/>
                  </a:cubicBezTo>
                  <a:cubicBezTo>
                    <a:pt x="302" y="376"/>
                    <a:pt x="412" y="1"/>
                    <a:pt x="248"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5219950" y="2719375"/>
              <a:ext cx="18600" cy="18075"/>
            </a:xfrm>
            <a:custGeom>
              <a:avLst/>
              <a:gdLst/>
              <a:ahLst/>
              <a:cxnLst/>
              <a:rect l="l" t="t" r="r" b="b"/>
              <a:pathLst>
                <a:path w="744" h="723" extrusionOk="0">
                  <a:moveTo>
                    <a:pt x="158" y="0"/>
                  </a:moveTo>
                  <a:cubicBezTo>
                    <a:pt x="69" y="0"/>
                    <a:pt x="1" y="117"/>
                    <a:pt x="93" y="191"/>
                  </a:cubicBezTo>
                  <a:cubicBezTo>
                    <a:pt x="174" y="260"/>
                    <a:pt x="232" y="365"/>
                    <a:pt x="302" y="446"/>
                  </a:cubicBezTo>
                  <a:cubicBezTo>
                    <a:pt x="406" y="550"/>
                    <a:pt x="511" y="620"/>
                    <a:pt x="627" y="713"/>
                  </a:cubicBezTo>
                  <a:cubicBezTo>
                    <a:pt x="637" y="719"/>
                    <a:pt x="649" y="722"/>
                    <a:pt x="659" y="722"/>
                  </a:cubicBezTo>
                  <a:cubicBezTo>
                    <a:pt x="706" y="722"/>
                    <a:pt x="744" y="667"/>
                    <a:pt x="696" y="620"/>
                  </a:cubicBezTo>
                  <a:cubicBezTo>
                    <a:pt x="522" y="446"/>
                    <a:pt x="441" y="191"/>
                    <a:pt x="232" y="28"/>
                  </a:cubicBezTo>
                  <a:cubicBezTo>
                    <a:pt x="208" y="9"/>
                    <a:pt x="182" y="0"/>
                    <a:pt x="158"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5211875" y="2743325"/>
              <a:ext cx="19975" cy="7050"/>
            </a:xfrm>
            <a:custGeom>
              <a:avLst/>
              <a:gdLst/>
              <a:ahLst/>
              <a:cxnLst/>
              <a:rect l="l" t="t" r="r" b="b"/>
              <a:pathLst>
                <a:path w="799" h="282" extrusionOk="0">
                  <a:moveTo>
                    <a:pt x="185" y="1"/>
                  </a:moveTo>
                  <a:cubicBezTo>
                    <a:pt x="95" y="1"/>
                    <a:pt x="29" y="27"/>
                    <a:pt x="21" y="103"/>
                  </a:cubicBezTo>
                  <a:cubicBezTo>
                    <a:pt x="0" y="246"/>
                    <a:pt x="203" y="281"/>
                    <a:pt x="398" y="281"/>
                  </a:cubicBezTo>
                  <a:cubicBezTo>
                    <a:pt x="536" y="281"/>
                    <a:pt x="669" y="264"/>
                    <a:pt x="717" y="254"/>
                  </a:cubicBezTo>
                  <a:cubicBezTo>
                    <a:pt x="799" y="254"/>
                    <a:pt x="799" y="138"/>
                    <a:pt x="729" y="126"/>
                  </a:cubicBezTo>
                  <a:cubicBezTo>
                    <a:pt x="651" y="111"/>
                    <a:pt x="369" y="1"/>
                    <a:pt x="185"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5263000" y="2718575"/>
              <a:ext cx="18525" cy="18425"/>
            </a:xfrm>
            <a:custGeom>
              <a:avLst/>
              <a:gdLst/>
              <a:ahLst/>
              <a:cxnLst/>
              <a:rect l="l" t="t" r="r" b="b"/>
              <a:pathLst>
                <a:path w="741" h="737" extrusionOk="0">
                  <a:moveTo>
                    <a:pt x="581" y="1"/>
                  </a:moveTo>
                  <a:cubicBezTo>
                    <a:pt x="559" y="1"/>
                    <a:pt x="538" y="8"/>
                    <a:pt x="518" y="25"/>
                  </a:cubicBezTo>
                  <a:cubicBezTo>
                    <a:pt x="309" y="188"/>
                    <a:pt x="228" y="455"/>
                    <a:pt x="54" y="641"/>
                  </a:cubicBezTo>
                  <a:cubicBezTo>
                    <a:pt x="0" y="685"/>
                    <a:pt x="36" y="737"/>
                    <a:pt x="82" y="737"/>
                  </a:cubicBezTo>
                  <a:cubicBezTo>
                    <a:pt x="96" y="737"/>
                    <a:pt x="110" y="732"/>
                    <a:pt x="124" y="722"/>
                  </a:cubicBezTo>
                  <a:cubicBezTo>
                    <a:pt x="240" y="641"/>
                    <a:pt x="344" y="571"/>
                    <a:pt x="437" y="466"/>
                  </a:cubicBezTo>
                  <a:cubicBezTo>
                    <a:pt x="518" y="374"/>
                    <a:pt x="576" y="281"/>
                    <a:pt x="658" y="199"/>
                  </a:cubicBezTo>
                  <a:cubicBezTo>
                    <a:pt x="740" y="107"/>
                    <a:pt x="663" y="1"/>
                    <a:pt x="581" y="1"/>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5269550" y="2742475"/>
              <a:ext cx="20125" cy="6875"/>
            </a:xfrm>
            <a:custGeom>
              <a:avLst/>
              <a:gdLst/>
              <a:ahLst/>
              <a:cxnLst/>
              <a:rect l="l" t="t" r="r" b="b"/>
              <a:pathLst>
                <a:path w="805" h="275" extrusionOk="0">
                  <a:moveTo>
                    <a:pt x="624" y="0"/>
                  </a:moveTo>
                  <a:cubicBezTo>
                    <a:pt x="440" y="0"/>
                    <a:pt x="160" y="114"/>
                    <a:pt x="82" y="137"/>
                  </a:cubicBezTo>
                  <a:cubicBezTo>
                    <a:pt x="1" y="149"/>
                    <a:pt x="13" y="265"/>
                    <a:pt x="94" y="265"/>
                  </a:cubicBezTo>
                  <a:cubicBezTo>
                    <a:pt x="142" y="265"/>
                    <a:pt x="255" y="275"/>
                    <a:pt x="376" y="275"/>
                  </a:cubicBezTo>
                  <a:cubicBezTo>
                    <a:pt x="579" y="275"/>
                    <a:pt x="805" y="248"/>
                    <a:pt x="790" y="102"/>
                  </a:cubicBezTo>
                  <a:cubicBezTo>
                    <a:pt x="779" y="27"/>
                    <a:pt x="712" y="0"/>
                    <a:pt x="624" y="0"/>
                  </a:cubicBezTo>
                  <a:close/>
                </a:path>
              </a:pathLst>
            </a:custGeom>
            <a:solidFill>
              <a:srgbClr val="0A1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0269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40066E-D6DA-4F0C-99AA-8A5B301D24BB}"/>
              </a:ext>
            </a:extLst>
          </p:cNvPr>
          <p:cNvSpPr>
            <a:spLocks noGrp="1"/>
          </p:cNvSpPr>
          <p:nvPr>
            <p:ph type="ctrTitle"/>
          </p:nvPr>
        </p:nvSpPr>
        <p:spPr>
          <a:xfrm>
            <a:off x="291102" y="307788"/>
            <a:ext cx="3160758" cy="640200"/>
          </a:xfrm>
        </p:spPr>
        <p:txBody>
          <a:bodyPr/>
          <a:lstStyle/>
          <a:p>
            <a:r>
              <a:rPr lang="en-US" b="1" kern="1200" dirty="0">
                <a:solidFill>
                  <a:srgbClr val="000000"/>
                </a:solidFill>
                <a:effectLst/>
                <a:latin typeface="Neucha" panose="020B0604020202020204" charset="0"/>
                <a:ea typeface="+mj-ea"/>
                <a:cs typeface="+mj-cs"/>
              </a:rPr>
              <a:t>Implementation</a:t>
            </a:r>
            <a:endParaRPr lang="en-US" dirty="0"/>
          </a:p>
        </p:txBody>
      </p:sp>
      <p:graphicFrame>
        <p:nvGraphicFramePr>
          <p:cNvPr id="4" name="Diagram 3">
            <a:extLst>
              <a:ext uri="{FF2B5EF4-FFF2-40B4-BE49-F238E27FC236}">
                <a16:creationId xmlns:a16="http://schemas.microsoft.com/office/drawing/2014/main" id="{D77BE721-905B-4908-96E6-1DD4B80E69B3}"/>
              </a:ext>
            </a:extLst>
          </p:cNvPr>
          <p:cNvGraphicFramePr/>
          <p:nvPr>
            <p:extLst>
              <p:ext uri="{D42A27DB-BD31-4B8C-83A1-F6EECF244321}">
                <p14:modId xmlns:p14="http://schemas.microsoft.com/office/powerpoint/2010/main" val="1178643961"/>
              </p:ext>
            </p:extLst>
          </p:nvPr>
        </p:nvGraphicFramePr>
        <p:xfrm>
          <a:off x="1189027" y="857371"/>
          <a:ext cx="5154108" cy="41246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142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graphicEl>
                                              <a:dgm id="{70BEA32C-DF59-4E6C-9CC8-1D5F2AC8BCC1}"/>
                                            </p:graphicEl>
                                          </p:spTgt>
                                        </p:tgtEl>
                                        <p:attrNameLst>
                                          <p:attrName>style.visibility</p:attrName>
                                        </p:attrNameLst>
                                      </p:cBhvr>
                                      <p:to>
                                        <p:strVal val="visible"/>
                                      </p:to>
                                    </p:set>
                                    <p:animEffect transition="in" filter="wipe(down)">
                                      <p:cBhvr>
                                        <p:cTn id="7" dur="250"/>
                                        <p:tgtEl>
                                          <p:spTgt spid="4">
                                            <p:graphicEl>
                                              <a:dgm id="{70BEA32C-DF59-4E6C-9CC8-1D5F2AC8BCC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graphicEl>
                                              <a:dgm id="{8A24E98A-5F5F-45C6-B279-4D5C210CD562}"/>
                                            </p:graphicEl>
                                          </p:spTgt>
                                        </p:tgtEl>
                                        <p:attrNameLst>
                                          <p:attrName>style.visibility</p:attrName>
                                        </p:attrNameLst>
                                      </p:cBhvr>
                                      <p:to>
                                        <p:strVal val="visible"/>
                                      </p:to>
                                    </p:set>
                                    <p:animEffect transition="in" filter="wipe(down)">
                                      <p:cBhvr>
                                        <p:cTn id="12" dur="250"/>
                                        <p:tgtEl>
                                          <p:spTgt spid="4">
                                            <p:graphicEl>
                                              <a:dgm id="{8A24E98A-5F5F-45C6-B279-4D5C210CD56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graphicEl>
                                              <a:dgm id="{C04FAA2D-0892-4EF4-8B72-0800DB5A8FFF}"/>
                                            </p:graphicEl>
                                          </p:spTgt>
                                        </p:tgtEl>
                                        <p:attrNameLst>
                                          <p:attrName>style.visibility</p:attrName>
                                        </p:attrNameLst>
                                      </p:cBhvr>
                                      <p:to>
                                        <p:strVal val="visible"/>
                                      </p:to>
                                    </p:set>
                                    <p:animEffect transition="in" filter="wipe(down)">
                                      <p:cBhvr>
                                        <p:cTn id="17" dur="250"/>
                                        <p:tgtEl>
                                          <p:spTgt spid="4">
                                            <p:graphicEl>
                                              <a:dgm id="{C04FAA2D-0892-4EF4-8B72-0800DB5A8FFF}"/>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graphicEl>
                                              <a:dgm id="{7E1B9F46-7AA3-4BD6-BE13-79801C620F3B}"/>
                                            </p:graphicEl>
                                          </p:spTgt>
                                        </p:tgtEl>
                                        <p:attrNameLst>
                                          <p:attrName>style.visibility</p:attrName>
                                        </p:attrNameLst>
                                      </p:cBhvr>
                                      <p:to>
                                        <p:strVal val="visible"/>
                                      </p:to>
                                    </p:set>
                                    <p:animEffect transition="in" filter="wipe(down)">
                                      <p:cBhvr>
                                        <p:cTn id="22" dur="250"/>
                                        <p:tgtEl>
                                          <p:spTgt spid="4">
                                            <p:graphicEl>
                                              <a:dgm id="{7E1B9F46-7AA3-4BD6-BE13-79801C620F3B}"/>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graphicEl>
                                              <a:dgm id="{A7ECA5A2-6E6D-4762-9AEF-AEE791481564}"/>
                                            </p:graphicEl>
                                          </p:spTgt>
                                        </p:tgtEl>
                                        <p:attrNameLst>
                                          <p:attrName>style.visibility</p:attrName>
                                        </p:attrNameLst>
                                      </p:cBhvr>
                                      <p:to>
                                        <p:strVal val="visible"/>
                                      </p:to>
                                    </p:set>
                                    <p:animEffect transition="in" filter="wipe(down)">
                                      <p:cBhvr>
                                        <p:cTn id="27" dur="250"/>
                                        <p:tgtEl>
                                          <p:spTgt spid="4">
                                            <p:graphicEl>
                                              <a:dgm id="{A7ECA5A2-6E6D-4762-9AEF-AEE791481564}"/>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graphicEl>
                                              <a:dgm id="{61CF7647-85AD-47EE-8B97-7AF386DC48D1}"/>
                                            </p:graphicEl>
                                          </p:spTgt>
                                        </p:tgtEl>
                                        <p:attrNameLst>
                                          <p:attrName>style.visibility</p:attrName>
                                        </p:attrNameLst>
                                      </p:cBhvr>
                                      <p:to>
                                        <p:strVal val="visible"/>
                                      </p:to>
                                    </p:set>
                                    <p:animEffect transition="in" filter="wipe(down)">
                                      <p:cBhvr>
                                        <p:cTn id="32" dur="250"/>
                                        <p:tgtEl>
                                          <p:spTgt spid="4">
                                            <p:graphicEl>
                                              <a:dgm id="{61CF7647-85AD-47EE-8B97-7AF386DC48D1}"/>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graphicEl>
                                              <a:dgm id="{AF6B2C5D-AD2F-4671-8E76-24C5EE3311BD}"/>
                                            </p:graphicEl>
                                          </p:spTgt>
                                        </p:tgtEl>
                                        <p:attrNameLst>
                                          <p:attrName>style.visibility</p:attrName>
                                        </p:attrNameLst>
                                      </p:cBhvr>
                                      <p:to>
                                        <p:strVal val="visible"/>
                                      </p:to>
                                    </p:set>
                                    <p:animEffect transition="in" filter="wipe(down)">
                                      <p:cBhvr>
                                        <p:cTn id="37" dur="250"/>
                                        <p:tgtEl>
                                          <p:spTgt spid="4">
                                            <p:graphicEl>
                                              <a:dgm id="{AF6B2C5D-AD2F-4671-8E76-24C5EE3311BD}"/>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graphicEl>
                                              <a:dgm id="{CADC4AED-5545-4C56-AC6C-F6BD7BD164CB}"/>
                                            </p:graphicEl>
                                          </p:spTgt>
                                        </p:tgtEl>
                                        <p:attrNameLst>
                                          <p:attrName>style.visibility</p:attrName>
                                        </p:attrNameLst>
                                      </p:cBhvr>
                                      <p:to>
                                        <p:strVal val="visible"/>
                                      </p:to>
                                    </p:set>
                                    <p:animEffect transition="in" filter="wipe(down)">
                                      <p:cBhvr>
                                        <p:cTn id="42" dur="250"/>
                                        <p:tgtEl>
                                          <p:spTgt spid="4">
                                            <p:graphicEl>
                                              <a:dgm id="{CADC4AED-5545-4C56-AC6C-F6BD7BD164CB}"/>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
                                            <p:graphicEl>
                                              <a:dgm id="{E1ED19E9-A10D-4C78-A3B8-B19E442830C6}"/>
                                            </p:graphicEl>
                                          </p:spTgt>
                                        </p:tgtEl>
                                        <p:attrNameLst>
                                          <p:attrName>style.visibility</p:attrName>
                                        </p:attrNameLst>
                                      </p:cBhvr>
                                      <p:to>
                                        <p:strVal val="visible"/>
                                      </p:to>
                                    </p:set>
                                    <p:animEffect transition="in" filter="wipe(down)">
                                      <p:cBhvr>
                                        <p:cTn id="47" dur="250"/>
                                        <p:tgtEl>
                                          <p:spTgt spid="4">
                                            <p:graphicEl>
                                              <a:dgm id="{E1ED19E9-A10D-4C78-A3B8-B19E442830C6}"/>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
                                            <p:graphicEl>
                                              <a:dgm id="{80376D07-0C39-4FD9-99C1-82CABFD4F4C2}"/>
                                            </p:graphicEl>
                                          </p:spTgt>
                                        </p:tgtEl>
                                        <p:attrNameLst>
                                          <p:attrName>style.visibility</p:attrName>
                                        </p:attrNameLst>
                                      </p:cBhvr>
                                      <p:to>
                                        <p:strVal val="visible"/>
                                      </p:to>
                                    </p:set>
                                    <p:animEffect transition="in" filter="wipe(down)">
                                      <p:cBhvr>
                                        <p:cTn id="52" dur="250"/>
                                        <p:tgtEl>
                                          <p:spTgt spid="4">
                                            <p:graphicEl>
                                              <a:dgm id="{80376D07-0C39-4FD9-99C1-82CABFD4F4C2}"/>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
                                            <p:graphicEl>
                                              <a:dgm id="{E461F54D-B62D-4D01-ADA2-B4F7E8C55203}"/>
                                            </p:graphicEl>
                                          </p:spTgt>
                                        </p:tgtEl>
                                        <p:attrNameLst>
                                          <p:attrName>style.visibility</p:attrName>
                                        </p:attrNameLst>
                                      </p:cBhvr>
                                      <p:to>
                                        <p:strVal val="visible"/>
                                      </p:to>
                                    </p:set>
                                    <p:animEffect transition="in" filter="wipe(down)">
                                      <p:cBhvr>
                                        <p:cTn id="57" dur="250"/>
                                        <p:tgtEl>
                                          <p:spTgt spid="4">
                                            <p:graphicEl>
                                              <a:dgm id="{E461F54D-B62D-4D01-ADA2-B4F7E8C55203}"/>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4">
                                            <p:graphicEl>
                                              <a:dgm id="{6B977113-3E45-4FD3-BDF4-4041843670FB}"/>
                                            </p:graphicEl>
                                          </p:spTgt>
                                        </p:tgtEl>
                                        <p:attrNameLst>
                                          <p:attrName>style.visibility</p:attrName>
                                        </p:attrNameLst>
                                      </p:cBhvr>
                                      <p:to>
                                        <p:strVal val="visible"/>
                                      </p:to>
                                    </p:set>
                                    <p:animEffect transition="in" filter="wipe(down)">
                                      <p:cBhvr>
                                        <p:cTn id="62" dur="250"/>
                                        <p:tgtEl>
                                          <p:spTgt spid="4">
                                            <p:graphicEl>
                                              <a:dgm id="{6B977113-3E45-4FD3-BDF4-4041843670FB}"/>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4">
                                            <p:graphicEl>
                                              <a:dgm id="{05304715-8EE4-4E67-8428-894F4409E2C8}"/>
                                            </p:graphicEl>
                                          </p:spTgt>
                                        </p:tgtEl>
                                        <p:attrNameLst>
                                          <p:attrName>style.visibility</p:attrName>
                                        </p:attrNameLst>
                                      </p:cBhvr>
                                      <p:to>
                                        <p:strVal val="visible"/>
                                      </p:to>
                                    </p:set>
                                    <p:animEffect transition="in" filter="wipe(down)">
                                      <p:cBhvr>
                                        <p:cTn id="67" dur="250"/>
                                        <p:tgtEl>
                                          <p:spTgt spid="4">
                                            <p:graphicEl>
                                              <a:dgm id="{05304715-8EE4-4E67-8428-894F4409E2C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40066E-D6DA-4F0C-99AA-8A5B301D24BB}"/>
              </a:ext>
            </a:extLst>
          </p:cNvPr>
          <p:cNvSpPr>
            <a:spLocks noGrp="1"/>
          </p:cNvSpPr>
          <p:nvPr>
            <p:ph type="ctrTitle"/>
          </p:nvPr>
        </p:nvSpPr>
        <p:spPr>
          <a:xfrm>
            <a:off x="101632" y="307788"/>
            <a:ext cx="3160758" cy="640200"/>
          </a:xfrm>
        </p:spPr>
        <p:txBody>
          <a:bodyPr/>
          <a:lstStyle/>
          <a:p>
            <a:r>
              <a:rPr lang="en-US" dirty="0"/>
              <a:t>Preprocessing</a:t>
            </a:r>
          </a:p>
        </p:txBody>
      </p:sp>
      <p:sp>
        <p:nvSpPr>
          <p:cNvPr id="2" name="TextBox 1">
            <a:extLst>
              <a:ext uri="{FF2B5EF4-FFF2-40B4-BE49-F238E27FC236}">
                <a16:creationId xmlns:a16="http://schemas.microsoft.com/office/drawing/2014/main" id="{94FEC3C6-EC59-4248-A588-184D002B5DAA}"/>
              </a:ext>
            </a:extLst>
          </p:cNvPr>
          <p:cNvSpPr txBox="1"/>
          <p:nvPr/>
        </p:nvSpPr>
        <p:spPr>
          <a:xfrm>
            <a:off x="3410819" y="1087395"/>
            <a:ext cx="4140855" cy="2862322"/>
          </a:xfrm>
          <a:prstGeom prst="rect">
            <a:avLst/>
          </a:prstGeom>
          <a:noFill/>
        </p:spPr>
        <p:txBody>
          <a:bodyPr wrap="square" rtlCol="0">
            <a:spAutoFit/>
          </a:bodyPr>
          <a:lstStyle/>
          <a:p>
            <a:pPr marL="173038" indent="-173038">
              <a:buFont typeface="Wingdings" panose="05000000000000000000" pitchFamily="2" charset="2"/>
              <a:buChar char="Ø"/>
            </a:pPr>
            <a:r>
              <a:rPr lang="en-US" sz="2000" dirty="0">
                <a:latin typeface="Neucha" panose="020B0604020202020204" charset="0"/>
              </a:rPr>
              <a:t>Handling null value :-</a:t>
            </a:r>
          </a:p>
          <a:p>
            <a:pPr marL="230188" indent="-173038">
              <a:buFontTx/>
              <a:buChar char="-"/>
            </a:pPr>
            <a:r>
              <a:rPr lang="en-US" sz="2000" dirty="0">
                <a:latin typeface="Neucha" panose="020B0604020202020204" charset="0"/>
              </a:rPr>
              <a:t>We used “heatmap” to identify the number of    null values in each feature. </a:t>
            </a:r>
          </a:p>
          <a:p>
            <a:pPr marL="173038" indent="-173038">
              <a:buFontTx/>
              <a:buChar char="-"/>
            </a:pPr>
            <a:r>
              <a:rPr lang="en-US" sz="2000" dirty="0">
                <a:latin typeface="Neucha" panose="020B0604020202020204" charset="0"/>
              </a:rPr>
              <a:t>Some features had to be excluded from the experiment. </a:t>
            </a:r>
          </a:p>
          <a:p>
            <a:pPr marL="173038" indent="-173038">
              <a:buFontTx/>
              <a:buChar char="-"/>
            </a:pPr>
            <a:r>
              <a:rPr lang="en-US" sz="2000" dirty="0">
                <a:latin typeface="Neucha" panose="020B0604020202020204" charset="0"/>
              </a:rPr>
              <a:t>The missing values for the remaining features were filled using advanced technique which is </a:t>
            </a:r>
          </a:p>
          <a:p>
            <a:pPr marL="230188" indent="-230188"/>
            <a:r>
              <a:rPr lang="en-US" sz="2000" dirty="0">
                <a:latin typeface="Neucha" panose="020B0604020202020204" charset="0"/>
              </a:rPr>
              <a:t>  “ Group by Mean, Median, Mode “.</a:t>
            </a:r>
          </a:p>
        </p:txBody>
      </p:sp>
      <p:pic>
        <p:nvPicPr>
          <p:cNvPr id="5" name="Picture 4">
            <a:extLst>
              <a:ext uri="{FF2B5EF4-FFF2-40B4-BE49-F238E27FC236}">
                <a16:creationId xmlns:a16="http://schemas.microsoft.com/office/drawing/2014/main" id="{C63571E1-5CF5-4167-B3B9-9BDCA66FD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32" y="1010713"/>
            <a:ext cx="3309187" cy="3061868"/>
          </a:xfrm>
          <a:prstGeom prst="rect">
            <a:avLst/>
          </a:prstGeom>
        </p:spPr>
      </p:pic>
    </p:spTree>
    <p:extLst>
      <p:ext uri="{BB962C8B-B14F-4D97-AF65-F5344CB8AC3E}">
        <p14:creationId xmlns:p14="http://schemas.microsoft.com/office/powerpoint/2010/main" val="2207563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40066E-D6DA-4F0C-99AA-8A5B301D24BB}"/>
              </a:ext>
            </a:extLst>
          </p:cNvPr>
          <p:cNvSpPr>
            <a:spLocks noGrp="1"/>
          </p:cNvSpPr>
          <p:nvPr>
            <p:ph type="ctrTitle"/>
          </p:nvPr>
        </p:nvSpPr>
        <p:spPr>
          <a:xfrm>
            <a:off x="101631" y="307788"/>
            <a:ext cx="3309187" cy="640200"/>
          </a:xfrm>
        </p:spPr>
        <p:txBody>
          <a:bodyPr/>
          <a:lstStyle/>
          <a:p>
            <a:r>
              <a:rPr lang="en-US" dirty="0"/>
              <a:t>Handling outliers </a:t>
            </a:r>
          </a:p>
        </p:txBody>
      </p:sp>
      <p:sp>
        <p:nvSpPr>
          <p:cNvPr id="2" name="TextBox 1">
            <a:extLst>
              <a:ext uri="{FF2B5EF4-FFF2-40B4-BE49-F238E27FC236}">
                <a16:creationId xmlns:a16="http://schemas.microsoft.com/office/drawing/2014/main" id="{94FEC3C6-EC59-4248-A588-184D002B5DAA}"/>
              </a:ext>
            </a:extLst>
          </p:cNvPr>
          <p:cNvSpPr txBox="1"/>
          <p:nvPr/>
        </p:nvSpPr>
        <p:spPr>
          <a:xfrm>
            <a:off x="3517911" y="1417588"/>
            <a:ext cx="4140855" cy="2308324"/>
          </a:xfrm>
          <a:prstGeom prst="rect">
            <a:avLst/>
          </a:prstGeom>
          <a:noFill/>
        </p:spPr>
        <p:txBody>
          <a:bodyPr wrap="square" rtlCol="0">
            <a:spAutoFit/>
          </a:bodyPr>
          <a:lstStyle/>
          <a:p>
            <a:r>
              <a:rPr lang="en-US" sz="3600" dirty="0">
                <a:latin typeface="Neucha" panose="020B0604020202020204" charset="0"/>
              </a:rPr>
              <a:t>To maintain the results of the model we moved the outliers to upper and lower fence</a:t>
            </a:r>
          </a:p>
        </p:txBody>
      </p:sp>
      <p:pic>
        <p:nvPicPr>
          <p:cNvPr id="6" name="Picture 5">
            <a:extLst>
              <a:ext uri="{FF2B5EF4-FFF2-40B4-BE49-F238E27FC236}">
                <a16:creationId xmlns:a16="http://schemas.microsoft.com/office/drawing/2014/main" id="{5ACBD453-3392-4F2C-AE5B-3490BCDD9AF3}"/>
              </a:ext>
            </a:extLst>
          </p:cNvPr>
          <p:cNvPicPr>
            <a:picLocks noChangeAspect="1"/>
          </p:cNvPicPr>
          <p:nvPr/>
        </p:nvPicPr>
        <p:blipFill rotWithShape="1">
          <a:blip r:embed="rId2"/>
          <a:srcRect r="4478"/>
          <a:stretch/>
        </p:blipFill>
        <p:spPr>
          <a:xfrm>
            <a:off x="70512" y="1310496"/>
            <a:ext cx="3340306" cy="3030844"/>
          </a:xfrm>
          <a:prstGeom prst="rect">
            <a:avLst/>
          </a:prstGeom>
        </p:spPr>
      </p:pic>
    </p:spTree>
    <p:extLst>
      <p:ext uri="{BB962C8B-B14F-4D97-AF65-F5344CB8AC3E}">
        <p14:creationId xmlns:p14="http://schemas.microsoft.com/office/powerpoint/2010/main" val="2777189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40066E-D6DA-4F0C-99AA-8A5B301D24BB}"/>
              </a:ext>
            </a:extLst>
          </p:cNvPr>
          <p:cNvSpPr>
            <a:spLocks noGrp="1"/>
          </p:cNvSpPr>
          <p:nvPr>
            <p:ph type="ctrTitle"/>
          </p:nvPr>
        </p:nvSpPr>
        <p:spPr>
          <a:xfrm>
            <a:off x="101631" y="307788"/>
            <a:ext cx="3309187" cy="640200"/>
          </a:xfrm>
        </p:spPr>
        <p:txBody>
          <a:bodyPr/>
          <a:lstStyle/>
          <a:p>
            <a:r>
              <a:rPr lang="en-US" dirty="0"/>
              <a:t>Transformation</a:t>
            </a:r>
          </a:p>
        </p:txBody>
      </p:sp>
      <p:sp>
        <p:nvSpPr>
          <p:cNvPr id="2" name="TextBox 1">
            <a:extLst>
              <a:ext uri="{FF2B5EF4-FFF2-40B4-BE49-F238E27FC236}">
                <a16:creationId xmlns:a16="http://schemas.microsoft.com/office/drawing/2014/main" id="{94FEC3C6-EC59-4248-A588-184D002B5DAA}"/>
              </a:ext>
            </a:extLst>
          </p:cNvPr>
          <p:cNvSpPr txBox="1"/>
          <p:nvPr/>
        </p:nvSpPr>
        <p:spPr>
          <a:xfrm>
            <a:off x="3410818" y="1343404"/>
            <a:ext cx="4140855" cy="2246769"/>
          </a:xfrm>
          <a:prstGeom prst="rect">
            <a:avLst/>
          </a:prstGeom>
          <a:noFill/>
        </p:spPr>
        <p:txBody>
          <a:bodyPr wrap="square" rtlCol="0">
            <a:spAutoFit/>
          </a:bodyPr>
          <a:lstStyle/>
          <a:p>
            <a:pPr marL="173038" indent="-173038">
              <a:buFontTx/>
              <a:buChar char="-"/>
            </a:pPr>
            <a:r>
              <a:rPr lang="en-US" sz="2000" dirty="0">
                <a:latin typeface="Neucha" panose="020B0604020202020204" charset="0"/>
              </a:rPr>
              <a:t>targeted data in this step is categorical data to transform it to be ready for use in a machine learning model.</a:t>
            </a:r>
          </a:p>
          <a:p>
            <a:pPr marL="173038" indent="-173038">
              <a:buFontTx/>
              <a:buChar char="-"/>
            </a:pPr>
            <a:r>
              <a:rPr lang="en-US" sz="2000" dirty="0">
                <a:latin typeface="Neucha" panose="020B0604020202020204" charset="0"/>
              </a:rPr>
              <a:t>According to medical researchers, the study of heart rate depends on age. </a:t>
            </a:r>
          </a:p>
          <a:p>
            <a:pPr marL="173038" indent="-173038">
              <a:buFontTx/>
              <a:buChar char="-"/>
            </a:pPr>
            <a:r>
              <a:rPr lang="en-US" sz="2000" dirty="0">
                <a:latin typeface="Neucha" panose="020B0604020202020204" charset="0"/>
              </a:rPr>
              <a:t>In our project we did a transformation process from age to category data. </a:t>
            </a:r>
          </a:p>
        </p:txBody>
      </p:sp>
      <p:pic>
        <p:nvPicPr>
          <p:cNvPr id="5" name="Picture 4" descr="Heart deises&#10;">
            <a:extLst>
              <a:ext uri="{FF2B5EF4-FFF2-40B4-BE49-F238E27FC236}">
                <a16:creationId xmlns:a16="http://schemas.microsoft.com/office/drawing/2014/main" id="{DDE3BBCB-B292-4EBA-9FCC-4ED9788C3E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32" y="1343404"/>
            <a:ext cx="3037925" cy="3212120"/>
          </a:xfrm>
          <a:prstGeom prst="rect">
            <a:avLst/>
          </a:prstGeom>
        </p:spPr>
      </p:pic>
    </p:spTree>
    <p:extLst>
      <p:ext uri="{BB962C8B-B14F-4D97-AF65-F5344CB8AC3E}">
        <p14:creationId xmlns:p14="http://schemas.microsoft.com/office/powerpoint/2010/main" val="3664545746"/>
      </p:ext>
    </p:extLst>
  </p:cSld>
  <p:clrMapOvr>
    <a:masterClrMapping/>
  </p:clrMapOvr>
</p:sld>
</file>

<file path=ppt/theme/theme1.xml><?xml version="1.0" encoding="utf-8"?>
<a:theme xmlns:a="http://schemas.openxmlformats.org/drawingml/2006/main" name="Heart Disease by Slidesgo">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TotalTime>
  <Words>604</Words>
  <Application>Microsoft Office PowerPoint</Application>
  <PresentationFormat>On-screen Show (16:9)</PresentationFormat>
  <Paragraphs>77</Paragraphs>
  <Slides>18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Roboto Condensed</vt:lpstr>
      <vt:lpstr>Wingdings</vt:lpstr>
      <vt:lpstr>Patrick Hand</vt:lpstr>
      <vt:lpstr>Neucha</vt:lpstr>
      <vt:lpstr>Arial</vt:lpstr>
      <vt:lpstr>Heart Disease by Slidesgo</vt:lpstr>
      <vt:lpstr>Heart Disease</vt:lpstr>
      <vt:lpstr>PowerPoint Presentation</vt:lpstr>
      <vt:lpstr>Introduction</vt:lpstr>
      <vt:lpstr>Introduction</vt:lpstr>
      <vt:lpstr>Introduction</vt:lpstr>
      <vt:lpstr>Implementation</vt:lpstr>
      <vt:lpstr>Preprocessing</vt:lpstr>
      <vt:lpstr>Handling outliers </vt:lpstr>
      <vt:lpstr>Transformation</vt:lpstr>
      <vt:lpstr>Processing in class</vt:lpstr>
      <vt:lpstr>ML Model </vt:lpstr>
      <vt:lpstr>Results </vt:lpstr>
      <vt:lpstr>Confusion matrix </vt:lpstr>
      <vt:lpstr>ROC </vt:lpstr>
      <vt:lpstr>Conclusion </vt:lpstr>
      <vt:lpstr>Question / Answer </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dc:title>
  <cp:lastModifiedBy>عدي ثلجي</cp:lastModifiedBy>
  <cp:revision>27</cp:revision>
  <dcterms:modified xsi:type="dcterms:W3CDTF">2023-05-27T20:16:16Z</dcterms:modified>
</cp:coreProperties>
</file>