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Situação Inicial do Cliente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Configuração anterior:</a:t>
            </a:r>
          </a:p>
          <a:p>
            <a:pPr lvl="1">
              <a:defRPr sz="1800"/>
            </a:pPr>
            <a:r>
              <a:t>- Memória DDR3 (tecnologia lançada em 2007)</a:t>
            </a:r>
          </a:p>
          <a:p>
            <a:pPr lvl="1">
              <a:defRPr sz="1800"/>
            </a:pPr>
            <a:r>
              <a:t>- Sistema com limitações para tarefas modernas</a:t>
            </a:r>
          </a:p>
          <a:p>
            <a:pPr lvl="1">
              <a:defRPr sz="1800"/>
            </a:pPr>
            <a:r>
              <a:t>- Incompatibilidade com novos processadores e GPUs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Necessidades identificadas:</a:t>
            </a:r>
          </a:p>
          <a:p>
            <a:pPr lvl="1">
              <a:defRPr sz="1800"/>
            </a:pPr>
            <a:r>
              <a:t>- Edição de imagens e vídeos em alta resolução</a:t>
            </a:r>
          </a:p>
          <a:p>
            <a:pPr lvl="1">
              <a:defRPr sz="1800"/>
            </a:pPr>
            <a:r>
              <a:t>- Jogabilidade de títulos pesados como GTA 6</a:t>
            </a:r>
          </a:p>
          <a:p>
            <a:pPr lvl="1">
              <a:defRPr sz="1800"/>
            </a:pPr>
            <a:r>
              <a:t>- Fluxo de trabalho de design gráfico com alta exigência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recomendamos DDR5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Atualização direta para a tecnologia mais moderna:</a:t>
            </a:r>
          </a:p>
          <a:p>
            <a:pPr lvl="1">
              <a:defRPr sz="1800"/>
            </a:pPr>
            <a:r>
              <a:t>- Pular o DDR4 evita mais um upgrade no curto prazo</a:t>
            </a:r>
          </a:p>
          <a:p>
            <a:pPr lvl="1">
              <a:defRPr sz="1800"/>
            </a:pPr>
            <a:r>
              <a:t>- Acesso a processadores e placas-mãe atuais</a:t>
            </a:r>
          </a:p>
          <a:p>
            <a:pPr lvl="1">
              <a:defRPr sz="1800"/>
            </a:pPr>
            <a:r>
              <a:t>- Mais performance por investimento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DDR5 x DDR3 – Vantagens técnicas:</a:t>
            </a:r>
          </a:p>
          <a:p>
            <a:pPr lvl="1">
              <a:defRPr sz="1800"/>
            </a:pPr>
            <a:r>
              <a:t>- Até 4x mais largura de banda</a:t>
            </a:r>
          </a:p>
          <a:p>
            <a:pPr lvl="1">
              <a:defRPr sz="1800"/>
            </a:pPr>
            <a:r>
              <a:t>- Mais velocidade em softwares e jogos</a:t>
            </a:r>
          </a:p>
          <a:p>
            <a:pPr lvl="1">
              <a:defRPr sz="1800"/>
            </a:pPr>
            <a:r>
              <a:t>- Menor consumo de energia</a:t>
            </a:r>
          </a:p>
          <a:p>
            <a:pPr lvl="1">
              <a:defRPr sz="1800"/>
            </a:pPr>
            <a:r>
              <a:t>- Suporte para módulos com maior capacidade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para o Cliente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Desempenho sob demanda:</a:t>
            </a:r>
          </a:p>
          <a:p>
            <a:pPr lvl="1">
              <a:defRPr sz="1800"/>
            </a:pPr>
            <a:r>
              <a:t>- Renderizações mais rápidas em projetos gráficos</a:t>
            </a:r>
          </a:p>
          <a:p>
            <a:pPr lvl="1">
              <a:defRPr sz="1800"/>
            </a:pPr>
            <a:r>
              <a:t>- Jogabilidade fluida em jogos como GTA 6</a:t>
            </a:r>
          </a:p>
          <a:p>
            <a:pPr lvl="1">
              <a:defRPr sz="1800"/>
            </a:pPr>
            <a:r>
              <a:t>- Multitarefas com estabilidade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Longevidade e segurança no investimento:</a:t>
            </a:r>
          </a:p>
          <a:p>
            <a:pPr lvl="1">
              <a:defRPr sz="1800"/>
            </a:pPr>
            <a:r>
              <a:t>- Plataforma moderna para os próximos 5 a 7 anos</a:t>
            </a:r>
          </a:p>
          <a:p>
            <a:pPr lvl="1">
              <a:defRPr sz="1800"/>
            </a:pPr>
            <a:r>
              <a:t>- Compatibilidade com futuras atualizações</a:t>
            </a:r>
          </a:p>
          <a:p>
            <a:pPr lvl="1">
              <a:defRPr sz="1800"/>
            </a:pPr>
            <a:r>
              <a:t>- Redução de travamentos e gargalos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Resumo da recomendação:</a:t>
            </a:r>
          </a:p>
          <a:p>
            <a:pPr lvl="1">
              <a:defRPr sz="1800"/>
            </a:pPr>
            <a:r>
              <a:t>- Migrar de DDR3 para DDR5 foi uma decisão estratégica</a:t>
            </a:r>
          </a:p>
          <a:p>
            <a:pPr lvl="1">
              <a:defRPr sz="1800"/>
            </a:pPr>
            <a:r>
              <a:t>- Solução moderna, eficiente e com excelente custo-benefício</a:t>
            </a:r>
          </a:p>
          <a:p>
            <a:pPr lvl="1">
              <a:defRPr sz="1800"/>
            </a:pPr>
            <a:r>
              <a:t>- Alinhada às necessidades reais do cliente: desempenho, produtividade e experiência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