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Lobster" panose="020B0604020202020204" charset="0"/>
      <p:regular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44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94459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17cb9d3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17cb9d3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485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17cb9d30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a17cb9d30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503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17cb9d30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17cb9d30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93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12025" y="1349991"/>
            <a:ext cx="8355300" cy="767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dirty="0">
                <a:latin typeface="Lobster"/>
                <a:ea typeface="Lobster"/>
                <a:cs typeface="Lobster"/>
                <a:sym typeface="Lobster"/>
              </a:rPr>
              <a:t>Aumenta tu masa </a:t>
            </a:r>
            <a:r>
              <a:rPr lang="es" sz="3600" dirty="0" smtClean="0">
                <a:latin typeface="Lobster"/>
                <a:ea typeface="Lobster"/>
                <a:cs typeface="Lobster"/>
                <a:sym typeface="Lobster"/>
              </a:rPr>
              <a:t>muscular </a:t>
            </a:r>
            <a:r>
              <a:rPr lang="es" sz="3600" dirty="0">
                <a:latin typeface="Lobster"/>
                <a:ea typeface="Lobster"/>
                <a:cs typeface="Lobster"/>
                <a:sym typeface="Lobster"/>
              </a:rPr>
              <a:t>sin lesionarte </a:t>
            </a:r>
            <a:endParaRPr sz="3600" dirty="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278900" y="3434000"/>
            <a:ext cx="3023400" cy="1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chemeClr val="lt1"/>
                </a:solidFill>
              </a:rPr>
              <a:t>Integrantes:</a:t>
            </a:r>
            <a:endParaRPr sz="3000" b="1">
              <a:solidFill>
                <a:schemeClr val="lt1"/>
              </a:solidFill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s" sz="2000">
                <a:solidFill>
                  <a:schemeClr val="lt1"/>
                </a:solidFill>
              </a:rPr>
              <a:t>Jorge Sucuzhañay </a:t>
            </a:r>
            <a:endParaRPr sz="2000">
              <a:solidFill>
                <a:schemeClr val="lt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s" sz="2000">
                <a:solidFill>
                  <a:schemeClr val="lt1"/>
                </a:solidFill>
              </a:rPr>
              <a:t>Odalis Rea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173" y="2375829"/>
            <a:ext cx="2338149" cy="15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4681" y="3280877"/>
            <a:ext cx="2338150" cy="1555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4298" y="2377429"/>
            <a:ext cx="2521127" cy="15559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2065143" y="358612"/>
            <a:ext cx="5041788" cy="99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Instituto Tecnológico Superior </a:t>
            </a:r>
            <a:br>
              <a:rPr lang="pt-BR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"Benito Juárez"</a:t>
            </a:r>
            <a:endParaRPr lang="es-EC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5562" y="535074"/>
            <a:ext cx="668856" cy="6384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278311" y="959030"/>
            <a:ext cx="297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 dirty="0"/>
              <a:t>Problema</a:t>
            </a:r>
            <a:endParaRPr sz="4000" b="1"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987447" y="1900422"/>
            <a:ext cx="4275217" cy="1912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000" dirty="0"/>
              <a:t>A</a:t>
            </a:r>
            <a:r>
              <a:rPr lang="es" sz="2000" dirty="0" smtClean="0"/>
              <a:t>lgunos </a:t>
            </a:r>
            <a:r>
              <a:rPr lang="es" sz="2000" dirty="0"/>
              <a:t>gimnasios son pequeños por lo tanto mucha gente no puede entrar al gimnasio a realizar los ejercicios para aumentar la masa muscular.   </a:t>
            </a:r>
            <a:endParaRPr sz="20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004" y="1900422"/>
            <a:ext cx="2966792" cy="2123296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71990" y="65604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 dirty="0" smtClean="0"/>
              <a:t>Solución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941416" y="1555530"/>
            <a:ext cx="3834864" cy="2218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000" dirty="0" smtClean="0">
                <a:solidFill>
                  <a:srgbClr val="444444"/>
                </a:solidFill>
              </a:rPr>
              <a:t>P</a:t>
            </a:r>
            <a:r>
              <a:rPr lang="es" sz="2000" dirty="0" smtClean="0">
                <a:solidFill>
                  <a:srgbClr val="444444"/>
                </a:solidFill>
              </a:rPr>
              <a:t>roporcionamos </a:t>
            </a:r>
            <a:r>
              <a:rPr lang="es" sz="2000" dirty="0">
                <a:solidFill>
                  <a:srgbClr val="444444"/>
                </a:solidFill>
              </a:rPr>
              <a:t>una solución para mejorar el estilo de vida, otros beneficios son: el aumento de tono y masa muscular, la ayuda en la reducción </a:t>
            </a:r>
            <a:r>
              <a:rPr lang="es" sz="2000" dirty="0" smtClean="0">
                <a:solidFill>
                  <a:srgbClr val="444444"/>
                </a:solidFill>
              </a:rPr>
              <a:t>de peso.</a:t>
            </a:r>
            <a:endParaRPr sz="2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2118" y="1596048"/>
            <a:ext cx="3414409" cy="21782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71</Words>
  <Application>Microsoft Office PowerPoint</Application>
  <PresentationFormat>Presentación en pantalla (16:9)</PresentationFormat>
  <Paragraphs>9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Lobster</vt:lpstr>
      <vt:lpstr>Simple Light</vt:lpstr>
      <vt:lpstr>Aumenta tu masa muscular sin lesionarte </vt:lpstr>
      <vt:lpstr>Problema</vt:lpstr>
      <vt:lpstr>Solución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Aumenta tu masa muscular sin lesionarte</dc:title>
  <dc:creator>cliente</dc:creator>
  <cp:lastModifiedBy>cliente</cp:lastModifiedBy>
  <cp:revision>4</cp:revision>
  <dcterms:modified xsi:type="dcterms:W3CDTF">2020-10-27T17:44:52Z</dcterms:modified>
</cp:coreProperties>
</file>