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obster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7cb9d3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7cb9d3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17cb9d3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17cb9d3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7cb9d3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7cb9d3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12025" y="433575"/>
            <a:ext cx="8355300" cy="1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latin typeface="Lobster"/>
                <a:ea typeface="Lobster"/>
                <a:cs typeface="Lobster"/>
                <a:sym typeface="Lobster"/>
              </a:rPr>
              <a:t>Aumenta tu masa muscular sin lesionarte</a:t>
            </a:r>
            <a:r>
              <a:rPr lang="es" sz="3900">
                <a:latin typeface="Lobster"/>
                <a:ea typeface="Lobster"/>
                <a:cs typeface="Lobster"/>
                <a:sym typeface="Lobster"/>
              </a:rPr>
              <a:t> </a:t>
            </a:r>
            <a:endParaRPr sz="39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78900" y="3434000"/>
            <a:ext cx="30234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</a:rPr>
              <a:t>Integrantes:</a:t>
            </a:r>
            <a:endParaRPr b="1" sz="3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Jorge Sucuzhañay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Odalis Rea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00" y="2245925"/>
            <a:ext cx="2338149" cy="15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0225" y="3143451"/>
            <a:ext cx="2338150" cy="155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2575" y="2306425"/>
            <a:ext cx="2521127" cy="15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239400" y="482375"/>
            <a:ext cx="2970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/>
              <a:t>Problema</a:t>
            </a:r>
            <a:endParaRPr b="1" sz="40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057650" y="1576225"/>
            <a:ext cx="6971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/>
              <a:t>En la actualidad tenemos que estar a dos metros de distancia para protegernos del coronavirus, algunos gimnasios son pequeños por lo tanto mucha gente no puede entrar al gimnasio a realizar los ejercicios para aumentar la masa muscular.  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/>
              <a:t>Solución</a:t>
            </a:r>
            <a:r>
              <a:rPr lang="es"/>
              <a:t>.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98225" y="1536075"/>
            <a:ext cx="50724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444444"/>
                </a:solidFill>
              </a:rPr>
              <a:t>El proyecto es de tipo factible teniendo por objetivo proporcionar una solución para mejorar el estilo de vida</a:t>
            </a:r>
            <a:r>
              <a:rPr lang="es" sz="2000">
                <a:solidFill>
                  <a:srgbClr val="444444"/>
                </a:solidFill>
              </a:rPr>
              <a:t>, otros beneficios son</a:t>
            </a:r>
            <a:r>
              <a:rPr lang="es" sz="2000">
                <a:solidFill>
                  <a:srgbClr val="444444"/>
                </a:solidFill>
              </a:rPr>
              <a:t>: el aumento de tono y masa muscular, la ayuda en la reducción de peso y una mejora en la salud en general estar en forma y gozar de buena salud. </a:t>
            </a:r>
            <a:endParaRPr sz="2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800" y="1659625"/>
            <a:ext cx="2615500" cy="26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