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61"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64" d="100"/>
          <a:sy n="64" d="100"/>
        </p:scale>
        <p:origin x="7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10/27/2020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10/27/2020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01824" y="674827"/>
            <a:ext cx="8029889" cy="1468800"/>
          </a:xfrm>
        </p:spPr>
        <p:txBody>
          <a:bodyPr/>
          <a:lstStyle/>
          <a:p>
            <a:pPr algn="ctr"/>
            <a:r>
              <a:rPr lang="pt-BR" dirty="0"/>
              <a:t>Instituto Tecnológico Superior </a:t>
            </a:r>
            <a:r>
              <a:rPr lang="pt-BR" dirty="0" smtClean="0"/>
              <a:t/>
            </a:r>
            <a:br>
              <a:rPr lang="pt-BR" dirty="0" smtClean="0"/>
            </a:br>
            <a:r>
              <a:rPr lang="pt-BR" dirty="0" smtClean="0"/>
              <a:t>"</a:t>
            </a:r>
            <a:r>
              <a:rPr lang="pt-BR" dirty="0"/>
              <a:t>Benito Juárez"</a:t>
            </a:r>
            <a:endParaRPr lang="es-EC" dirty="0"/>
          </a:p>
        </p:txBody>
      </p:sp>
      <p:pic>
        <p:nvPicPr>
          <p:cNvPr id="5" name="Imagen 4"/>
          <p:cNvPicPr>
            <a:picLocks noChangeAspect="1"/>
          </p:cNvPicPr>
          <p:nvPr/>
        </p:nvPicPr>
        <p:blipFill rotWithShape="1">
          <a:blip r:embed="rId2"/>
          <a:srcRect l="20285" t="20143" r="10572" b="14143"/>
          <a:stretch/>
        </p:blipFill>
        <p:spPr>
          <a:xfrm>
            <a:off x="1901681" y="1026713"/>
            <a:ext cx="804943" cy="765029"/>
          </a:xfrm>
          <a:prstGeom prst="rect">
            <a:avLst/>
          </a:prstGeom>
        </p:spPr>
      </p:pic>
      <p:sp>
        <p:nvSpPr>
          <p:cNvPr id="9" name="CuadroTexto 8"/>
          <p:cNvSpPr txBox="1"/>
          <p:nvPr/>
        </p:nvSpPr>
        <p:spPr>
          <a:xfrm>
            <a:off x="6559296" y="5437632"/>
            <a:ext cx="3438144" cy="707886"/>
          </a:xfrm>
          <a:prstGeom prst="rect">
            <a:avLst/>
          </a:prstGeom>
          <a:noFill/>
        </p:spPr>
        <p:txBody>
          <a:bodyPr wrap="square" rtlCol="0">
            <a:spAutoFit/>
          </a:bodyPr>
          <a:lstStyle/>
          <a:p>
            <a:pPr marL="342900" indent="-342900">
              <a:buFont typeface="Wingdings" panose="05000000000000000000" pitchFamily="2" charset="2"/>
              <a:buChar char="q"/>
            </a:pPr>
            <a:r>
              <a:rPr lang="es-EC" sz="2000" dirty="0" smtClean="0"/>
              <a:t>Jorge Sucuzhañay </a:t>
            </a:r>
          </a:p>
          <a:p>
            <a:pPr marL="342900" indent="-342900">
              <a:buFont typeface="Wingdings" panose="05000000000000000000" pitchFamily="2" charset="2"/>
              <a:buChar char="q"/>
            </a:pPr>
            <a:r>
              <a:rPr lang="es-EC" sz="2000" dirty="0" smtClean="0"/>
              <a:t>Odalis Rea</a:t>
            </a:r>
          </a:p>
        </p:txBody>
      </p:sp>
      <p:sp>
        <p:nvSpPr>
          <p:cNvPr id="11" name="CuadroTexto 10"/>
          <p:cNvSpPr txBox="1"/>
          <p:nvPr/>
        </p:nvSpPr>
        <p:spPr>
          <a:xfrm>
            <a:off x="5596128" y="4803648"/>
            <a:ext cx="2682240" cy="461665"/>
          </a:xfrm>
          <a:prstGeom prst="rect">
            <a:avLst/>
          </a:prstGeom>
          <a:noFill/>
        </p:spPr>
        <p:txBody>
          <a:bodyPr wrap="square" rtlCol="0">
            <a:spAutoFit/>
          </a:bodyPr>
          <a:lstStyle/>
          <a:p>
            <a:r>
              <a:rPr lang="es-EC" sz="2400" dirty="0" smtClean="0">
                <a:solidFill>
                  <a:schemeClr val="tx1">
                    <a:lumMod val="75000"/>
                  </a:schemeClr>
                </a:solidFill>
              </a:rPr>
              <a:t>INTEGRANTES:</a:t>
            </a:r>
            <a:endParaRPr lang="es-EC" sz="2400" dirty="0">
              <a:solidFill>
                <a:schemeClr val="tx1">
                  <a:lumMod val="75000"/>
                </a:schemeClr>
              </a:solidFill>
            </a:endParaRPr>
          </a:p>
        </p:txBody>
      </p:sp>
      <p:sp>
        <p:nvSpPr>
          <p:cNvPr id="12" name="CuadroTexto 11"/>
          <p:cNvSpPr txBox="1"/>
          <p:nvPr/>
        </p:nvSpPr>
        <p:spPr>
          <a:xfrm>
            <a:off x="2182368" y="2935028"/>
            <a:ext cx="8249345" cy="1077218"/>
          </a:xfrm>
          <a:prstGeom prst="rect">
            <a:avLst/>
          </a:prstGeom>
          <a:noFill/>
        </p:spPr>
        <p:txBody>
          <a:bodyPr wrap="square" rtlCol="0">
            <a:spAutoFit/>
          </a:bodyPr>
          <a:lstStyle/>
          <a:p>
            <a:pPr algn="ctr"/>
            <a:r>
              <a:rPr lang="es-EC" sz="3200" dirty="0" smtClean="0"/>
              <a:t>Proyecto Aumenta tu masa muscular</a:t>
            </a:r>
          </a:p>
          <a:p>
            <a:pPr algn="ctr"/>
            <a:r>
              <a:rPr lang="es-EC" sz="3200" dirty="0" smtClean="0"/>
              <a:t> sin lesionarte  </a:t>
            </a:r>
            <a:endParaRPr lang="es-EC" sz="3200" dirty="0"/>
          </a:p>
        </p:txBody>
      </p:sp>
      <p:pic>
        <p:nvPicPr>
          <p:cNvPr id="13" name="Imagen 12"/>
          <p:cNvPicPr>
            <a:picLocks noChangeAspect="1"/>
          </p:cNvPicPr>
          <p:nvPr/>
        </p:nvPicPr>
        <p:blipFill>
          <a:blip r:embed="rId3"/>
          <a:stretch>
            <a:fillRect/>
          </a:stretch>
        </p:blipFill>
        <p:spPr>
          <a:xfrm>
            <a:off x="1482280" y="4340352"/>
            <a:ext cx="3199448" cy="1805166"/>
          </a:xfrm>
          <a:prstGeom prst="rect">
            <a:avLst/>
          </a:prstGeom>
        </p:spPr>
      </p:pic>
    </p:spTree>
    <p:extLst>
      <p:ext uri="{BB962C8B-B14F-4D97-AF65-F5344CB8AC3E}">
        <p14:creationId xmlns:p14="http://schemas.microsoft.com/office/powerpoint/2010/main" val="208227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25970" y="914400"/>
            <a:ext cx="5759259" cy="1085088"/>
          </a:xfrm>
        </p:spPr>
        <p:txBody>
          <a:bodyPr/>
          <a:lstStyle/>
          <a:p>
            <a:r>
              <a:rPr lang="es-EC" dirty="0"/>
              <a:t>backlog </a:t>
            </a:r>
            <a:r>
              <a:rPr lang="es-EC" dirty="0" smtClean="0"/>
              <a:t>Del proyecto </a:t>
            </a:r>
            <a:endParaRPr lang="es-EC" dirty="0"/>
          </a:p>
        </p:txBody>
      </p:sp>
      <p:sp>
        <p:nvSpPr>
          <p:cNvPr id="6" name="CuadroTexto 5"/>
          <p:cNvSpPr txBox="1"/>
          <p:nvPr/>
        </p:nvSpPr>
        <p:spPr>
          <a:xfrm>
            <a:off x="1494981" y="2560320"/>
            <a:ext cx="4284027" cy="3170099"/>
          </a:xfrm>
          <a:prstGeom prst="rect">
            <a:avLst/>
          </a:prstGeom>
          <a:noFill/>
        </p:spPr>
        <p:txBody>
          <a:bodyPr wrap="square" rtlCol="0">
            <a:spAutoFit/>
          </a:bodyPr>
          <a:lstStyle/>
          <a:p>
            <a:pPr algn="just"/>
            <a:r>
              <a:rPr lang="es-EC" sz="2000" dirty="0" smtClean="0"/>
              <a:t>Se programó la primera versión del proyecto, que consta de las mejores rutinas de ejercicios para aumentar la masa muscular, los cronómetros para que calculen el tiempo que realizan los ejercicios, calendarios para que lo puedan revisar y a su vez </a:t>
            </a:r>
            <a:r>
              <a:rPr lang="es-EC" sz="2000" dirty="0" smtClean="0"/>
              <a:t>proponerse </a:t>
            </a:r>
            <a:r>
              <a:rPr lang="es-EC" sz="2000" dirty="0" smtClean="0"/>
              <a:t>metas.</a:t>
            </a:r>
            <a:endParaRPr lang="es-EC" sz="2000" dirty="0"/>
          </a:p>
        </p:txBody>
      </p:sp>
      <p:sp>
        <p:nvSpPr>
          <p:cNvPr id="7" name="CuadroTexto 6"/>
          <p:cNvSpPr txBox="1"/>
          <p:nvPr/>
        </p:nvSpPr>
        <p:spPr>
          <a:xfrm>
            <a:off x="6705600" y="2560320"/>
            <a:ext cx="4341811" cy="2862322"/>
          </a:xfrm>
          <a:prstGeom prst="rect">
            <a:avLst/>
          </a:prstGeom>
          <a:noFill/>
        </p:spPr>
        <p:txBody>
          <a:bodyPr wrap="square" rtlCol="0">
            <a:spAutoFit/>
          </a:bodyPr>
          <a:lstStyle/>
          <a:p>
            <a:pPr algn="just"/>
            <a:r>
              <a:rPr lang="es-EC" sz="2000" dirty="0" smtClean="0"/>
              <a:t>Su nueva versión sería hacer una publicidad de los mejores productos para aumentar la masa muscular, a su vez lo podríamos vender por internet al público, el cliente  que compró el producto debe retirar el producto en el establecimiento del dueño del negocio. </a:t>
            </a:r>
            <a:endParaRPr lang="es-EC" sz="2000" dirty="0"/>
          </a:p>
        </p:txBody>
      </p:sp>
    </p:spTree>
    <p:extLst>
      <p:ext uri="{BB962C8B-B14F-4D97-AF65-F5344CB8AC3E}">
        <p14:creationId xmlns:p14="http://schemas.microsoft.com/office/powerpoint/2010/main" val="6258519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Malla</Template>
  <TotalTime>224</TotalTime>
  <Words>113</Words>
  <Application>Microsoft Office PowerPoint</Application>
  <PresentationFormat>Panorámica</PresentationFormat>
  <Paragraphs>9</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Century Gothic</vt:lpstr>
      <vt:lpstr>Wingdings</vt:lpstr>
      <vt:lpstr>Malla</vt:lpstr>
      <vt:lpstr>Instituto Tecnológico Superior  "Benito Juárez"</vt:lpstr>
      <vt:lpstr>backlog Del proyecto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Tecnológico Superior  "Benito Juárez"</dc:title>
  <dc:creator>cliente</dc:creator>
  <cp:lastModifiedBy>Odalis</cp:lastModifiedBy>
  <cp:revision>6</cp:revision>
  <dcterms:created xsi:type="dcterms:W3CDTF">2020-10-27T15:19:55Z</dcterms:created>
  <dcterms:modified xsi:type="dcterms:W3CDTF">2020-10-28T01:00:57Z</dcterms:modified>
</cp:coreProperties>
</file>