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8705-13A8-0099-26AA-78A7A6B1A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A1621-FD6C-7ECD-04A3-3CEF73636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4493-E715-2D52-1718-217E4C98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25E0-1586-0E29-1140-9E5FC1C8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3AB3-B74F-32EA-E951-7E7587B5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6390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7C7-8A98-DC0B-8EFA-98969A9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4140C-C2FB-33F4-A51F-AB219455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FD6B-9511-718B-7593-91A88216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50F8-1AF0-A631-CFDC-A8EA4D11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E3E7-0A70-DF6B-D9BE-ADFF517D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24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CFB9D-276C-F521-6F06-DE759992B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C089F-C4EE-CB8C-FE0E-541A397C2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F87-51E7-B35A-9008-5EF01912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9F14E-1195-D056-DA5B-CBFB0C1E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9D42-0142-8368-FCC8-BAE766E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573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095A-C50F-F131-6BC7-DD1FA554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3F09-BE41-2BF7-CA3A-7303DA03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3935-254A-0830-2E76-AFDA0EB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3D20-AE03-309D-35ED-EA73DAC7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CF5F-7320-314C-7EC9-B609E683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31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2AC-1000-70A3-E28F-0E804296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3A2F-FBD2-228B-0DDD-36EE7B70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8B59-0A28-84D2-8087-70CEE4E2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01CD-2C22-F3A2-056C-7E7F8CD0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DC5D-A8C9-3DE6-7983-5C35A1E8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623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C7AF-6144-E832-D0BF-35D3A31F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413D-7F21-64E5-735C-45E0EF84A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DCC98-E8AD-23B8-0C80-F862AC7CF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4F81-8CB9-15E7-2529-5F2BEABC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3096-4873-BC6F-9895-F70B930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EF222-1344-0F10-5E4A-284DA935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866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FEF5-15DA-29C9-F654-A7C41C7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F9D9-0048-259B-49C0-F02F0E9A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8B193-25DE-6FA7-C761-3A5E25088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BF478-143A-8DF0-EE23-D0E135E9E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1DAD9-A6CA-2A4C-82D5-AAA916763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E83D-3E34-3B09-84C5-88612EFF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E3CC5-A99B-6D21-0799-C1C32919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A406C-2A90-706A-65FB-1363206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230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F624-710A-C147-1BE5-3661C240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D88AD-770C-AEE5-A2EC-53F77BE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0DE56-9C4A-6336-5AE1-9E99231C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3FC73-7BC1-76AC-9A6B-3DD8A9E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16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451CD-6C71-56DA-1677-A6F4B5AE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CA52-0198-A072-A484-9A3E52E4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E5CF9-051A-8A3B-A896-BCA29018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509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A604-7980-B88A-21E1-CF7326C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4E84-0B0F-5FDB-D90B-E3DF7FB0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53A01-20D7-2070-EBE3-E1C41CB4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094E0-1F2B-1566-038B-B0CD2DE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F4B3-B401-32F4-1333-BE2D0D8F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A70D0-3405-11AB-97BB-7FA447FA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632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A32D-E8EB-D5BE-1077-9BA6D65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B0E58-96DA-5B46-594E-5942542CC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2FD14-E92C-668D-5253-0F80E382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5A661-8B59-1BF8-1F8E-EDAAF257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79A3-82FE-D26B-FC6A-8163CD8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18FE-4909-2066-B5CC-ADB50FD9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6593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A5FDF-9D4C-C77F-10F6-6F1FAADC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9F87A-36A6-3B2B-E73E-61AFD70A2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58F9-6E39-57F8-A3D6-715446092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8077F-7B88-4840-A768-863B03823B2B}" type="datetimeFigureOut">
              <a:rPr lang="en-KE" smtClean="0"/>
              <a:t>04/06/2024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94E6-1A61-0BA0-0475-AC4F3646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6F236-391B-B810-B6E0-E6F76F36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43DFB-76F2-449C-B820-535047FD089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414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5BCF-209B-4CDB-8705-596FAB1E4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 Facing Modern Society and Their Solutions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230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0B4938-7707-4C26-9C81-BE70C5457575}"/>
              </a:ext>
            </a:extLst>
          </p:cNvPr>
          <p:cNvSpPr txBox="1"/>
          <p:nvPr/>
        </p:nvSpPr>
        <p:spPr>
          <a:xfrm>
            <a:off x="3046997" y="1028343"/>
            <a:ext cx="60939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Climate Change:</a:t>
            </a:r>
          </a:p>
          <a:p>
            <a:r>
              <a:rPr lang="en-GB" dirty="0"/>
              <a:t>Climate change is a pressing global issue that demands urgent attention. Here’s a deeper look at the challenges and potential solutions:</a:t>
            </a:r>
          </a:p>
          <a:p>
            <a:endParaRPr lang="en-GB" dirty="0"/>
          </a:p>
          <a:p>
            <a:r>
              <a:rPr lang="en-GB" dirty="0"/>
              <a:t>Problem: Rising Temperatures and Extreme Weather Events</a:t>
            </a:r>
          </a:p>
          <a:p>
            <a:r>
              <a:rPr lang="en-GB" dirty="0"/>
              <a:t>Impact: Sea-level rise, heatwaves, hurricanes, and droughts threaten ecosystems and human lives.</a:t>
            </a:r>
          </a:p>
          <a:p>
            <a:r>
              <a:rPr lang="en-GB" dirty="0"/>
              <a:t>Solutions:</a:t>
            </a:r>
          </a:p>
          <a:p>
            <a:r>
              <a:rPr lang="en-GB" dirty="0"/>
              <a:t>Mitigation:</a:t>
            </a:r>
          </a:p>
          <a:p>
            <a:r>
              <a:rPr lang="en-GB" dirty="0"/>
              <a:t>Transition to renewable energy sources (solar, wind, hydro) to reduce greenhouse gas emissions.</a:t>
            </a:r>
          </a:p>
          <a:p>
            <a:r>
              <a:rPr lang="en-GB" dirty="0"/>
              <a:t>Implement carbon pricing to incentivize emission reduction.</a:t>
            </a:r>
          </a:p>
          <a:p>
            <a:r>
              <a:rPr lang="en-GB" dirty="0"/>
              <a:t>Adaptation:</a:t>
            </a:r>
          </a:p>
          <a:p>
            <a:r>
              <a:rPr lang="en-GB" dirty="0"/>
              <a:t>Build resilient infrastructure (e.g., flood-resistant buildings, green roofs).</a:t>
            </a:r>
          </a:p>
          <a:p>
            <a:r>
              <a:rPr lang="en-GB" dirty="0"/>
              <a:t>Promote climate-smart agriculture and water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28176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5FE5F-4563-9327-8CEC-4C538FF8FE4A}"/>
              </a:ext>
            </a:extLst>
          </p:cNvPr>
          <p:cNvSpPr txBox="1"/>
          <p:nvPr/>
        </p:nvSpPr>
        <p:spPr>
          <a:xfrm>
            <a:off x="3046997" y="1720840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Wars and Military Conflicts:</a:t>
            </a:r>
          </a:p>
          <a:p>
            <a:r>
              <a:rPr lang="en-GB" dirty="0"/>
              <a:t>Problem: Ongoing conflicts disrupt peace, exacerbate poverty, and displace vulnerable populations.</a:t>
            </a:r>
          </a:p>
          <a:p>
            <a:r>
              <a:rPr lang="en-GB" dirty="0"/>
              <a:t>Impact: Human suffering, economic instability, and strained resources.</a:t>
            </a:r>
          </a:p>
          <a:p>
            <a:r>
              <a:rPr lang="en-GB" dirty="0"/>
              <a:t>Solutions:</a:t>
            </a:r>
          </a:p>
          <a:p>
            <a:r>
              <a:rPr lang="en-GB" dirty="0"/>
              <a:t>Diplomacy and Conflict Prevention:</a:t>
            </a:r>
          </a:p>
          <a:p>
            <a:r>
              <a:rPr lang="en-GB" dirty="0"/>
              <a:t>Prioritize dialogue and negotiation over military action.</a:t>
            </a:r>
          </a:p>
          <a:p>
            <a:r>
              <a:rPr lang="en-GB" dirty="0"/>
              <a:t>Invest in preventive diplomacy to address root causes.</a:t>
            </a:r>
          </a:p>
          <a:p>
            <a:r>
              <a:rPr lang="en-GB" dirty="0"/>
              <a:t>Peacekeeping and Reconciliation:</a:t>
            </a:r>
          </a:p>
          <a:p>
            <a:r>
              <a:rPr lang="en-GB" dirty="0"/>
              <a:t>Strengthen international peacekeeping efforts.</a:t>
            </a:r>
          </a:p>
          <a:p>
            <a:r>
              <a:rPr lang="en-GB" dirty="0"/>
              <a:t>Support post-conflict reconstruction and reconciliation.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994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060C1-E055-2DB1-63FE-89E9FD78ABFA}"/>
              </a:ext>
            </a:extLst>
          </p:cNvPr>
          <p:cNvSpPr txBox="1"/>
          <p:nvPr/>
        </p:nvSpPr>
        <p:spPr>
          <a:xfrm>
            <a:off x="3046997" y="1582341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Poverty and Inequality:</a:t>
            </a:r>
          </a:p>
          <a:p>
            <a:r>
              <a:rPr lang="en-GB" dirty="0"/>
              <a:t>Problem: Disparities persist in wealth, education, and healthcare.</a:t>
            </a:r>
          </a:p>
          <a:p>
            <a:r>
              <a:rPr lang="en-GB" dirty="0"/>
              <a:t>Impact: Limited opportunities, social unrest, and health disparities.</a:t>
            </a:r>
          </a:p>
          <a:p>
            <a:r>
              <a:rPr lang="en-GB" dirty="0"/>
              <a:t>Solutions:</a:t>
            </a:r>
          </a:p>
          <a:p>
            <a:r>
              <a:rPr lang="en-GB" dirty="0"/>
              <a:t>Social Safety Nets:</a:t>
            </a:r>
          </a:p>
          <a:p>
            <a:r>
              <a:rPr lang="en-GB" dirty="0"/>
              <a:t>Implement targeted poverty alleviation programs (e.g., cash transfers, food assistance).</a:t>
            </a:r>
          </a:p>
          <a:p>
            <a:r>
              <a:rPr lang="en-GB" dirty="0"/>
              <a:t>Ensure access to quality education and healthcare for all.</a:t>
            </a:r>
          </a:p>
          <a:p>
            <a:r>
              <a:rPr lang="en-GB" dirty="0"/>
              <a:t>Economic Reforms:</a:t>
            </a:r>
          </a:p>
          <a:p>
            <a:r>
              <a:rPr lang="en-GB" dirty="0"/>
              <a:t>Promote inclusive economic growth.</a:t>
            </a:r>
          </a:p>
          <a:p>
            <a:r>
              <a:rPr lang="en-GB" dirty="0"/>
              <a:t>Address income inequality through progressive taxation.</a:t>
            </a:r>
          </a:p>
        </p:txBody>
      </p:sp>
    </p:spTree>
    <p:extLst>
      <p:ext uri="{BB962C8B-B14F-4D97-AF65-F5344CB8AC3E}">
        <p14:creationId xmlns:p14="http://schemas.microsoft.com/office/powerpoint/2010/main" val="381555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8942C-9FDC-24CF-0119-50B426ADB4F0}"/>
              </a:ext>
            </a:extLst>
          </p:cNvPr>
          <p:cNvSpPr txBox="1"/>
          <p:nvPr/>
        </p:nvSpPr>
        <p:spPr>
          <a:xfrm>
            <a:off x="3046997" y="1720840"/>
            <a:ext cx="6093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Health Crises:</a:t>
            </a:r>
          </a:p>
          <a:p>
            <a:r>
              <a:rPr lang="en-GB" dirty="0"/>
              <a:t>Problem: Pandemics (e.g., COVID-19) pose significant threats.</a:t>
            </a:r>
          </a:p>
          <a:p>
            <a:r>
              <a:rPr lang="en-GB" dirty="0"/>
              <a:t>Impact: Loss of lives, economic downturns, overwhelmed healthcare systems.</a:t>
            </a:r>
          </a:p>
          <a:p>
            <a:r>
              <a:rPr lang="en-GB" dirty="0"/>
              <a:t>Solutions:</a:t>
            </a:r>
          </a:p>
          <a:p>
            <a:r>
              <a:rPr lang="en-GB" dirty="0"/>
              <a:t>Global Preparedness:</a:t>
            </a:r>
          </a:p>
          <a:p>
            <a:r>
              <a:rPr lang="en-GB" dirty="0"/>
              <a:t>Invest in research, surveillance, and vaccine development.</a:t>
            </a:r>
          </a:p>
          <a:p>
            <a:r>
              <a:rPr lang="en-GB" dirty="0"/>
              <a:t>Strengthen healthcare infrastructure.</a:t>
            </a:r>
          </a:p>
          <a:p>
            <a:r>
              <a:rPr lang="en-GB" dirty="0" err="1"/>
              <a:t>Behavioral</a:t>
            </a:r>
            <a:r>
              <a:rPr lang="en-GB" dirty="0"/>
              <a:t> Change:</a:t>
            </a:r>
          </a:p>
          <a:p>
            <a:r>
              <a:rPr lang="en-GB" dirty="0"/>
              <a:t>Promote hygiene, vaccination, and accurate information dissemination.</a:t>
            </a:r>
          </a:p>
        </p:txBody>
      </p:sp>
    </p:spTree>
    <p:extLst>
      <p:ext uri="{BB962C8B-B14F-4D97-AF65-F5344CB8AC3E}">
        <p14:creationId xmlns:p14="http://schemas.microsoft.com/office/powerpoint/2010/main" val="6063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1AAAE-BCDF-5490-4304-33B1FB206D3C}"/>
              </a:ext>
            </a:extLst>
          </p:cNvPr>
          <p:cNvSpPr txBox="1"/>
          <p:nvPr/>
        </p:nvSpPr>
        <p:spPr>
          <a:xfrm>
            <a:off x="3046997" y="1582341"/>
            <a:ext cx="609399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Technological Disruption:</a:t>
            </a:r>
          </a:p>
          <a:p>
            <a:r>
              <a:rPr lang="en-GB" dirty="0"/>
              <a:t>Problem: Rapid technological advancements can lead to job displacement and ethical dilemmas.</a:t>
            </a:r>
          </a:p>
          <a:p>
            <a:r>
              <a:rPr lang="en-GB" dirty="0"/>
              <a:t>Impact: Unemployment, privacy concerns, and social disconnection.</a:t>
            </a:r>
          </a:p>
          <a:p>
            <a:r>
              <a:rPr lang="en-GB" dirty="0"/>
              <a:t>Solutions:</a:t>
            </a:r>
          </a:p>
          <a:p>
            <a:r>
              <a:rPr lang="en-GB" dirty="0"/>
              <a:t>Education and Reskilling:</a:t>
            </a:r>
          </a:p>
          <a:p>
            <a:r>
              <a:rPr lang="en-GB" dirty="0"/>
              <a:t>Lifelong learning to adapt to changing job markets.</a:t>
            </a:r>
          </a:p>
          <a:p>
            <a:r>
              <a:rPr lang="en-GB" dirty="0"/>
              <a:t>Upskill the workforce for emerging technologies.</a:t>
            </a:r>
          </a:p>
          <a:p>
            <a:r>
              <a:rPr lang="en-GB" dirty="0"/>
              <a:t>Ethical Frameworks:</a:t>
            </a:r>
          </a:p>
          <a:p>
            <a:r>
              <a:rPr lang="en-GB" dirty="0"/>
              <a:t>Regulate tech companies to protect privacy and prevent misuse.</a:t>
            </a:r>
          </a:p>
          <a:p>
            <a:r>
              <a:rPr lang="en-GB" dirty="0"/>
              <a:t>Foster digital literacy and responsible technology use.</a:t>
            </a:r>
          </a:p>
        </p:txBody>
      </p:sp>
    </p:spTree>
    <p:extLst>
      <p:ext uri="{BB962C8B-B14F-4D97-AF65-F5344CB8AC3E}">
        <p14:creationId xmlns:p14="http://schemas.microsoft.com/office/powerpoint/2010/main" val="222744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CE649-5492-C9AA-F100-3E5D7756A7D7}"/>
              </a:ext>
            </a:extLst>
          </p:cNvPr>
          <p:cNvSpPr txBox="1"/>
          <p:nvPr/>
        </p:nvSpPr>
        <p:spPr>
          <a:xfrm>
            <a:off x="3046997" y="2690336"/>
            <a:ext cx="60939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Conclusion:</a:t>
            </a:r>
          </a:p>
          <a:p>
            <a:r>
              <a:rPr lang="en-GB" dirty="0"/>
              <a:t>Tackling these challenges requires collaboration, empathy, and innovative thinking. As global citizens, we must work together to create a more sustainable, equitable, and resilient world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8675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Challenges Facing Modern Society and Their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Odalo</dc:creator>
  <cp:lastModifiedBy>Vicky Odalo</cp:lastModifiedBy>
  <cp:revision>1</cp:revision>
  <dcterms:created xsi:type="dcterms:W3CDTF">2024-06-04T17:39:31Z</dcterms:created>
  <dcterms:modified xsi:type="dcterms:W3CDTF">2024-06-04T17:55:53Z</dcterms:modified>
</cp:coreProperties>
</file>