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55050C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3555AF-B8A9-B812-B772-82AB3A28712E}" name="Vicky Odalo" initials="VO" userId="3646695b2846ccb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55050C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287E49-BA8F-4F80-B0DC-482360D9894B}" authorId="{B13555AF-B8A9-B812-B772-82AB3A28712E}" created="2024-06-04T19:17:51.5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6394118" sldId="258"/>
      <ac:picMk id="5" creationId="{5CCBC348-1807-A523-C03C-DAD28DAD6207}"/>
    </ac:deMkLst>
    <p188:txBody>
      <a:bodyPr/>
      <a:lstStyle/>
      <a:p>
        <a:r>
          <a:rPr lang="en-KE"/>
          <a:t>Empower women through education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7D8F-7A51-97F3-A855-B0FBEFB5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3936F-2047-A3BF-FE43-A15B1916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4A00-8BB6-076A-D83C-AA928E78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D0608-E48E-DE4F-CA38-344525C4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B9AC-32C0-262B-14EF-4880A74F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B8B5-67BF-B1F8-1B46-5C8C2B2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AABA-B15C-BD80-11E5-76449509A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9C51-733B-835B-7EEE-BB7EB24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2B08-0187-51E5-4025-E9F8D9C8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98A3-D1AB-5A08-3543-62A92F54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E5C5A-CDDE-17E9-089E-49146E29F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CA3A4-64D4-7451-6590-575C073B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62D3-6FF1-4A5F-D793-A64BFCF9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CD3F-6F44-82A0-C707-CAC4B97C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ADFB-505E-E426-8D3F-FA57B9C5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EE0D-D536-CE92-1E0D-12C99714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063F-7961-250C-FF1A-561B6D21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8F76-9228-7CE2-715D-A1EE730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91E0-AF0E-F586-5496-42FFA84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FD68-A883-43A5-4EDB-585131C8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A3FA-CAE8-5054-2058-CD2A3F90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1D8C-ECD0-4D7A-CDB8-918A9707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4387-4087-5B22-7B44-33F2D26B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F199-0903-E277-98DD-5DBC793E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5BC4-CA07-F46D-FAEE-2FFCA92B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B91A-79C4-55C2-9C59-94779EEB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173A-6185-866D-17A5-44512F25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DBB43-13ED-C32A-1A80-0E1AD7E8B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B33-9D80-5038-4BD7-B70245F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554D-D61C-8A7B-63F1-96634B45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7970-0503-E3E1-8AFE-4FE19D5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A05-77CA-3D1D-987D-907BCA5E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F46B-BCC8-9CEE-0F8A-CE2A5AF0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42D53-7754-4CC5-FD70-35C019B3D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8CEA0-FD34-640C-105D-3CAD080D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3DFCE-C44E-5543-35A6-B37EF5F7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B341A-F03A-E31E-62AB-B4CDE7B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433F1-5DB9-251C-8CA5-08583D21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CF4BB-AAE5-AEF8-C184-A305E536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737D-A3E2-0552-5868-1FF9719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26F05-2DE9-1138-1321-2BED21B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CE345-C34F-5BEC-5460-4FFDD482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BCCF-BC94-67CD-4961-25505EF4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148C-A4D5-D03E-D849-414736DD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FF3A7-0146-DAA7-6B5E-FD557A80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BAF0F-C51F-411C-56AE-63D95F6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CD95-7CBC-F3DA-3F2C-9791B9D2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7A11-983B-00C6-FE2C-1854A827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A9650-BE4E-C72A-4D57-044450FA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15B5-3512-42CC-F487-61BECAF4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BFA0-5FE7-249F-E323-54A9021A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62BA-F910-8FAA-5AAF-0CA02C7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4E9-D0CE-F095-16A6-96C05D5B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A382E-2A3D-0D22-4A54-117ABEC6E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32AD0-32D1-CEE5-CD3C-D395C5624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CD71-2D03-9504-8D84-8978EE9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B06BC-0D71-F842-2ED6-A8D39A14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B5E4-6840-2FFC-D1D7-D10F214F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B498D-B55A-FAA1-4055-48B332E0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3C38-E5F2-4F2C-138D-B3612EA9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C2A3-9ACB-CA0A-5B53-3758E054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F83E-85E0-537B-2BA9-3EBCB65AF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DE80-7509-C768-7A25-A0B1C92F3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2_55050C0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80E6C353-1C76-51C1-15D6-E0D4730B2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55" r="-1" b="665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0CFC8-B968-6976-6450-D8185648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WOMEN EMPOWERMENT</a:t>
            </a:r>
            <a:endParaRPr lang="en-K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50B81-6463-BF90-AF3F-554C5FC64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481959"/>
            <a:ext cx="4666593" cy="4556234"/>
          </a:xfrm>
        </p:spPr>
      </p:pic>
    </p:spTree>
    <p:extLst>
      <p:ext uri="{BB962C8B-B14F-4D97-AF65-F5344CB8AC3E}">
        <p14:creationId xmlns:p14="http://schemas.microsoft.com/office/powerpoint/2010/main" val="9687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mpower women through education">
            <a:extLst>
              <a:ext uri="{FF2B5EF4-FFF2-40B4-BE49-F238E27FC236}">
                <a16:creationId xmlns:a16="http://schemas.microsoft.com/office/drawing/2014/main" id="{5CCBC348-1807-A523-C03C-DAD28DAD6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17" y="819807"/>
            <a:ext cx="7824997" cy="5060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74A78-8DB9-6D74-400C-44F97769951F}"/>
              </a:ext>
            </a:extLst>
          </p:cNvPr>
          <p:cNvSpPr txBox="1"/>
          <p:nvPr/>
        </p:nvSpPr>
        <p:spPr>
          <a:xfrm>
            <a:off x="10041147" y="2225615"/>
            <a:ext cx="188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Empower women through education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26394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6929C-612E-0208-4251-6961FCF5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6" y="914400"/>
            <a:ext cx="6224336" cy="53148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4EF0E-4F9A-AE24-DA53-2496CC3B8936}"/>
              </a:ext>
            </a:extLst>
          </p:cNvPr>
          <p:cNvSpPr txBox="1"/>
          <p:nvPr/>
        </p:nvSpPr>
        <p:spPr>
          <a:xfrm>
            <a:off x="8406063" y="2582779"/>
            <a:ext cx="24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Empower women to be leaders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629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859DE-FD6D-FC39-9702-46B0C92D0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1369866"/>
            <a:ext cx="5608409" cy="44365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EB72A-627D-4DBD-4E9D-00425D49968D}"/>
              </a:ext>
            </a:extLst>
          </p:cNvPr>
          <p:cNvSpPr txBox="1"/>
          <p:nvPr/>
        </p:nvSpPr>
        <p:spPr>
          <a:xfrm>
            <a:off x="8778240" y="242316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Promote gender equality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66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5FCC1-D36F-A11D-1319-760C31CC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888922"/>
            <a:ext cx="5562600" cy="4034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1A3F2-BB75-D839-02D0-0F85AAD8DB62}"/>
              </a:ext>
            </a:extLst>
          </p:cNvPr>
          <p:cNvSpPr txBox="1"/>
          <p:nvPr/>
        </p:nvSpPr>
        <p:spPr>
          <a:xfrm>
            <a:off x="3215640" y="580644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for Women empowerment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374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EEBFE-DFCA-A249-B07F-C665CD98C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28" y="762000"/>
            <a:ext cx="6314539" cy="5562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2C648-53D8-62D1-52CB-E73B8855FC21}"/>
              </a:ext>
            </a:extLst>
          </p:cNvPr>
          <p:cNvSpPr txBox="1"/>
          <p:nvPr/>
        </p:nvSpPr>
        <p:spPr>
          <a:xfrm>
            <a:off x="685800" y="2148840"/>
            <a:ext cx="181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Benefits of empowering </a:t>
            </a:r>
            <a:r>
              <a:rPr lang="en-GB" dirty="0" err="1"/>
              <a:t>women:Positive</a:t>
            </a:r>
            <a:r>
              <a:rPr lang="en-GB" dirty="0"/>
              <a:t> mindset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2678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08153-0B5C-DC8D-DB38-CCC728E30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194668"/>
            <a:ext cx="4709160" cy="4916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D1E60-CDBB-0499-BB56-CC870E6B19F3}"/>
              </a:ext>
            </a:extLst>
          </p:cNvPr>
          <p:cNvSpPr txBox="1"/>
          <p:nvPr/>
        </p:nvSpPr>
        <p:spPr>
          <a:xfrm>
            <a:off x="3169920" y="685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Benefits of empowering women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7145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BBA01-4ADE-839B-DB86-083A71234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937260"/>
            <a:ext cx="5913120" cy="49834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8FA27D-2DA2-E19F-5EC9-13F3DA5006CE}"/>
              </a:ext>
            </a:extLst>
          </p:cNvPr>
          <p:cNvSpPr txBox="1"/>
          <p:nvPr/>
        </p:nvSpPr>
        <p:spPr>
          <a:xfrm>
            <a:off x="502920" y="2514600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Challenges faced by women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184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WOMEN EMPOWERMENT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Odalo</dc:creator>
  <cp:lastModifiedBy>Vicky Odalo</cp:lastModifiedBy>
  <cp:revision>1</cp:revision>
  <dcterms:created xsi:type="dcterms:W3CDTF">2024-06-04T18:53:04Z</dcterms:created>
  <dcterms:modified xsi:type="dcterms:W3CDTF">2024-06-04T19:27:38Z</dcterms:modified>
</cp:coreProperties>
</file>