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199C8-E76C-4A04-9F3A-935F900BCB34}" v="88" dt="2021-08-20T20:54:17.566"/>
    <p1510:client id="{F1EA556D-1AA8-46FB-BE60-902409CD5DAC}" v="590" dt="2021-08-20T20:55:04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9477661E-8AF1-4172-A755-826A0A96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682" y="2683636"/>
            <a:ext cx="1209675" cy="176212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94794313-511A-45C0-B995-3282E49F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532" y="68631"/>
            <a:ext cx="2262252" cy="1428489"/>
          </a:xfrm>
          <a:prstGeom prst="rect">
            <a:avLst/>
          </a:prstGeom>
        </p:spPr>
      </p:pic>
      <p:pic>
        <p:nvPicPr>
          <p:cNvPr id="17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D65459-BA52-4FEA-8DE1-84FF490E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913" y="155735"/>
            <a:ext cx="828675" cy="828675"/>
          </a:xfrm>
          <a:prstGeom prst="rect">
            <a:avLst/>
          </a:prstGeom>
        </p:spPr>
      </p:pic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3716EF3F-5673-4262-9CB9-761EE36F88C4}"/>
              </a:ext>
            </a:extLst>
          </p:cNvPr>
          <p:cNvSpPr/>
          <p:nvPr/>
        </p:nvSpPr>
        <p:spPr>
          <a:xfrm>
            <a:off x="6379922" y="4725442"/>
            <a:ext cx="2839232" cy="1889340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Stirring Unit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FCA30041-BB7F-4962-AF28-546A43DFF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46" y="5313905"/>
            <a:ext cx="1167530" cy="1167530"/>
          </a:xfrm>
          <a:prstGeom prst="rect">
            <a:avLst/>
          </a:prstGeom>
        </p:spPr>
      </p:pic>
      <p:pic>
        <p:nvPicPr>
          <p:cNvPr id="22" name="Picture 2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A3DC378-169B-4953-A7CA-335C00975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155" y="5290877"/>
            <a:ext cx="987469" cy="869124"/>
          </a:xfrm>
          <a:prstGeom prst="rect">
            <a:avLst/>
          </a:prstGeom>
        </p:spPr>
      </p:pic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97E7344C-032D-4888-AD35-264EA2FAFA2E}"/>
              </a:ext>
            </a:extLst>
          </p:cNvPr>
          <p:cNvSpPr/>
          <p:nvPr/>
        </p:nvSpPr>
        <p:spPr>
          <a:xfrm>
            <a:off x="3401730" y="5158709"/>
            <a:ext cx="2327752" cy="1500180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Boiling Unit</a:t>
            </a: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779A09D6-D86D-4FA7-8EED-9178989F8305}"/>
              </a:ext>
            </a:extLst>
          </p:cNvPr>
          <p:cNvSpPr/>
          <p:nvPr/>
        </p:nvSpPr>
        <p:spPr>
          <a:xfrm>
            <a:off x="2824356" y="199112"/>
            <a:ext cx="2682657" cy="1555314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Ingredient Storage Unit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</p:txBody>
      </p:sp>
      <p:pic>
        <p:nvPicPr>
          <p:cNvPr id="25" name="Picture 25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20BF342F-8C5C-4889-BB83-2A9AA6DD35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830" r="699" b="1321"/>
          <a:stretch/>
        </p:blipFill>
        <p:spPr>
          <a:xfrm>
            <a:off x="3484584" y="742950"/>
            <a:ext cx="1371127" cy="885919"/>
          </a:xfrm>
          <a:prstGeom prst="rect">
            <a:avLst/>
          </a:prstGeom>
        </p:spPr>
      </p:pic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4562D31D-BD44-4F66-B8F3-CB0814B3108A}"/>
              </a:ext>
            </a:extLst>
          </p:cNvPr>
          <p:cNvSpPr/>
          <p:nvPr/>
        </p:nvSpPr>
        <p:spPr>
          <a:xfrm>
            <a:off x="2013429" y="3031166"/>
            <a:ext cx="3204573" cy="1582311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Ingredient Separating Unit</a:t>
            </a: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8093A0BE-903A-4B63-9D3D-D700C5C40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5321" y="3490564"/>
            <a:ext cx="1160093" cy="1019958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A03C79D7-7B65-4578-BE53-212F97D866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4730" b="12484"/>
          <a:stretch/>
        </p:blipFill>
        <p:spPr>
          <a:xfrm>
            <a:off x="3740986" y="3576398"/>
            <a:ext cx="1143653" cy="848291"/>
          </a:xfrm>
          <a:prstGeom prst="rect">
            <a:avLst/>
          </a:prstGeom>
        </p:spPr>
      </p:pic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B81DB8C9-0EEB-451B-9FE3-CE8B301916F6}"/>
              </a:ext>
            </a:extLst>
          </p:cNvPr>
          <p:cNvSpPr/>
          <p:nvPr/>
        </p:nvSpPr>
        <p:spPr>
          <a:xfrm>
            <a:off x="656441" y="1277523"/>
            <a:ext cx="2098109" cy="1607507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Cup Detecting Unit</a:t>
            </a: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2" name="Picture 32" descr="A picture containing seat&#10;&#10;Description automatically generated">
            <a:extLst>
              <a:ext uri="{FF2B5EF4-FFF2-40B4-BE49-F238E27FC236}">
                <a16:creationId xmlns:a16="http://schemas.microsoft.com/office/drawing/2014/main" id="{E06A4BCF-88E7-44A9-9FE1-F6A2100F13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923" y="1898280"/>
            <a:ext cx="791880" cy="932015"/>
          </a:xfrm>
          <a:prstGeom prst="rect">
            <a:avLst/>
          </a:prstGeom>
        </p:spPr>
      </p:pic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C02568DF-AFB2-476A-88BE-4554D7556380}"/>
              </a:ext>
            </a:extLst>
          </p:cNvPr>
          <p:cNvSpPr/>
          <p:nvPr/>
        </p:nvSpPr>
        <p:spPr>
          <a:xfrm>
            <a:off x="5980004" y="2121847"/>
            <a:ext cx="2839231" cy="1817455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Control Unit</a:t>
            </a: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8" name="Picture 38">
            <a:extLst>
              <a:ext uri="{FF2B5EF4-FFF2-40B4-BE49-F238E27FC236}">
                <a16:creationId xmlns:a16="http://schemas.microsoft.com/office/drawing/2014/main" id="{49FFF07B-0D6A-4A31-B7F5-950C8878CD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2340" y="2635358"/>
            <a:ext cx="1771650" cy="11906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2A8FE98-426D-4BFE-8EF6-668CE9299D63}"/>
              </a:ext>
            </a:extLst>
          </p:cNvPr>
          <p:cNvSpPr txBox="1"/>
          <p:nvPr/>
        </p:nvSpPr>
        <p:spPr>
          <a:xfrm>
            <a:off x="10700359" y="55333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Data Flow</a:t>
            </a:r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688EAC5F-AD33-457B-A56B-676B22A020DB}"/>
              </a:ext>
            </a:extLst>
          </p:cNvPr>
          <p:cNvSpPr/>
          <p:nvPr/>
        </p:nvSpPr>
        <p:spPr>
          <a:xfrm>
            <a:off x="9805660" y="5353700"/>
            <a:ext cx="897699" cy="741124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Minus Sign 80">
            <a:extLst>
              <a:ext uri="{FF2B5EF4-FFF2-40B4-BE49-F238E27FC236}">
                <a16:creationId xmlns:a16="http://schemas.microsoft.com/office/drawing/2014/main" id="{44E64465-2405-4683-BC6A-C7E4D649FC75}"/>
              </a:ext>
            </a:extLst>
          </p:cNvPr>
          <p:cNvSpPr/>
          <p:nvPr/>
        </p:nvSpPr>
        <p:spPr>
          <a:xfrm>
            <a:off x="9805660" y="5781672"/>
            <a:ext cx="897699" cy="741124"/>
          </a:xfrm>
          <a:prstGeom prst="mathMin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99729D-04DB-4C95-AB96-6B8E40A28985}"/>
              </a:ext>
            </a:extLst>
          </p:cNvPr>
          <p:cNvSpPr txBox="1"/>
          <p:nvPr/>
        </p:nvSpPr>
        <p:spPr>
          <a:xfrm>
            <a:off x="10700358" y="59717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Control Flow</a:t>
            </a:r>
          </a:p>
        </p:txBody>
      </p:sp>
      <p:sp>
        <p:nvSpPr>
          <p:cNvPr id="19" name="Arrow: Left-Up 18">
            <a:extLst>
              <a:ext uri="{FF2B5EF4-FFF2-40B4-BE49-F238E27FC236}">
                <a16:creationId xmlns:a16="http://schemas.microsoft.com/office/drawing/2014/main" id="{5278B1CC-3D17-4115-8229-F4D8111442D6}"/>
              </a:ext>
            </a:extLst>
          </p:cNvPr>
          <p:cNvSpPr/>
          <p:nvPr/>
        </p:nvSpPr>
        <p:spPr>
          <a:xfrm>
            <a:off x="8947943" y="1550792"/>
            <a:ext cx="1207698" cy="891396"/>
          </a:xfrm>
          <a:prstGeom prst="left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Up-Down 82">
            <a:extLst>
              <a:ext uri="{FF2B5EF4-FFF2-40B4-BE49-F238E27FC236}">
                <a16:creationId xmlns:a16="http://schemas.microsoft.com/office/drawing/2014/main" id="{14EE26E7-D999-4679-9E0C-A4DE71B358F1}"/>
              </a:ext>
            </a:extLst>
          </p:cNvPr>
          <p:cNvSpPr/>
          <p:nvPr/>
        </p:nvSpPr>
        <p:spPr>
          <a:xfrm>
            <a:off x="10999141" y="1473723"/>
            <a:ext cx="334028" cy="1210849"/>
          </a:xfrm>
          <a:prstGeom prst="up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3A67A834-8D4E-4F3D-892F-8A8DFCCAC52B}"/>
              </a:ext>
            </a:extLst>
          </p:cNvPr>
          <p:cNvSpPr/>
          <p:nvPr/>
        </p:nvSpPr>
        <p:spPr>
          <a:xfrm rot="10800000">
            <a:off x="8530102" y="1118574"/>
            <a:ext cx="1164565" cy="862641"/>
          </a:xfrm>
          <a:prstGeom prst="left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-Down 84">
            <a:extLst>
              <a:ext uri="{FF2B5EF4-FFF2-40B4-BE49-F238E27FC236}">
                <a16:creationId xmlns:a16="http://schemas.microsoft.com/office/drawing/2014/main" id="{AF09FB26-7D2C-4FAC-BD8D-8AE9FE4C3CCC}"/>
              </a:ext>
            </a:extLst>
          </p:cNvPr>
          <p:cNvSpPr/>
          <p:nvPr/>
        </p:nvSpPr>
        <p:spPr>
          <a:xfrm>
            <a:off x="10518976" y="1473723"/>
            <a:ext cx="334028" cy="1210849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0EF0A0A-AA3D-47F6-915C-2420AA0CE897}"/>
              </a:ext>
            </a:extLst>
          </p:cNvPr>
          <p:cNvSpPr/>
          <p:nvPr/>
        </p:nvSpPr>
        <p:spPr>
          <a:xfrm>
            <a:off x="7144951" y="1068044"/>
            <a:ext cx="488830" cy="97766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Bent-Up 87">
            <a:extLst>
              <a:ext uri="{FF2B5EF4-FFF2-40B4-BE49-F238E27FC236}">
                <a16:creationId xmlns:a16="http://schemas.microsoft.com/office/drawing/2014/main" id="{F23E2027-BF6D-4EB7-852A-25FAD1BC6183}"/>
              </a:ext>
            </a:extLst>
          </p:cNvPr>
          <p:cNvSpPr/>
          <p:nvPr/>
        </p:nvSpPr>
        <p:spPr>
          <a:xfrm rot="10800000">
            <a:off x="5357287" y="4428025"/>
            <a:ext cx="845506" cy="730684"/>
          </a:xfrm>
          <a:prstGeom prst="bent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Left 92">
            <a:extLst>
              <a:ext uri="{FF2B5EF4-FFF2-40B4-BE49-F238E27FC236}">
                <a16:creationId xmlns:a16="http://schemas.microsoft.com/office/drawing/2014/main" id="{C7200115-F9A8-49F0-97E2-21E878320917}"/>
              </a:ext>
            </a:extLst>
          </p:cNvPr>
          <p:cNvSpPr/>
          <p:nvPr/>
        </p:nvSpPr>
        <p:spPr>
          <a:xfrm rot="5400000">
            <a:off x="5968875" y="4143751"/>
            <a:ext cx="626301" cy="313151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B900E7B8-E3E4-4304-853E-8A6AA024684A}"/>
              </a:ext>
            </a:extLst>
          </p:cNvPr>
          <p:cNvSpPr/>
          <p:nvPr/>
        </p:nvSpPr>
        <p:spPr>
          <a:xfrm>
            <a:off x="7611242" y="3941741"/>
            <a:ext cx="323589" cy="772438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0912CC8-013A-4757-8201-14A783BC2536}"/>
              </a:ext>
            </a:extLst>
          </p:cNvPr>
          <p:cNvSpPr/>
          <p:nvPr/>
        </p:nvSpPr>
        <p:spPr>
          <a:xfrm>
            <a:off x="2752630" y="2365945"/>
            <a:ext cx="3209893" cy="322999"/>
          </a:xfrm>
          <a:prstGeom prst="left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Arrow: Up-Down 95">
            <a:extLst>
              <a:ext uri="{FF2B5EF4-FFF2-40B4-BE49-F238E27FC236}">
                <a16:creationId xmlns:a16="http://schemas.microsoft.com/office/drawing/2014/main" id="{235FECC9-5899-444F-A2BC-1C460E37C97F}"/>
              </a:ext>
            </a:extLst>
          </p:cNvPr>
          <p:cNvSpPr/>
          <p:nvPr/>
        </p:nvSpPr>
        <p:spPr>
          <a:xfrm rot="-2580000">
            <a:off x="5659268" y="1509604"/>
            <a:ext cx="323589" cy="772438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D41E2B07-087A-4C92-9242-64EB67B44CC4}"/>
              </a:ext>
            </a:extLst>
          </p:cNvPr>
          <p:cNvSpPr/>
          <p:nvPr/>
        </p:nvSpPr>
        <p:spPr>
          <a:xfrm rot="5400000">
            <a:off x="5445282" y="3216275"/>
            <a:ext cx="323589" cy="720246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77404-2ED5-430C-B4FC-1373E86F31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39722">
            <a:off x="4249045" y="5057075"/>
            <a:ext cx="546899" cy="18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Shazna Isthikar</dc:creator>
  <cp:lastModifiedBy>fsisthikar@gmail.com</cp:lastModifiedBy>
  <cp:revision>528</cp:revision>
  <dcterms:created xsi:type="dcterms:W3CDTF">2021-08-20T19:42:28Z</dcterms:created>
  <dcterms:modified xsi:type="dcterms:W3CDTF">2021-08-26T19:01:59Z</dcterms:modified>
</cp:coreProperties>
</file>