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4" r:id="rId2"/>
    <p:sldId id="267" r:id="rId3"/>
    <p:sldId id="281" r:id="rId4"/>
    <p:sldId id="282" r:id="rId5"/>
    <p:sldId id="266" r:id="rId6"/>
    <p:sldId id="268" r:id="rId7"/>
    <p:sldId id="270" r:id="rId8"/>
    <p:sldId id="273" r:id="rId9"/>
    <p:sldId id="272" r:id="rId10"/>
    <p:sldId id="271" r:id="rId11"/>
    <p:sldId id="280" r:id="rId12"/>
    <p:sldId id="276" r:id="rId13"/>
    <p:sldId id="279" r:id="rId14"/>
    <p:sldId id="277" r:id="rId15"/>
    <p:sldId id="284" r:id="rId16"/>
    <p:sldId id="285" r:id="rId17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08646D-5A4B-49C5-82AF-1288ED507B97}" v="73" dt="2022-02-15T07:00:42.892"/>
    <p1510:client id="{1A1B485B-4B7B-49F3-A697-76EB630D8BC2}" v="551" dt="2022-02-17T08:06:23.034"/>
    <p1510:client id="{1B5953F4-85B4-4E6F-8FD2-39EAF3B3E4EA}" v="48" dt="2022-02-17T07:30:56.145"/>
    <p1510:client id="{2987C1A9-FEA7-47C0-A231-FFE7764F4285}" v="10" dt="2022-02-17T06:24:44.731"/>
    <p1510:client id="{2BE803DF-9C91-4A13-8CC6-8665977F0F96}" v="867" dt="2022-02-17T15:44:29.287"/>
    <p1510:client id="{3C0CA626-0406-46C3-A493-6EE5560AA322}" v="489" dt="2022-02-17T18:02:43.919"/>
    <p1510:client id="{7E72C77E-4F01-4048-993E-FB332BB6395F}" v="132" dt="2022-02-18T04:10:34.601"/>
    <p1510:client id="{9FBC927F-6755-40ED-91E3-BEE1E688FEB2}" v="571" dt="2022-02-17T16:50:11.152"/>
    <p1510:client id="{A5A53D16-7226-425D-BF29-A8DFB7B6A630}" v="205" dt="2022-02-18T03:20:40.020"/>
    <p1510:client id="{B0C44195-D4E7-423D-997A-AB38CA745827}" v="55" dt="2022-02-17T06:12:54.438"/>
    <p1510:client id="{B3107B23-9991-43F0-B5E5-1DF0D4CF5E04}" v="118" dt="2022-02-17T18:10:19.280"/>
    <p1510:client id="{D63FF35A-FA8D-4E55-86D1-9BB8057F5C5D}" v="1006" dt="2022-02-17T18:20:47.917"/>
    <p1510:client id="{F632F642-BD55-4F51-9EF3-E06221A20FB8}" v="57" dt="2022-02-15T07:03:37.831"/>
    <p1510:client id="{FAB8863A-886C-4853-8FA3-27A0B80B9B79}" v="107" dt="2022-02-17T06:23:50.9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13" Type="http://schemas.openxmlformats.org/officeDocument/2006/relationships/image" Target="../media/image38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image" Target="../media/image37.sv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0" Type="http://schemas.openxmlformats.org/officeDocument/2006/relationships/image" Target="../media/image35.svg"/><Relationship Id="rId4" Type="http://schemas.openxmlformats.org/officeDocument/2006/relationships/image" Target="../media/image29.svg"/><Relationship Id="rId9" Type="http://schemas.openxmlformats.org/officeDocument/2006/relationships/image" Target="../media/image34.png"/><Relationship Id="rId14" Type="http://schemas.openxmlformats.org/officeDocument/2006/relationships/image" Target="../media/image39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13" Type="http://schemas.openxmlformats.org/officeDocument/2006/relationships/image" Target="../media/image38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image" Target="../media/image37.sv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0" Type="http://schemas.openxmlformats.org/officeDocument/2006/relationships/image" Target="../media/image35.svg"/><Relationship Id="rId4" Type="http://schemas.openxmlformats.org/officeDocument/2006/relationships/image" Target="../media/image29.svg"/><Relationship Id="rId9" Type="http://schemas.openxmlformats.org/officeDocument/2006/relationships/image" Target="../media/image34.png"/><Relationship Id="rId14" Type="http://schemas.openxmlformats.org/officeDocument/2006/relationships/image" Target="../media/image3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6687DE9-16BC-4685-95F1-5311C2E1A84B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047685E-117D-4041-AB99-C2798B988540}">
      <dgm:prSet/>
      <dgm:spPr/>
      <dgm:t>
        <a:bodyPr/>
        <a:lstStyle/>
        <a:p>
          <a:r>
            <a:rPr lang="en-GB"/>
            <a:t>An auto updating web portal</a:t>
          </a:r>
          <a:endParaRPr lang="en-US"/>
        </a:p>
      </dgm:t>
    </dgm:pt>
    <dgm:pt modelId="{B331B456-9E7C-4226-BCAD-4D0E6F7B8744}" type="parTrans" cxnId="{5F52C358-6A5A-48EB-8F88-FF8ED503C73A}">
      <dgm:prSet/>
      <dgm:spPr/>
      <dgm:t>
        <a:bodyPr/>
        <a:lstStyle/>
        <a:p>
          <a:endParaRPr lang="en-US"/>
        </a:p>
      </dgm:t>
    </dgm:pt>
    <dgm:pt modelId="{5ED05426-9B14-49E5-98A8-3B3CAEDCAFD0}" type="sibTrans" cxnId="{5F52C358-6A5A-48EB-8F88-FF8ED503C73A}">
      <dgm:prSet/>
      <dgm:spPr/>
      <dgm:t>
        <a:bodyPr/>
        <a:lstStyle/>
        <a:p>
          <a:endParaRPr lang="en-US"/>
        </a:p>
      </dgm:t>
    </dgm:pt>
    <dgm:pt modelId="{C986D221-FBA7-490E-B7CF-84E46E3C1B85}">
      <dgm:prSet/>
      <dgm:spPr/>
      <dgm:t>
        <a:bodyPr/>
        <a:lstStyle/>
        <a:p>
          <a:r>
            <a:rPr lang="en-GB"/>
            <a:t>Displays all CE publications</a:t>
          </a:r>
        </a:p>
      </dgm:t>
    </dgm:pt>
    <dgm:pt modelId="{326F6DAD-CFEA-4067-8405-D71AE73B9FA0}" type="parTrans" cxnId="{102FA20B-DB2A-4A97-ABC4-EC7F7DA6C103}">
      <dgm:prSet/>
      <dgm:spPr/>
      <dgm:t>
        <a:bodyPr/>
        <a:lstStyle/>
        <a:p>
          <a:endParaRPr lang="en-US"/>
        </a:p>
      </dgm:t>
    </dgm:pt>
    <dgm:pt modelId="{96B37A15-F225-44D0-8AC7-94C6F7B6B432}" type="sibTrans" cxnId="{102FA20B-DB2A-4A97-ABC4-EC7F7DA6C103}">
      <dgm:prSet/>
      <dgm:spPr/>
      <dgm:t>
        <a:bodyPr/>
        <a:lstStyle/>
        <a:p>
          <a:endParaRPr lang="en-US"/>
        </a:p>
      </dgm:t>
    </dgm:pt>
    <dgm:pt modelId="{DB07E24C-E5DE-4713-9E78-2080EAC067B0}">
      <dgm:prSet phldr="0"/>
      <dgm:spPr/>
      <dgm:t>
        <a:bodyPr/>
        <a:lstStyle/>
        <a:p>
          <a:pPr rtl="0"/>
          <a:r>
            <a:rPr lang="en-GB">
              <a:latin typeface="Calibri Light" panose="020F0302020204030204"/>
            </a:rPr>
            <a:t>Separate user profiles for each researcher</a:t>
          </a:r>
        </a:p>
      </dgm:t>
    </dgm:pt>
    <dgm:pt modelId="{A4C4BF01-59A7-4329-B380-B5C35ECB219F}" type="parTrans" cxnId="{7BE024AE-ABDF-4CB8-9E1C-C19B7262A89B}">
      <dgm:prSet/>
      <dgm:spPr/>
    </dgm:pt>
    <dgm:pt modelId="{5D5D3650-A055-4EA8-8386-9132FAB40ADE}" type="sibTrans" cxnId="{7BE024AE-ABDF-4CB8-9E1C-C19B7262A89B}">
      <dgm:prSet/>
      <dgm:spPr/>
    </dgm:pt>
    <dgm:pt modelId="{4F49018F-326D-4CFD-B557-55556C987A37}">
      <dgm:prSet phldr="0"/>
      <dgm:spPr/>
      <dgm:t>
        <a:bodyPr/>
        <a:lstStyle/>
        <a:p>
          <a:pPr rtl="0"/>
          <a:r>
            <a:rPr lang="en-GB">
              <a:latin typeface="Calibri Light" panose="020F0302020204030204"/>
            </a:rPr>
            <a:t>Ability to find researches via keywords</a:t>
          </a:r>
        </a:p>
      </dgm:t>
    </dgm:pt>
    <dgm:pt modelId="{F64955C4-78F5-4514-A23F-9D8F9B0DDB41}" type="parTrans" cxnId="{48D4EF93-E5BB-4A8E-A8B1-196C9FB044E2}">
      <dgm:prSet/>
      <dgm:spPr/>
    </dgm:pt>
    <dgm:pt modelId="{8F71006D-B7F4-4A6C-A301-BE33B94351F8}" type="sibTrans" cxnId="{48D4EF93-E5BB-4A8E-A8B1-196C9FB044E2}">
      <dgm:prSet/>
      <dgm:spPr/>
    </dgm:pt>
    <dgm:pt modelId="{FE94D09C-E8B5-4861-930D-7CF98EC2DAE3}">
      <dgm:prSet phldr="0"/>
      <dgm:spPr/>
      <dgm:t>
        <a:bodyPr/>
        <a:lstStyle/>
        <a:p>
          <a:pPr rtl="0"/>
          <a:r>
            <a:rPr lang="en-GB"/>
            <a:t>Ability to sort (Date, Name)</a:t>
          </a:r>
          <a:endParaRPr lang="en-GB">
            <a:latin typeface="Calibri Light" panose="020F0302020204030204"/>
          </a:endParaRPr>
        </a:p>
      </dgm:t>
    </dgm:pt>
    <dgm:pt modelId="{944637DD-15F7-4D30-BA59-1B0B7AA07CA8}" type="parTrans" cxnId="{D08B4A53-7A50-4090-AC03-93F8BF138A49}">
      <dgm:prSet/>
      <dgm:spPr/>
    </dgm:pt>
    <dgm:pt modelId="{F7FC5DFF-D119-4AE3-9E04-0BC5C8F9EBFD}" type="sibTrans" cxnId="{D08B4A53-7A50-4090-AC03-93F8BF138A49}">
      <dgm:prSet/>
      <dgm:spPr/>
    </dgm:pt>
    <dgm:pt modelId="{BE4A87A2-809F-434A-AD3C-571F05596C4C}" type="pres">
      <dgm:prSet presAssocID="{46687DE9-16BC-4685-95F1-5311C2E1A84B}" presName="linear" presStyleCnt="0">
        <dgm:presLayoutVars>
          <dgm:dir/>
          <dgm:animLvl val="lvl"/>
          <dgm:resizeHandles val="exact"/>
        </dgm:presLayoutVars>
      </dgm:prSet>
      <dgm:spPr/>
    </dgm:pt>
    <dgm:pt modelId="{1AD9E8FD-12DC-4ACC-892F-F7E7B30900CF}" type="pres">
      <dgm:prSet presAssocID="{0047685E-117D-4041-AB99-C2798B988540}" presName="parentLin" presStyleCnt="0"/>
      <dgm:spPr/>
    </dgm:pt>
    <dgm:pt modelId="{F9F44D51-2AFF-4520-A779-8A5A4A0B81B1}" type="pres">
      <dgm:prSet presAssocID="{0047685E-117D-4041-AB99-C2798B988540}" presName="parentLeftMargin" presStyleLbl="node1" presStyleIdx="0" presStyleCnt="5"/>
      <dgm:spPr/>
    </dgm:pt>
    <dgm:pt modelId="{544F0FA8-C93F-4685-91B8-39198C3EF300}" type="pres">
      <dgm:prSet presAssocID="{0047685E-117D-4041-AB99-C2798B988540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C5CD9F1D-8410-46F9-9B54-C3199133F911}" type="pres">
      <dgm:prSet presAssocID="{0047685E-117D-4041-AB99-C2798B988540}" presName="negativeSpace" presStyleCnt="0"/>
      <dgm:spPr/>
    </dgm:pt>
    <dgm:pt modelId="{1588DB5A-DA3D-40DA-99D4-13637DA363ED}" type="pres">
      <dgm:prSet presAssocID="{0047685E-117D-4041-AB99-C2798B988540}" presName="childText" presStyleLbl="conFgAcc1" presStyleIdx="0" presStyleCnt="5">
        <dgm:presLayoutVars>
          <dgm:bulletEnabled val="1"/>
        </dgm:presLayoutVars>
      </dgm:prSet>
      <dgm:spPr/>
    </dgm:pt>
    <dgm:pt modelId="{3911CE21-E818-4818-BED6-C626BB13D855}" type="pres">
      <dgm:prSet presAssocID="{5ED05426-9B14-49E5-98A8-3B3CAEDCAFD0}" presName="spaceBetweenRectangles" presStyleCnt="0"/>
      <dgm:spPr/>
    </dgm:pt>
    <dgm:pt modelId="{E7DE0B1B-B63E-4457-A71E-5B42CD26A843}" type="pres">
      <dgm:prSet presAssocID="{C986D221-FBA7-490E-B7CF-84E46E3C1B85}" presName="parentLin" presStyleCnt="0"/>
      <dgm:spPr/>
    </dgm:pt>
    <dgm:pt modelId="{8AF52FE5-8904-4732-AE96-33A5F46B87A1}" type="pres">
      <dgm:prSet presAssocID="{C986D221-FBA7-490E-B7CF-84E46E3C1B85}" presName="parentLeftMargin" presStyleLbl="node1" presStyleIdx="0" presStyleCnt="5"/>
      <dgm:spPr/>
    </dgm:pt>
    <dgm:pt modelId="{8CF57CCA-A794-4EA2-9B68-F02A906163B7}" type="pres">
      <dgm:prSet presAssocID="{C986D221-FBA7-490E-B7CF-84E46E3C1B85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D03D6D20-D20A-4DE2-AC47-A0E244D7747E}" type="pres">
      <dgm:prSet presAssocID="{C986D221-FBA7-490E-B7CF-84E46E3C1B85}" presName="negativeSpace" presStyleCnt="0"/>
      <dgm:spPr/>
    </dgm:pt>
    <dgm:pt modelId="{ED8C03F0-DE2D-482B-B456-4504BAA40C7C}" type="pres">
      <dgm:prSet presAssocID="{C986D221-FBA7-490E-B7CF-84E46E3C1B85}" presName="childText" presStyleLbl="conFgAcc1" presStyleIdx="1" presStyleCnt="5">
        <dgm:presLayoutVars>
          <dgm:bulletEnabled val="1"/>
        </dgm:presLayoutVars>
      </dgm:prSet>
      <dgm:spPr/>
    </dgm:pt>
    <dgm:pt modelId="{6D39FE17-F9BC-47A9-8CDC-FED9879FD90C}" type="pres">
      <dgm:prSet presAssocID="{96B37A15-F225-44D0-8AC7-94C6F7B6B432}" presName="spaceBetweenRectangles" presStyleCnt="0"/>
      <dgm:spPr/>
    </dgm:pt>
    <dgm:pt modelId="{C69BD7AA-4E15-49D6-A702-5C4B45E007ED}" type="pres">
      <dgm:prSet presAssocID="{DB07E24C-E5DE-4713-9E78-2080EAC067B0}" presName="parentLin" presStyleCnt="0"/>
      <dgm:spPr/>
    </dgm:pt>
    <dgm:pt modelId="{DACDB5FB-8167-425D-9111-DDAA6DB79C67}" type="pres">
      <dgm:prSet presAssocID="{DB07E24C-E5DE-4713-9E78-2080EAC067B0}" presName="parentLeftMargin" presStyleLbl="node1" presStyleIdx="1" presStyleCnt="5"/>
      <dgm:spPr/>
    </dgm:pt>
    <dgm:pt modelId="{414AB7AB-401F-48A8-8D6B-6B0B3056C21F}" type="pres">
      <dgm:prSet presAssocID="{DB07E24C-E5DE-4713-9E78-2080EAC067B0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FA3C92A7-0762-4369-8E1C-C345D3DD9236}" type="pres">
      <dgm:prSet presAssocID="{DB07E24C-E5DE-4713-9E78-2080EAC067B0}" presName="negativeSpace" presStyleCnt="0"/>
      <dgm:spPr/>
    </dgm:pt>
    <dgm:pt modelId="{DFB5396E-DDA2-440D-86D1-19658E376F51}" type="pres">
      <dgm:prSet presAssocID="{DB07E24C-E5DE-4713-9E78-2080EAC067B0}" presName="childText" presStyleLbl="conFgAcc1" presStyleIdx="2" presStyleCnt="5">
        <dgm:presLayoutVars>
          <dgm:bulletEnabled val="1"/>
        </dgm:presLayoutVars>
      </dgm:prSet>
      <dgm:spPr/>
    </dgm:pt>
    <dgm:pt modelId="{CBA2A8A1-0B0D-426B-8E75-AD1BE8DA8D5C}" type="pres">
      <dgm:prSet presAssocID="{5D5D3650-A055-4EA8-8386-9132FAB40ADE}" presName="spaceBetweenRectangles" presStyleCnt="0"/>
      <dgm:spPr/>
    </dgm:pt>
    <dgm:pt modelId="{A2039498-4406-4284-9776-0C09D0FD6120}" type="pres">
      <dgm:prSet presAssocID="{FE94D09C-E8B5-4861-930D-7CF98EC2DAE3}" presName="parentLin" presStyleCnt="0"/>
      <dgm:spPr/>
    </dgm:pt>
    <dgm:pt modelId="{A3C19CEF-0690-4F2C-B1CC-3448A15740B2}" type="pres">
      <dgm:prSet presAssocID="{FE94D09C-E8B5-4861-930D-7CF98EC2DAE3}" presName="parentLeftMargin" presStyleLbl="node1" presStyleIdx="2" presStyleCnt="5"/>
      <dgm:spPr/>
    </dgm:pt>
    <dgm:pt modelId="{875BD81D-86CA-4DA9-8547-667C82A7A46E}" type="pres">
      <dgm:prSet presAssocID="{FE94D09C-E8B5-4861-930D-7CF98EC2DAE3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6A850C43-5298-41A0-9656-1E75915430D2}" type="pres">
      <dgm:prSet presAssocID="{FE94D09C-E8B5-4861-930D-7CF98EC2DAE3}" presName="negativeSpace" presStyleCnt="0"/>
      <dgm:spPr/>
    </dgm:pt>
    <dgm:pt modelId="{4FA3274E-0D63-499B-B15D-117BCF7D33B8}" type="pres">
      <dgm:prSet presAssocID="{FE94D09C-E8B5-4861-930D-7CF98EC2DAE3}" presName="childText" presStyleLbl="conFgAcc1" presStyleIdx="3" presStyleCnt="5">
        <dgm:presLayoutVars>
          <dgm:bulletEnabled val="1"/>
        </dgm:presLayoutVars>
      </dgm:prSet>
      <dgm:spPr/>
    </dgm:pt>
    <dgm:pt modelId="{EC70BFFD-48DA-4BF4-B214-4381A51F0F15}" type="pres">
      <dgm:prSet presAssocID="{F7FC5DFF-D119-4AE3-9E04-0BC5C8F9EBFD}" presName="spaceBetweenRectangles" presStyleCnt="0"/>
      <dgm:spPr/>
    </dgm:pt>
    <dgm:pt modelId="{DC4C09CE-F25D-4AA2-B4B1-C973551EEF27}" type="pres">
      <dgm:prSet presAssocID="{4F49018F-326D-4CFD-B557-55556C987A37}" presName="parentLin" presStyleCnt="0"/>
      <dgm:spPr/>
    </dgm:pt>
    <dgm:pt modelId="{C9A37AE7-2A60-401F-859B-BA9D7FCA3A43}" type="pres">
      <dgm:prSet presAssocID="{4F49018F-326D-4CFD-B557-55556C987A37}" presName="parentLeftMargin" presStyleLbl="node1" presStyleIdx="3" presStyleCnt="5"/>
      <dgm:spPr/>
    </dgm:pt>
    <dgm:pt modelId="{7E3E68B7-9EF5-4452-A1EB-932B2FDC3757}" type="pres">
      <dgm:prSet presAssocID="{4F49018F-326D-4CFD-B557-55556C987A37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B7E049AF-DE51-43CB-B655-74C5A0AE6A25}" type="pres">
      <dgm:prSet presAssocID="{4F49018F-326D-4CFD-B557-55556C987A37}" presName="negativeSpace" presStyleCnt="0"/>
      <dgm:spPr/>
    </dgm:pt>
    <dgm:pt modelId="{E7458CF5-700A-42A7-9F80-894C6A3C66FD}" type="pres">
      <dgm:prSet presAssocID="{4F49018F-326D-4CFD-B557-55556C987A37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2F585005-CB15-40FE-BD0D-BA5CEE704D16}" type="presOf" srcId="{DB07E24C-E5DE-4713-9E78-2080EAC067B0}" destId="{DACDB5FB-8167-425D-9111-DDAA6DB79C67}" srcOrd="0" destOrd="0" presId="urn:microsoft.com/office/officeart/2005/8/layout/list1"/>
    <dgm:cxn modelId="{102FA20B-DB2A-4A97-ABC4-EC7F7DA6C103}" srcId="{46687DE9-16BC-4685-95F1-5311C2E1A84B}" destId="{C986D221-FBA7-490E-B7CF-84E46E3C1B85}" srcOrd="1" destOrd="0" parTransId="{326F6DAD-CFEA-4067-8405-D71AE73B9FA0}" sibTransId="{96B37A15-F225-44D0-8AC7-94C6F7B6B432}"/>
    <dgm:cxn modelId="{BAD97E0F-F63B-4103-9A56-E5016C298431}" type="presOf" srcId="{C986D221-FBA7-490E-B7CF-84E46E3C1B85}" destId="{8CF57CCA-A794-4EA2-9B68-F02A906163B7}" srcOrd="1" destOrd="0" presId="urn:microsoft.com/office/officeart/2005/8/layout/list1"/>
    <dgm:cxn modelId="{7F5B444F-4C48-4D73-8A1D-D70455397C34}" type="presOf" srcId="{FE94D09C-E8B5-4861-930D-7CF98EC2DAE3}" destId="{875BD81D-86CA-4DA9-8547-667C82A7A46E}" srcOrd="1" destOrd="0" presId="urn:microsoft.com/office/officeart/2005/8/layout/list1"/>
    <dgm:cxn modelId="{D08B4A53-7A50-4090-AC03-93F8BF138A49}" srcId="{46687DE9-16BC-4685-95F1-5311C2E1A84B}" destId="{FE94D09C-E8B5-4861-930D-7CF98EC2DAE3}" srcOrd="3" destOrd="0" parTransId="{944637DD-15F7-4D30-BA59-1B0B7AA07CA8}" sibTransId="{F7FC5DFF-D119-4AE3-9E04-0BC5C8F9EBFD}"/>
    <dgm:cxn modelId="{5F52C358-6A5A-48EB-8F88-FF8ED503C73A}" srcId="{46687DE9-16BC-4685-95F1-5311C2E1A84B}" destId="{0047685E-117D-4041-AB99-C2798B988540}" srcOrd="0" destOrd="0" parTransId="{B331B456-9E7C-4226-BCAD-4D0E6F7B8744}" sibTransId="{5ED05426-9B14-49E5-98A8-3B3CAEDCAFD0}"/>
    <dgm:cxn modelId="{964FD684-897D-4C91-B4CB-A2DAC8425F92}" type="presOf" srcId="{0047685E-117D-4041-AB99-C2798B988540}" destId="{544F0FA8-C93F-4685-91B8-39198C3EF300}" srcOrd="1" destOrd="0" presId="urn:microsoft.com/office/officeart/2005/8/layout/list1"/>
    <dgm:cxn modelId="{28A60F87-359D-4E27-B52A-EC9DB56501DE}" type="presOf" srcId="{4F49018F-326D-4CFD-B557-55556C987A37}" destId="{C9A37AE7-2A60-401F-859B-BA9D7FCA3A43}" srcOrd="0" destOrd="0" presId="urn:microsoft.com/office/officeart/2005/8/layout/list1"/>
    <dgm:cxn modelId="{004E6C89-367B-4BFF-8089-9C485C11A930}" type="presOf" srcId="{DB07E24C-E5DE-4713-9E78-2080EAC067B0}" destId="{414AB7AB-401F-48A8-8D6B-6B0B3056C21F}" srcOrd="1" destOrd="0" presId="urn:microsoft.com/office/officeart/2005/8/layout/list1"/>
    <dgm:cxn modelId="{49D35D8A-97B3-4B0A-BF0D-F11A303AD28F}" type="presOf" srcId="{FE94D09C-E8B5-4861-930D-7CF98EC2DAE3}" destId="{A3C19CEF-0690-4F2C-B1CC-3448A15740B2}" srcOrd="0" destOrd="0" presId="urn:microsoft.com/office/officeart/2005/8/layout/list1"/>
    <dgm:cxn modelId="{48D4EF93-E5BB-4A8E-A8B1-196C9FB044E2}" srcId="{46687DE9-16BC-4685-95F1-5311C2E1A84B}" destId="{4F49018F-326D-4CFD-B557-55556C987A37}" srcOrd="4" destOrd="0" parTransId="{F64955C4-78F5-4514-A23F-9D8F9B0DDB41}" sibTransId="{8F71006D-B7F4-4A6C-A301-BE33B94351F8}"/>
    <dgm:cxn modelId="{4E0A1FAC-C577-4081-8CDA-0A2C06F0FAEE}" type="presOf" srcId="{46687DE9-16BC-4685-95F1-5311C2E1A84B}" destId="{BE4A87A2-809F-434A-AD3C-571F05596C4C}" srcOrd="0" destOrd="0" presId="urn:microsoft.com/office/officeart/2005/8/layout/list1"/>
    <dgm:cxn modelId="{B7F71BAD-5B14-43E9-8DF0-DCF689CDE368}" type="presOf" srcId="{C986D221-FBA7-490E-B7CF-84E46E3C1B85}" destId="{8AF52FE5-8904-4732-AE96-33A5F46B87A1}" srcOrd="0" destOrd="0" presId="urn:microsoft.com/office/officeart/2005/8/layout/list1"/>
    <dgm:cxn modelId="{7BE024AE-ABDF-4CB8-9E1C-C19B7262A89B}" srcId="{46687DE9-16BC-4685-95F1-5311C2E1A84B}" destId="{DB07E24C-E5DE-4713-9E78-2080EAC067B0}" srcOrd="2" destOrd="0" parTransId="{A4C4BF01-59A7-4329-B380-B5C35ECB219F}" sibTransId="{5D5D3650-A055-4EA8-8386-9132FAB40ADE}"/>
    <dgm:cxn modelId="{461391C7-A080-47D8-8BD2-C2D3CE4DAB44}" type="presOf" srcId="{4F49018F-326D-4CFD-B557-55556C987A37}" destId="{7E3E68B7-9EF5-4452-A1EB-932B2FDC3757}" srcOrd="1" destOrd="0" presId="urn:microsoft.com/office/officeart/2005/8/layout/list1"/>
    <dgm:cxn modelId="{D37510FC-5B19-4BD2-8877-61B12D4C1B04}" type="presOf" srcId="{0047685E-117D-4041-AB99-C2798B988540}" destId="{F9F44D51-2AFF-4520-A779-8A5A4A0B81B1}" srcOrd="0" destOrd="0" presId="urn:microsoft.com/office/officeart/2005/8/layout/list1"/>
    <dgm:cxn modelId="{9A935299-99F7-497F-BFB0-FD5EA08825C1}" type="presParOf" srcId="{BE4A87A2-809F-434A-AD3C-571F05596C4C}" destId="{1AD9E8FD-12DC-4ACC-892F-F7E7B30900CF}" srcOrd="0" destOrd="0" presId="urn:microsoft.com/office/officeart/2005/8/layout/list1"/>
    <dgm:cxn modelId="{A098F8F0-8B01-4287-9FCE-D22E0D99F857}" type="presParOf" srcId="{1AD9E8FD-12DC-4ACC-892F-F7E7B30900CF}" destId="{F9F44D51-2AFF-4520-A779-8A5A4A0B81B1}" srcOrd="0" destOrd="0" presId="urn:microsoft.com/office/officeart/2005/8/layout/list1"/>
    <dgm:cxn modelId="{6EC75406-A65B-41D7-A5F5-80E61AB115D1}" type="presParOf" srcId="{1AD9E8FD-12DC-4ACC-892F-F7E7B30900CF}" destId="{544F0FA8-C93F-4685-91B8-39198C3EF300}" srcOrd="1" destOrd="0" presId="urn:microsoft.com/office/officeart/2005/8/layout/list1"/>
    <dgm:cxn modelId="{56E5AA05-1615-426E-9C77-E8B674376261}" type="presParOf" srcId="{BE4A87A2-809F-434A-AD3C-571F05596C4C}" destId="{C5CD9F1D-8410-46F9-9B54-C3199133F911}" srcOrd="1" destOrd="0" presId="urn:microsoft.com/office/officeart/2005/8/layout/list1"/>
    <dgm:cxn modelId="{5C9B1023-C9E0-4389-81EA-6B87E3FD5F71}" type="presParOf" srcId="{BE4A87A2-809F-434A-AD3C-571F05596C4C}" destId="{1588DB5A-DA3D-40DA-99D4-13637DA363ED}" srcOrd="2" destOrd="0" presId="urn:microsoft.com/office/officeart/2005/8/layout/list1"/>
    <dgm:cxn modelId="{CF67E4BF-6212-47FF-9613-3C4959EDFABD}" type="presParOf" srcId="{BE4A87A2-809F-434A-AD3C-571F05596C4C}" destId="{3911CE21-E818-4818-BED6-C626BB13D855}" srcOrd="3" destOrd="0" presId="urn:microsoft.com/office/officeart/2005/8/layout/list1"/>
    <dgm:cxn modelId="{90CC78AB-C21B-4EC4-9FC4-3B56E85301F8}" type="presParOf" srcId="{BE4A87A2-809F-434A-AD3C-571F05596C4C}" destId="{E7DE0B1B-B63E-4457-A71E-5B42CD26A843}" srcOrd="4" destOrd="0" presId="urn:microsoft.com/office/officeart/2005/8/layout/list1"/>
    <dgm:cxn modelId="{7183B80D-0706-4592-9E29-BD8C0BA06339}" type="presParOf" srcId="{E7DE0B1B-B63E-4457-A71E-5B42CD26A843}" destId="{8AF52FE5-8904-4732-AE96-33A5F46B87A1}" srcOrd="0" destOrd="0" presId="urn:microsoft.com/office/officeart/2005/8/layout/list1"/>
    <dgm:cxn modelId="{FAB2ACC2-A358-4F62-82D1-67D44C4B742B}" type="presParOf" srcId="{E7DE0B1B-B63E-4457-A71E-5B42CD26A843}" destId="{8CF57CCA-A794-4EA2-9B68-F02A906163B7}" srcOrd="1" destOrd="0" presId="urn:microsoft.com/office/officeart/2005/8/layout/list1"/>
    <dgm:cxn modelId="{487C59EC-2C04-4865-BC68-1E01DD1D9A08}" type="presParOf" srcId="{BE4A87A2-809F-434A-AD3C-571F05596C4C}" destId="{D03D6D20-D20A-4DE2-AC47-A0E244D7747E}" srcOrd="5" destOrd="0" presId="urn:microsoft.com/office/officeart/2005/8/layout/list1"/>
    <dgm:cxn modelId="{2A733EBE-FA6A-4A7F-91A7-D3691517847D}" type="presParOf" srcId="{BE4A87A2-809F-434A-AD3C-571F05596C4C}" destId="{ED8C03F0-DE2D-482B-B456-4504BAA40C7C}" srcOrd="6" destOrd="0" presId="urn:microsoft.com/office/officeart/2005/8/layout/list1"/>
    <dgm:cxn modelId="{1AE1608A-8681-474E-9BD5-20CE0C12B8D0}" type="presParOf" srcId="{BE4A87A2-809F-434A-AD3C-571F05596C4C}" destId="{6D39FE17-F9BC-47A9-8CDC-FED9879FD90C}" srcOrd="7" destOrd="0" presId="urn:microsoft.com/office/officeart/2005/8/layout/list1"/>
    <dgm:cxn modelId="{B11CBF52-0EFD-4974-9E4D-697F9C1FD0C2}" type="presParOf" srcId="{BE4A87A2-809F-434A-AD3C-571F05596C4C}" destId="{C69BD7AA-4E15-49D6-A702-5C4B45E007ED}" srcOrd="8" destOrd="0" presId="urn:microsoft.com/office/officeart/2005/8/layout/list1"/>
    <dgm:cxn modelId="{20C3DA4D-3287-4EE3-BF26-65AE11915C1F}" type="presParOf" srcId="{C69BD7AA-4E15-49D6-A702-5C4B45E007ED}" destId="{DACDB5FB-8167-425D-9111-DDAA6DB79C67}" srcOrd="0" destOrd="0" presId="urn:microsoft.com/office/officeart/2005/8/layout/list1"/>
    <dgm:cxn modelId="{31EF6277-345D-442B-B186-59FA15225751}" type="presParOf" srcId="{C69BD7AA-4E15-49D6-A702-5C4B45E007ED}" destId="{414AB7AB-401F-48A8-8D6B-6B0B3056C21F}" srcOrd="1" destOrd="0" presId="urn:microsoft.com/office/officeart/2005/8/layout/list1"/>
    <dgm:cxn modelId="{F4A49A9E-C0F1-4374-A454-2F60B6E6A961}" type="presParOf" srcId="{BE4A87A2-809F-434A-AD3C-571F05596C4C}" destId="{FA3C92A7-0762-4369-8E1C-C345D3DD9236}" srcOrd="9" destOrd="0" presId="urn:microsoft.com/office/officeart/2005/8/layout/list1"/>
    <dgm:cxn modelId="{7972389D-73F8-4A62-A9FF-F20696EE179D}" type="presParOf" srcId="{BE4A87A2-809F-434A-AD3C-571F05596C4C}" destId="{DFB5396E-DDA2-440D-86D1-19658E376F51}" srcOrd="10" destOrd="0" presId="urn:microsoft.com/office/officeart/2005/8/layout/list1"/>
    <dgm:cxn modelId="{CE74E215-0156-46A5-82B8-93D7106108FF}" type="presParOf" srcId="{BE4A87A2-809F-434A-AD3C-571F05596C4C}" destId="{CBA2A8A1-0B0D-426B-8E75-AD1BE8DA8D5C}" srcOrd="11" destOrd="0" presId="urn:microsoft.com/office/officeart/2005/8/layout/list1"/>
    <dgm:cxn modelId="{F655E52B-7AC7-4937-9E1F-C5D03858BA36}" type="presParOf" srcId="{BE4A87A2-809F-434A-AD3C-571F05596C4C}" destId="{A2039498-4406-4284-9776-0C09D0FD6120}" srcOrd="12" destOrd="0" presId="urn:microsoft.com/office/officeart/2005/8/layout/list1"/>
    <dgm:cxn modelId="{5A5F44C2-A236-4D87-83C1-47ED504AC3BF}" type="presParOf" srcId="{A2039498-4406-4284-9776-0C09D0FD6120}" destId="{A3C19CEF-0690-4F2C-B1CC-3448A15740B2}" srcOrd="0" destOrd="0" presId="urn:microsoft.com/office/officeart/2005/8/layout/list1"/>
    <dgm:cxn modelId="{D6554E48-2ABA-40FE-83A1-FCD5E13BC264}" type="presParOf" srcId="{A2039498-4406-4284-9776-0C09D0FD6120}" destId="{875BD81D-86CA-4DA9-8547-667C82A7A46E}" srcOrd="1" destOrd="0" presId="urn:microsoft.com/office/officeart/2005/8/layout/list1"/>
    <dgm:cxn modelId="{390A5FFA-08F0-48B6-AE4C-86F490BC0AF6}" type="presParOf" srcId="{BE4A87A2-809F-434A-AD3C-571F05596C4C}" destId="{6A850C43-5298-41A0-9656-1E75915430D2}" srcOrd="13" destOrd="0" presId="urn:microsoft.com/office/officeart/2005/8/layout/list1"/>
    <dgm:cxn modelId="{716BEC4D-FF0E-47B0-8462-5E669CD2328A}" type="presParOf" srcId="{BE4A87A2-809F-434A-AD3C-571F05596C4C}" destId="{4FA3274E-0D63-499B-B15D-117BCF7D33B8}" srcOrd="14" destOrd="0" presId="urn:microsoft.com/office/officeart/2005/8/layout/list1"/>
    <dgm:cxn modelId="{702E4197-B13C-41B9-BB0C-C96295CE413A}" type="presParOf" srcId="{BE4A87A2-809F-434A-AD3C-571F05596C4C}" destId="{EC70BFFD-48DA-4BF4-B214-4381A51F0F15}" srcOrd="15" destOrd="0" presId="urn:microsoft.com/office/officeart/2005/8/layout/list1"/>
    <dgm:cxn modelId="{D4E33077-342D-4B79-8522-F369FA2985F5}" type="presParOf" srcId="{BE4A87A2-809F-434A-AD3C-571F05596C4C}" destId="{DC4C09CE-F25D-4AA2-B4B1-C973551EEF27}" srcOrd="16" destOrd="0" presId="urn:microsoft.com/office/officeart/2005/8/layout/list1"/>
    <dgm:cxn modelId="{7C196488-0B5E-4B82-9C86-57B6C32884BD}" type="presParOf" srcId="{DC4C09CE-F25D-4AA2-B4B1-C973551EEF27}" destId="{C9A37AE7-2A60-401F-859B-BA9D7FCA3A43}" srcOrd="0" destOrd="0" presId="urn:microsoft.com/office/officeart/2005/8/layout/list1"/>
    <dgm:cxn modelId="{E6F882B9-C0A4-446A-8C10-EEEF3CE55835}" type="presParOf" srcId="{DC4C09CE-F25D-4AA2-B4B1-C973551EEF27}" destId="{7E3E68B7-9EF5-4452-A1EB-932B2FDC3757}" srcOrd="1" destOrd="0" presId="urn:microsoft.com/office/officeart/2005/8/layout/list1"/>
    <dgm:cxn modelId="{743003CF-0C18-4AF0-B2BD-C3B9D42FD404}" type="presParOf" srcId="{BE4A87A2-809F-434A-AD3C-571F05596C4C}" destId="{B7E049AF-DE51-43CB-B655-74C5A0AE6A25}" srcOrd="17" destOrd="0" presId="urn:microsoft.com/office/officeart/2005/8/layout/list1"/>
    <dgm:cxn modelId="{8F55642A-11AD-4767-A282-192E765A9422}" type="presParOf" srcId="{BE4A87A2-809F-434A-AD3C-571F05596C4C}" destId="{E7458CF5-700A-42A7-9F80-894C6A3C66FD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260ED63-F98A-476F-B7A2-A5B79992F84B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3D86181-E5DE-48BC-B0A3-C8BAE1B3EAF5}">
      <dgm:prSet/>
      <dgm:spPr/>
      <dgm:t>
        <a:bodyPr/>
        <a:lstStyle/>
        <a:p>
          <a:r>
            <a:rPr lang="en-GB" b="0">
              <a:latin typeface="Calibri"/>
              <a:cs typeface="Calibri"/>
            </a:rPr>
            <a:t>Academic staff</a:t>
          </a:r>
          <a:endParaRPr lang="en-US" b="0">
            <a:latin typeface="Calibri"/>
            <a:cs typeface="Calibri"/>
          </a:endParaRPr>
        </a:p>
      </dgm:t>
    </dgm:pt>
    <dgm:pt modelId="{9A7AB9CA-4CC5-4357-B78F-A2A2AB8F7064}" type="parTrans" cxnId="{3492820B-30DD-4E7F-B7C8-9DDB07B4779C}">
      <dgm:prSet/>
      <dgm:spPr/>
      <dgm:t>
        <a:bodyPr/>
        <a:lstStyle/>
        <a:p>
          <a:endParaRPr lang="en-US"/>
        </a:p>
      </dgm:t>
    </dgm:pt>
    <dgm:pt modelId="{FE892DB2-9267-48B2-9F0C-F9CA83A39532}" type="sibTrans" cxnId="{3492820B-30DD-4E7F-B7C8-9DDB07B4779C}">
      <dgm:prSet/>
      <dgm:spPr/>
      <dgm:t>
        <a:bodyPr/>
        <a:lstStyle/>
        <a:p>
          <a:endParaRPr lang="en-US"/>
        </a:p>
      </dgm:t>
    </dgm:pt>
    <dgm:pt modelId="{21FA37EA-80AB-4576-8399-5E86B0349B4F}">
      <dgm:prSet/>
      <dgm:spPr/>
      <dgm:t>
        <a:bodyPr/>
        <a:lstStyle/>
        <a:p>
          <a:r>
            <a:rPr lang="en-GB" b="0">
              <a:latin typeface="Calibri"/>
              <a:cs typeface="Calibri"/>
            </a:rPr>
            <a:t>Undergraduate students</a:t>
          </a:r>
          <a:endParaRPr lang="en-US" b="0">
            <a:latin typeface="Calibri"/>
            <a:cs typeface="Calibri"/>
          </a:endParaRPr>
        </a:p>
      </dgm:t>
    </dgm:pt>
    <dgm:pt modelId="{329EDF55-80BB-4FAC-BBEA-8F974732A8E2}" type="parTrans" cxnId="{06BFBAB5-47D3-4746-8174-032D9DFBED65}">
      <dgm:prSet/>
      <dgm:spPr/>
      <dgm:t>
        <a:bodyPr/>
        <a:lstStyle/>
        <a:p>
          <a:endParaRPr lang="en-US"/>
        </a:p>
      </dgm:t>
    </dgm:pt>
    <dgm:pt modelId="{ABE193CF-65BA-402B-B661-86724D7DFFDE}" type="sibTrans" cxnId="{06BFBAB5-47D3-4746-8174-032D9DFBED65}">
      <dgm:prSet/>
      <dgm:spPr/>
      <dgm:t>
        <a:bodyPr/>
        <a:lstStyle/>
        <a:p>
          <a:endParaRPr lang="en-US"/>
        </a:p>
      </dgm:t>
    </dgm:pt>
    <dgm:pt modelId="{0C914542-D74E-4EFD-8131-6E2FAF6FDF14}">
      <dgm:prSet/>
      <dgm:spPr/>
      <dgm:t>
        <a:bodyPr/>
        <a:lstStyle/>
        <a:p>
          <a:r>
            <a:rPr lang="en-GB" b="0">
              <a:latin typeface="Calibri"/>
              <a:cs typeface="Calibri"/>
            </a:rPr>
            <a:t>Postgraduate students</a:t>
          </a:r>
          <a:endParaRPr lang="en-US" b="0">
            <a:latin typeface="Calibri"/>
            <a:cs typeface="Calibri"/>
          </a:endParaRPr>
        </a:p>
      </dgm:t>
    </dgm:pt>
    <dgm:pt modelId="{B6D1E89C-D163-46E2-B718-A3CC39A0D931}" type="parTrans" cxnId="{19960DEB-688D-4882-80DD-FADF7D25B7D9}">
      <dgm:prSet/>
      <dgm:spPr/>
      <dgm:t>
        <a:bodyPr/>
        <a:lstStyle/>
        <a:p>
          <a:endParaRPr lang="en-US"/>
        </a:p>
      </dgm:t>
    </dgm:pt>
    <dgm:pt modelId="{4318B585-256C-4AE3-BA2F-D2D9E98F23A2}" type="sibTrans" cxnId="{19960DEB-688D-4882-80DD-FADF7D25B7D9}">
      <dgm:prSet/>
      <dgm:spPr/>
      <dgm:t>
        <a:bodyPr/>
        <a:lstStyle/>
        <a:p>
          <a:endParaRPr lang="en-US"/>
        </a:p>
      </dgm:t>
    </dgm:pt>
    <dgm:pt modelId="{7095B297-B17F-4B93-84F8-38CE475AA7D5}">
      <dgm:prSet/>
      <dgm:spPr/>
      <dgm:t>
        <a:bodyPr/>
        <a:lstStyle/>
        <a:p>
          <a:r>
            <a:rPr lang="en-GB" b="0">
              <a:latin typeface="Calibri"/>
              <a:cs typeface="Calibri"/>
            </a:rPr>
            <a:t>Other researchers</a:t>
          </a:r>
          <a:endParaRPr lang="en-US" b="0">
            <a:latin typeface="Calibri"/>
            <a:cs typeface="Calibri"/>
          </a:endParaRPr>
        </a:p>
      </dgm:t>
    </dgm:pt>
    <dgm:pt modelId="{D0C9C764-9F82-4930-90AE-7A9A6BE2EE80}" type="parTrans" cxnId="{DFACDA0C-7F01-442A-93CA-ECB3F511B112}">
      <dgm:prSet/>
      <dgm:spPr/>
      <dgm:t>
        <a:bodyPr/>
        <a:lstStyle/>
        <a:p>
          <a:endParaRPr lang="en-US"/>
        </a:p>
      </dgm:t>
    </dgm:pt>
    <dgm:pt modelId="{8DAADFE0-EFCA-460E-AEA6-B256731E5B58}" type="sibTrans" cxnId="{DFACDA0C-7F01-442A-93CA-ECB3F511B112}">
      <dgm:prSet/>
      <dgm:spPr/>
      <dgm:t>
        <a:bodyPr/>
        <a:lstStyle/>
        <a:p>
          <a:endParaRPr lang="en-US"/>
        </a:p>
      </dgm:t>
    </dgm:pt>
    <dgm:pt modelId="{1C5A6B51-DFEF-452E-9C20-8B64929AECCB}">
      <dgm:prSet phldr="0"/>
      <dgm:spPr/>
      <dgm:t>
        <a:bodyPr/>
        <a:lstStyle/>
        <a:p>
          <a:pPr rtl="0"/>
          <a:r>
            <a:rPr lang="en-GB" b="0">
              <a:latin typeface="Calibri"/>
              <a:cs typeface="Calibri"/>
            </a:rPr>
            <a:t>International Organizations</a:t>
          </a:r>
        </a:p>
      </dgm:t>
    </dgm:pt>
    <dgm:pt modelId="{13FFAD98-9C37-401A-AAA4-51BE1EE3365D}" type="parTrans" cxnId="{A534D2C8-970A-4AA3-99A2-CEE621DB7732}">
      <dgm:prSet/>
      <dgm:spPr/>
    </dgm:pt>
    <dgm:pt modelId="{57370959-8638-46C3-9264-77A157F5B867}" type="sibTrans" cxnId="{A534D2C8-970A-4AA3-99A2-CEE621DB7732}">
      <dgm:prSet/>
      <dgm:spPr/>
      <dgm:t>
        <a:bodyPr/>
        <a:lstStyle/>
        <a:p>
          <a:endParaRPr lang="en-GB"/>
        </a:p>
      </dgm:t>
    </dgm:pt>
    <dgm:pt modelId="{E70DA621-9A07-424E-B68B-63AA23F13825}" type="pres">
      <dgm:prSet presAssocID="{2260ED63-F98A-476F-B7A2-A5B79992F84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A389FD9-1054-4038-909F-8244DC0D0261}" type="pres">
      <dgm:prSet presAssocID="{C3D86181-E5DE-48BC-B0A3-C8BAE1B3EAF5}" presName="hierRoot1" presStyleCnt="0"/>
      <dgm:spPr/>
    </dgm:pt>
    <dgm:pt modelId="{294CE7C7-500E-4BAC-AFA9-B28113BA003C}" type="pres">
      <dgm:prSet presAssocID="{C3D86181-E5DE-48BC-B0A3-C8BAE1B3EAF5}" presName="composite" presStyleCnt="0"/>
      <dgm:spPr/>
    </dgm:pt>
    <dgm:pt modelId="{E62F7371-791A-4200-9DB5-E8C59CA141A7}" type="pres">
      <dgm:prSet presAssocID="{C3D86181-E5DE-48BC-B0A3-C8BAE1B3EAF5}" presName="background" presStyleLbl="node0" presStyleIdx="0" presStyleCnt="5"/>
      <dgm:spPr/>
    </dgm:pt>
    <dgm:pt modelId="{FBC6F7EA-CA94-48B3-B831-D0B41710FA08}" type="pres">
      <dgm:prSet presAssocID="{C3D86181-E5DE-48BC-B0A3-C8BAE1B3EAF5}" presName="text" presStyleLbl="fgAcc0" presStyleIdx="0" presStyleCnt="5">
        <dgm:presLayoutVars>
          <dgm:chPref val="3"/>
        </dgm:presLayoutVars>
      </dgm:prSet>
      <dgm:spPr/>
    </dgm:pt>
    <dgm:pt modelId="{BF27B6E6-04D7-44AF-A147-4E44FCDF22BE}" type="pres">
      <dgm:prSet presAssocID="{C3D86181-E5DE-48BC-B0A3-C8BAE1B3EAF5}" presName="hierChild2" presStyleCnt="0"/>
      <dgm:spPr/>
    </dgm:pt>
    <dgm:pt modelId="{468FA021-727F-45BF-8582-8892F85F6B31}" type="pres">
      <dgm:prSet presAssocID="{21FA37EA-80AB-4576-8399-5E86B0349B4F}" presName="hierRoot1" presStyleCnt="0"/>
      <dgm:spPr/>
    </dgm:pt>
    <dgm:pt modelId="{01D8DF01-14EE-470D-99B5-7187B17D0E7E}" type="pres">
      <dgm:prSet presAssocID="{21FA37EA-80AB-4576-8399-5E86B0349B4F}" presName="composite" presStyleCnt="0"/>
      <dgm:spPr/>
    </dgm:pt>
    <dgm:pt modelId="{446E23A5-BB5F-4028-9B3B-C70BEAA6D7F8}" type="pres">
      <dgm:prSet presAssocID="{21FA37EA-80AB-4576-8399-5E86B0349B4F}" presName="background" presStyleLbl="node0" presStyleIdx="1" presStyleCnt="5"/>
      <dgm:spPr/>
    </dgm:pt>
    <dgm:pt modelId="{3B986014-D151-4DDD-A749-B0DE2F90B18D}" type="pres">
      <dgm:prSet presAssocID="{21FA37EA-80AB-4576-8399-5E86B0349B4F}" presName="text" presStyleLbl="fgAcc0" presStyleIdx="1" presStyleCnt="5">
        <dgm:presLayoutVars>
          <dgm:chPref val="3"/>
        </dgm:presLayoutVars>
      </dgm:prSet>
      <dgm:spPr/>
    </dgm:pt>
    <dgm:pt modelId="{4CA67609-9DB5-4076-9F41-57FBAFA15760}" type="pres">
      <dgm:prSet presAssocID="{21FA37EA-80AB-4576-8399-5E86B0349B4F}" presName="hierChild2" presStyleCnt="0"/>
      <dgm:spPr/>
    </dgm:pt>
    <dgm:pt modelId="{AB7D6FDE-C536-4743-9EAE-6FED7FD25A91}" type="pres">
      <dgm:prSet presAssocID="{0C914542-D74E-4EFD-8131-6E2FAF6FDF14}" presName="hierRoot1" presStyleCnt="0"/>
      <dgm:spPr/>
    </dgm:pt>
    <dgm:pt modelId="{1B9C175C-4AC5-4C8B-A1E6-C9EC4CA67B38}" type="pres">
      <dgm:prSet presAssocID="{0C914542-D74E-4EFD-8131-6E2FAF6FDF14}" presName="composite" presStyleCnt="0"/>
      <dgm:spPr/>
    </dgm:pt>
    <dgm:pt modelId="{0E2340C9-C343-49D8-AA12-83B149C02716}" type="pres">
      <dgm:prSet presAssocID="{0C914542-D74E-4EFD-8131-6E2FAF6FDF14}" presName="background" presStyleLbl="node0" presStyleIdx="2" presStyleCnt="5"/>
      <dgm:spPr/>
    </dgm:pt>
    <dgm:pt modelId="{3D19E1A6-9861-488A-B9EA-04CE02CE05B4}" type="pres">
      <dgm:prSet presAssocID="{0C914542-D74E-4EFD-8131-6E2FAF6FDF14}" presName="text" presStyleLbl="fgAcc0" presStyleIdx="2" presStyleCnt="5">
        <dgm:presLayoutVars>
          <dgm:chPref val="3"/>
        </dgm:presLayoutVars>
      </dgm:prSet>
      <dgm:spPr/>
    </dgm:pt>
    <dgm:pt modelId="{8DCBA66C-F681-4AFB-81E5-48BB6996E2DF}" type="pres">
      <dgm:prSet presAssocID="{0C914542-D74E-4EFD-8131-6E2FAF6FDF14}" presName="hierChild2" presStyleCnt="0"/>
      <dgm:spPr/>
    </dgm:pt>
    <dgm:pt modelId="{A5D4A416-2B7D-4168-9172-B21579DD1385}" type="pres">
      <dgm:prSet presAssocID="{7095B297-B17F-4B93-84F8-38CE475AA7D5}" presName="hierRoot1" presStyleCnt="0"/>
      <dgm:spPr/>
    </dgm:pt>
    <dgm:pt modelId="{061EE793-A126-43BF-BDE4-AB504958AF72}" type="pres">
      <dgm:prSet presAssocID="{7095B297-B17F-4B93-84F8-38CE475AA7D5}" presName="composite" presStyleCnt="0"/>
      <dgm:spPr/>
    </dgm:pt>
    <dgm:pt modelId="{70485BB2-1F59-4A29-B3A0-EA711C577E3A}" type="pres">
      <dgm:prSet presAssocID="{7095B297-B17F-4B93-84F8-38CE475AA7D5}" presName="background" presStyleLbl="node0" presStyleIdx="3" presStyleCnt="5"/>
      <dgm:spPr/>
    </dgm:pt>
    <dgm:pt modelId="{B85459ED-BD07-45B7-AA60-EEDB18005AEE}" type="pres">
      <dgm:prSet presAssocID="{7095B297-B17F-4B93-84F8-38CE475AA7D5}" presName="text" presStyleLbl="fgAcc0" presStyleIdx="3" presStyleCnt="5">
        <dgm:presLayoutVars>
          <dgm:chPref val="3"/>
        </dgm:presLayoutVars>
      </dgm:prSet>
      <dgm:spPr/>
    </dgm:pt>
    <dgm:pt modelId="{1953E0FE-66DC-4B92-AB65-CE3E9496104A}" type="pres">
      <dgm:prSet presAssocID="{7095B297-B17F-4B93-84F8-38CE475AA7D5}" presName="hierChild2" presStyleCnt="0"/>
      <dgm:spPr/>
    </dgm:pt>
    <dgm:pt modelId="{01AF3643-4592-4857-BB9C-43060E29891A}" type="pres">
      <dgm:prSet presAssocID="{1C5A6B51-DFEF-452E-9C20-8B64929AECCB}" presName="hierRoot1" presStyleCnt="0"/>
      <dgm:spPr/>
    </dgm:pt>
    <dgm:pt modelId="{22327200-7BE2-40F1-B728-39D4E80B2F0F}" type="pres">
      <dgm:prSet presAssocID="{1C5A6B51-DFEF-452E-9C20-8B64929AECCB}" presName="composite" presStyleCnt="0"/>
      <dgm:spPr/>
    </dgm:pt>
    <dgm:pt modelId="{2833B1C8-E077-4214-8472-61A8928AB560}" type="pres">
      <dgm:prSet presAssocID="{1C5A6B51-DFEF-452E-9C20-8B64929AECCB}" presName="background" presStyleLbl="node0" presStyleIdx="4" presStyleCnt="5"/>
      <dgm:spPr/>
    </dgm:pt>
    <dgm:pt modelId="{C69EBEDC-2C12-4471-AB3A-B6AB22F3C52D}" type="pres">
      <dgm:prSet presAssocID="{1C5A6B51-DFEF-452E-9C20-8B64929AECCB}" presName="text" presStyleLbl="fgAcc0" presStyleIdx="4" presStyleCnt="5">
        <dgm:presLayoutVars>
          <dgm:chPref val="3"/>
        </dgm:presLayoutVars>
      </dgm:prSet>
      <dgm:spPr/>
    </dgm:pt>
    <dgm:pt modelId="{12306675-A898-4BA1-839D-21164290766E}" type="pres">
      <dgm:prSet presAssocID="{1C5A6B51-DFEF-452E-9C20-8B64929AECCB}" presName="hierChild2" presStyleCnt="0"/>
      <dgm:spPr/>
    </dgm:pt>
  </dgm:ptLst>
  <dgm:cxnLst>
    <dgm:cxn modelId="{44460405-5376-4305-A3DB-6C61C68A0EF5}" type="presOf" srcId="{C3D86181-E5DE-48BC-B0A3-C8BAE1B3EAF5}" destId="{FBC6F7EA-CA94-48B3-B831-D0B41710FA08}" srcOrd="0" destOrd="0" presId="urn:microsoft.com/office/officeart/2005/8/layout/hierarchy1"/>
    <dgm:cxn modelId="{3492820B-30DD-4E7F-B7C8-9DDB07B4779C}" srcId="{2260ED63-F98A-476F-B7A2-A5B79992F84B}" destId="{C3D86181-E5DE-48BC-B0A3-C8BAE1B3EAF5}" srcOrd="0" destOrd="0" parTransId="{9A7AB9CA-4CC5-4357-B78F-A2A2AB8F7064}" sibTransId="{FE892DB2-9267-48B2-9F0C-F9CA83A39532}"/>
    <dgm:cxn modelId="{DFACDA0C-7F01-442A-93CA-ECB3F511B112}" srcId="{2260ED63-F98A-476F-B7A2-A5B79992F84B}" destId="{7095B297-B17F-4B93-84F8-38CE475AA7D5}" srcOrd="3" destOrd="0" parTransId="{D0C9C764-9F82-4930-90AE-7A9A6BE2EE80}" sibTransId="{8DAADFE0-EFCA-460E-AEA6-B256731E5B58}"/>
    <dgm:cxn modelId="{0600BB0F-BD18-406D-9AB1-E739AFAF432E}" type="presOf" srcId="{7095B297-B17F-4B93-84F8-38CE475AA7D5}" destId="{B85459ED-BD07-45B7-AA60-EEDB18005AEE}" srcOrd="0" destOrd="0" presId="urn:microsoft.com/office/officeart/2005/8/layout/hierarchy1"/>
    <dgm:cxn modelId="{3EE63963-8945-45BD-A208-4D55C6FA5BBA}" type="presOf" srcId="{21FA37EA-80AB-4576-8399-5E86B0349B4F}" destId="{3B986014-D151-4DDD-A749-B0DE2F90B18D}" srcOrd="0" destOrd="0" presId="urn:microsoft.com/office/officeart/2005/8/layout/hierarchy1"/>
    <dgm:cxn modelId="{E1673951-8797-484F-94CA-47AFA538CEC1}" type="presOf" srcId="{1C5A6B51-DFEF-452E-9C20-8B64929AECCB}" destId="{C69EBEDC-2C12-4471-AB3A-B6AB22F3C52D}" srcOrd="0" destOrd="0" presId="urn:microsoft.com/office/officeart/2005/8/layout/hierarchy1"/>
    <dgm:cxn modelId="{1E6D6EA3-CA2B-4687-A01D-C597F1811EE0}" type="presOf" srcId="{0C914542-D74E-4EFD-8131-6E2FAF6FDF14}" destId="{3D19E1A6-9861-488A-B9EA-04CE02CE05B4}" srcOrd="0" destOrd="0" presId="urn:microsoft.com/office/officeart/2005/8/layout/hierarchy1"/>
    <dgm:cxn modelId="{06BFBAB5-47D3-4746-8174-032D9DFBED65}" srcId="{2260ED63-F98A-476F-B7A2-A5B79992F84B}" destId="{21FA37EA-80AB-4576-8399-5E86B0349B4F}" srcOrd="1" destOrd="0" parTransId="{329EDF55-80BB-4FAC-BBEA-8F974732A8E2}" sibTransId="{ABE193CF-65BA-402B-B661-86724D7DFFDE}"/>
    <dgm:cxn modelId="{A534D2C8-970A-4AA3-99A2-CEE621DB7732}" srcId="{2260ED63-F98A-476F-B7A2-A5B79992F84B}" destId="{1C5A6B51-DFEF-452E-9C20-8B64929AECCB}" srcOrd="4" destOrd="0" parTransId="{13FFAD98-9C37-401A-AAA4-51BE1EE3365D}" sibTransId="{57370959-8638-46C3-9264-77A157F5B867}"/>
    <dgm:cxn modelId="{A503D4DF-015E-45C2-A89F-A713A7C91772}" type="presOf" srcId="{2260ED63-F98A-476F-B7A2-A5B79992F84B}" destId="{E70DA621-9A07-424E-B68B-63AA23F13825}" srcOrd="0" destOrd="0" presId="urn:microsoft.com/office/officeart/2005/8/layout/hierarchy1"/>
    <dgm:cxn modelId="{19960DEB-688D-4882-80DD-FADF7D25B7D9}" srcId="{2260ED63-F98A-476F-B7A2-A5B79992F84B}" destId="{0C914542-D74E-4EFD-8131-6E2FAF6FDF14}" srcOrd="2" destOrd="0" parTransId="{B6D1E89C-D163-46E2-B718-A3CC39A0D931}" sibTransId="{4318B585-256C-4AE3-BA2F-D2D9E98F23A2}"/>
    <dgm:cxn modelId="{4863251F-BC8E-4D3D-BB9A-A0715DF357C3}" type="presParOf" srcId="{E70DA621-9A07-424E-B68B-63AA23F13825}" destId="{7A389FD9-1054-4038-909F-8244DC0D0261}" srcOrd="0" destOrd="0" presId="urn:microsoft.com/office/officeart/2005/8/layout/hierarchy1"/>
    <dgm:cxn modelId="{45C89087-8F33-4143-9A6D-097903508716}" type="presParOf" srcId="{7A389FD9-1054-4038-909F-8244DC0D0261}" destId="{294CE7C7-500E-4BAC-AFA9-B28113BA003C}" srcOrd="0" destOrd="0" presId="urn:microsoft.com/office/officeart/2005/8/layout/hierarchy1"/>
    <dgm:cxn modelId="{21D28E2E-297F-4A56-9402-6D5504A1517C}" type="presParOf" srcId="{294CE7C7-500E-4BAC-AFA9-B28113BA003C}" destId="{E62F7371-791A-4200-9DB5-E8C59CA141A7}" srcOrd="0" destOrd="0" presId="urn:microsoft.com/office/officeart/2005/8/layout/hierarchy1"/>
    <dgm:cxn modelId="{628574AF-D019-4D3F-98E4-0C6A1C85E59E}" type="presParOf" srcId="{294CE7C7-500E-4BAC-AFA9-B28113BA003C}" destId="{FBC6F7EA-CA94-48B3-B831-D0B41710FA08}" srcOrd="1" destOrd="0" presId="urn:microsoft.com/office/officeart/2005/8/layout/hierarchy1"/>
    <dgm:cxn modelId="{28FE7735-99EF-497D-B156-C163B5DE1F38}" type="presParOf" srcId="{7A389FD9-1054-4038-909F-8244DC0D0261}" destId="{BF27B6E6-04D7-44AF-A147-4E44FCDF22BE}" srcOrd="1" destOrd="0" presId="urn:microsoft.com/office/officeart/2005/8/layout/hierarchy1"/>
    <dgm:cxn modelId="{BBEE0B73-4601-48C9-A333-9614249EA0F5}" type="presParOf" srcId="{E70DA621-9A07-424E-B68B-63AA23F13825}" destId="{468FA021-727F-45BF-8582-8892F85F6B31}" srcOrd="1" destOrd="0" presId="urn:microsoft.com/office/officeart/2005/8/layout/hierarchy1"/>
    <dgm:cxn modelId="{556E9343-23A4-49F5-B6CD-C98ACB2709B5}" type="presParOf" srcId="{468FA021-727F-45BF-8582-8892F85F6B31}" destId="{01D8DF01-14EE-470D-99B5-7187B17D0E7E}" srcOrd="0" destOrd="0" presId="urn:microsoft.com/office/officeart/2005/8/layout/hierarchy1"/>
    <dgm:cxn modelId="{508B9F9F-D016-41DC-9A4E-5C2870C77991}" type="presParOf" srcId="{01D8DF01-14EE-470D-99B5-7187B17D0E7E}" destId="{446E23A5-BB5F-4028-9B3B-C70BEAA6D7F8}" srcOrd="0" destOrd="0" presId="urn:microsoft.com/office/officeart/2005/8/layout/hierarchy1"/>
    <dgm:cxn modelId="{5915CD82-F5CB-4D15-B7C5-11728D8155E2}" type="presParOf" srcId="{01D8DF01-14EE-470D-99B5-7187B17D0E7E}" destId="{3B986014-D151-4DDD-A749-B0DE2F90B18D}" srcOrd="1" destOrd="0" presId="urn:microsoft.com/office/officeart/2005/8/layout/hierarchy1"/>
    <dgm:cxn modelId="{B5B5E5B0-5108-45B6-90B2-C91DCA28B409}" type="presParOf" srcId="{468FA021-727F-45BF-8582-8892F85F6B31}" destId="{4CA67609-9DB5-4076-9F41-57FBAFA15760}" srcOrd="1" destOrd="0" presId="urn:microsoft.com/office/officeart/2005/8/layout/hierarchy1"/>
    <dgm:cxn modelId="{301F06C7-EDD7-4E79-8E16-639CB80D4BEA}" type="presParOf" srcId="{E70DA621-9A07-424E-B68B-63AA23F13825}" destId="{AB7D6FDE-C536-4743-9EAE-6FED7FD25A91}" srcOrd="2" destOrd="0" presId="urn:microsoft.com/office/officeart/2005/8/layout/hierarchy1"/>
    <dgm:cxn modelId="{C76F2BAD-A9AB-4C65-AE52-262E0F039948}" type="presParOf" srcId="{AB7D6FDE-C536-4743-9EAE-6FED7FD25A91}" destId="{1B9C175C-4AC5-4C8B-A1E6-C9EC4CA67B38}" srcOrd="0" destOrd="0" presId="urn:microsoft.com/office/officeart/2005/8/layout/hierarchy1"/>
    <dgm:cxn modelId="{B2BA6177-63A5-480B-970A-02D373428412}" type="presParOf" srcId="{1B9C175C-4AC5-4C8B-A1E6-C9EC4CA67B38}" destId="{0E2340C9-C343-49D8-AA12-83B149C02716}" srcOrd="0" destOrd="0" presId="urn:microsoft.com/office/officeart/2005/8/layout/hierarchy1"/>
    <dgm:cxn modelId="{284F3DC6-681A-4345-8C8C-859280FF2CBA}" type="presParOf" srcId="{1B9C175C-4AC5-4C8B-A1E6-C9EC4CA67B38}" destId="{3D19E1A6-9861-488A-B9EA-04CE02CE05B4}" srcOrd="1" destOrd="0" presId="urn:microsoft.com/office/officeart/2005/8/layout/hierarchy1"/>
    <dgm:cxn modelId="{2C50EE8A-82F7-4500-8DA5-616B12CB371B}" type="presParOf" srcId="{AB7D6FDE-C536-4743-9EAE-6FED7FD25A91}" destId="{8DCBA66C-F681-4AFB-81E5-48BB6996E2DF}" srcOrd="1" destOrd="0" presId="urn:microsoft.com/office/officeart/2005/8/layout/hierarchy1"/>
    <dgm:cxn modelId="{937CF37C-DA28-441C-81C7-504F66A10FCF}" type="presParOf" srcId="{E70DA621-9A07-424E-B68B-63AA23F13825}" destId="{A5D4A416-2B7D-4168-9172-B21579DD1385}" srcOrd="3" destOrd="0" presId="urn:microsoft.com/office/officeart/2005/8/layout/hierarchy1"/>
    <dgm:cxn modelId="{0480EB3B-77CD-4458-B83C-572692AAD301}" type="presParOf" srcId="{A5D4A416-2B7D-4168-9172-B21579DD1385}" destId="{061EE793-A126-43BF-BDE4-AB504958AF72}" srcOrd="0" destOrd="0" presId="urn:microsoft.com/office/officeart/2005/8/layout/hierarchy1"/>
    <dgm:cxn modelId="{78DE8C6E-06A5-42DE-A5AA-B2E7A029672F}" type="presParOf" srcId="{061EE793-A126-43BF-BDE4-AB504958AF72}" destId="{70485BB2-1F59-4A29-B3A0-EA711C577E3A}" srcOrd="0" destOrd="0" presId="urn:microsoft.com/office/officeart/2005/8/layout/hierarchy1"/>
    <dgm:cxn modelId="{23CE0366-9D13-4D88-947C-837E232CD476}" type="presParOf" srcId="{061EE793-A126-43BF-BDE4-AB504958AF72}" destId="{B85459ED-BD07-45B7-AA60-EEDB18005AEE}" srcOrd="1" destOrd="0" presId="urn:microsoft.com/office/officeart/2005/8/layout/hierarchy1"/>
    <dgm:cxn modelId="{435B5C6A-DCC3-4E78-B436-B3CDA0263C62}" type="presParOf" srcId="{A5D4A416-2B7D-4168-9172-B21579DD1385}" destId="{1953E0FE-66DC-4B92-AB65-CE3E9496104A}" srcOrd="1" destOrd="0" presId="urn:microsoft.com/office/officeart/2005/8/layout/hierarchy1"/>
    <dgm:cxn modelId="{87889824-2448-4BB1-8249-DF0D2F9D5572}" type="presParOf" srcId="{E70DA621-9A07-424E-B68B-63AA23F13825}" destId="{01AF3643-4592-4857-BB9C-43060E29891A}" srcOrd="4" destOrd="0" presId="urn:microsoft.com/office/officeart/2005/8/layout/hierarchy1"/>
    <dgm:cxn modelId="{5785984A-96FC-4F76-88B6-4EE2A01F2565}" type="presParOf" srcId="{01AF3643-4592-4857-BB9C-43060E29891A}" destId="{22327200-7BE2-40F1-B728-39D4E80B2F0F}" srcOrd="0" destOrd="0" presId="urn:microsoft.com/office/officeart/2005/8/layout/hierarchy1"/>
    <dgm:cxn modelId="{9D3E73D0-2CCD-409E-BB3C-78815ABC1F61}" type="presParOf" srcId="{22327200-7BE2-40F1-B728-39D4E80B2F0F}" destId="{2833B1C8-E077-4214-8472-61A8928AB560}" srcOrd="0" destOrd="0" presId="urn:microsoft.com/office/officeart/2005/8/layout/hierarchy1"/>
    <dgm:cxn modelId="{0F7E3616-E514-4FFA-A45A-51F303693568}" type="presParOf" srcId="{22327200-7BE2-40F1-B728-39D4E80B2F0F}" destId="{C69EBEDC-2C12-4471-AB3A-B6AB22F3C52D}" srcOrd="1" destOrd="0" presId="urn:microsoft.com/office/officeart/2005/8/layout/hierarchy1"/>
    <dgm:cxn modelId="{6898A84E-7C6A-4B78-8A0E-2B36554853DC}" type="presParOf" srcId="{01AF3643-4592-4857-BB9C-43060E29891A}" destId="{12306675-A898-4BA1-839D-21164290766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7F76DF7-97B3-4A50-B077-0B395683B26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210BF1E2-0D28-4E0C-9D0E-6BFF2C6CB82B}">
      <dgm:prSet/>
      <dgm:spPr/>
      <dgm:t>
        <a:bodyPr/>
        <a:lstStyle/>
        <a:p>
          <a:r>
            <a:rPr lang="en-GB"/>
            <a:t>Identifying the Problem &amp; Solution</a:t>
          </a:r>
          <a:endParaRPr lang="en-US"/>
        </a:p>
      </dgm:t>
    </dgm:pt>
    <dgm:pt modelId="{25525697-EEBE-454D-934F-E9316ABDB8F1}" type="parTrans" cxnId="{05C4772A-DFCE-4FE7-9DE8-01D4E86B8E0E}">
      <dgm:prSet/>
      <dgm:spPr/>
      <dgm:t>
        <a:bodyPr/>
        <a:lstStyle/>
        <a:p>
          <a:endParaRPr lang="en-US"/>
        </a:p>
      </dgm:t>
    </dgm:pt>
    <dgm:pt modelId="{06D647C8-3F31-4A08-8FA8-E87E3ACBB6BE}" type="sibTrans" cxnId="{05C4772A-DFCE-4FE7-9DE8-01D4E86B8E0E}">
      <dgm:prSet/>
      <dgm:spPr/>
      <dgm:t>
        <a:bodyPr/>
        <a:lstStyle/>
        <a:p>
          <a:endParaRPr lang="en-US"/>
        </a:p>
      </dgm:t>
    </dgm:pt>
    <dgm:pt modelId="{F8C60636-3039-4748-9074-30BC89A95468}">
      <dgm:prSet/>
      <dgm:spPr/>
      <dgm:t>
        <a:bodyPr/>
        <a:lstStyle/>
        <a:p>
          <a:r>
            <a:rPr lang="en-GB"/>
            <a:t>Designing the Interface</a:t>
          </a:r>
          <a:endParaRPr lang="en-US"/>
        </a:p>
      </dgm:t>
    </dgm:pt>
    <dgm:pt modelId="{A0395E72-6DA8-4D7F-BAEA-3484B64E9E8A}" type="parTrans" cxnId="{9401C460-2318-4C68-A3CA-500FA10F43DF}">
      <dgm:prSet/>
      <dgm:spPr/>
      <dgm:t>
        <a:bodyPr/>
        <a:lstStyle/>
        <a:p>
          <a:endParaRPr lang="en-US"/>
        </a:p>
      </dgm:t>
    </dgm:pt>
    <dgm:pt modelId="{0AD66C81-2C70-449C-A6CB-230BA3D555E9}" type="sibTrans" cxnId="{9401C460-2318-4C68-A3CA-500FA10F43DF}">
      <dgm:prSet/>
      <dgm:spPr/>
      <dgm:t>
        <a:bodyPr/>
        <a:lstStyle/>
        <a:p>
          <a:endParaRPr lang="en-US"/>
        </a:p>
      </dgm:t>
    </dgm:pt>
    <dgm:pt modelId="{24523ACC-DE52-4C2E-B937-3151E99C3F06}">
      <dgm:prSet/>
      <dgm:spPr/>
      <dgm:t>
        <a:bodyPr/>
        <a:lstStyle/>
        <a:p>
          <a:r>
            <a:rPr lang="en-GB"/>
            <a:t>Implementing Database, Frontend and Backend</a:t>
          </a:r>
          <a:endParaRPr lang="en-US"/>
        </a:p>
      </dgm:t>
    </dgm:pt>
    <dgm:pt modelId="{CE87CF08-E71C-44B4-B54B-FCF5232BC947}" type="parTrans" cxnId="{76CB42CE-EBDF-4294-9128-6CAE83727B31}">
      <dgm:prSet/>
      <dgm:spPr/>
      <dgm:t>
        <a:bodyPr/>
        <a:lstStyle/>
        <a:p>
          <a:endParaRPr lang="en-US"/>
        </a:p>
      </dgm:t>
    </dgm:pt>
    <dgm:pt modelId="{E7D1FA81-A6CF-469A-82CB-5F52E13A134E}" type="sibTrans" cxnId="{76CB42CE-EBDF-4294-9128-6CAE83727B31}">
      <dgm:prSet/>
      <dgm:spPr/>
      <dgm:t>
        <a:bodyPr/>
        <a:lstStyle/>
        <a:p>
          <a:endParaRPr lang="en-US"/>
        </a:p>
      </dgm:t>
    </dgm:pt>
    <dgm:pt modelId="{9208B355-68D1-443B-B3CD-40DA6DAE9124}">
      <dgm:prSet/>
      <dgm:spPr/>
      <dgm:t>
        <a:bodyPr/>
        <a:lstStyle/>
        <a:p>
          <a:r>
            <a:rPr lang="en-GB"/>
            <a:t>Creating ML Model for tagging</a:t>
          </a:r>
          <a:endParaRPr lang="en-US"/>
        </a:p>
      </dgm:t>
    </dgm:pt>
    <dgm:pt modelId="{598314F7-589A-4D82-B501-5883FB5E5FD2}" type="parTrans" cxnId="{9E69B4F4-4552-4D29-AEF1-F8430961803D}">
      <dgm:prSet/>
      <dgm:spPr/>
      <dgm:t>
        <a:bodyPr/>
        <a:lstStyle/>
        <a:p>
          <a:endParaRPr lang="en-US"/>
        </a:p>
      </dgm:t>
    </dgm:pt>
    <dgm:pt modelId="{09BC2807-C4C6-4825-9A03-C5D22740C311}" type="sibTrans" cxnId="{9E69B4F4-4552-4D29-AEF1-F8430961803D}">
      <dgm:prSet/>
      <dgm:spPr/>
      <dgm:t>
        <a:bodyPr/>
        <a:lstStyle/>
        <a:p>
          <a:endParaRPr lang="en-US"/>
        </a:p>
      </dgm:t>
    </dgm:pt>
    <dgm:pt modelId="{7853C80A-1B33-460A-A01C-B954A81D7FA1}">
      <dgm:prSet/>
      <dgm:spPr/>
      <dgm:t>
        <a:bodyPr/>
        <a:lstStyle/>
        <a:p>
          <a:r>
            <a:rPr lang="en-GB"/>
            <a:t>Testing </a:t>
          </a:r>
          <a:endParaRPr lang="en-US"/>
        </a:p>
      </dgm:t>
    </dgm:pt>
    <dgm:pt modelId="{D9DEC7E2-2150-4800-8C82-ECAA7EB036D8}" type="parTrans" cxnId="{6D7DAC54-49B1-4023-8980-61232F2D9F8C}">
      <dgm:prSet/>
      <dgm:spPr/>
      <dgm:t>
        <a:bodyPr/>
        <a:lstStyle/>
        <a:p>
          <a:endParaRPr lang="en-US"/>
        </a:p>
      </dgm:t>
    </dgm:pt>
    <dgm:pt modelId="{A90FC3CC-1079-47F8-9EC8-91E941FFC95B}" type="sibTrans" cxnId="{6D7DAC54-49B1-4023-8980-61232F2D9F8C}">
      <dgm:prSet/>
      <dgm:spPr/>
      <dgm:t>
        <a:bodyPr/>
        <a:lstStyle/>
        <a:p>
          <a:endParaRPr lang="en-US"/>
        </a:p>
      </dgm:t>
    </dgm:pt>
    <dgm:pt modelId="{2F09AC64-E663-4BFB-B4A5-976EB18135DE}">
      <dgm:prSet/>
      <dgm:spPr/>
      <dgm:t>
        <a:bodyPr/>
        <a:lstStyle/>
        <a:p>
          <a:r>
            <a:rPr lang="en-GB"/>
            <a:t>Deploying</a:t>
          </a:r>
          <a:endParaRPr lang="en-US"/>
        </a:p>
      </dgm:t>
    </dgm:pt>
    <dgm:pt modelId="{099217AE-5D91-477F-BE2F-B73A027FFDD4}" type="parTrans" cxnId="{5569D8AE-9442-4811-84BB-106823799A24}">
      <dgm:prSet/>
      <dgm:spPr/>
      <dgm:t>
        <a:bodyPr/>
        <a:lstStyle/>
        <a:p>
          <a:endParaRPr lang="en-US"/>
        </a:p>
      </dgm:t>
    </dgm:pt>
    <dgm:pt modelId="{CE5BC3FE-43A3-4E51-A6CD-23DE5C667250}" type="sibTrans" cxnId="{5569D8AE-9442-4811-84BB-106823799A24}">
      <dgm:prSet/>
      <dgm:spPr/>
      <dgm:t>
        <a:bodyPr/>
        <a:lstStyle/>
        <a:p>
          <a:endParaRPr lang="en-US"/>
        </a:p>
      </dgm:t>
    </dgm:pt>
    <dgm:pt modelId="{F4712CF3-ABBA-49E4-BF61-72CEFF97378B}">
      <dgm:prSet/>
      <dgm:spPr/>
      <dgm:t>
        <a:bodyPr/>
        <a:lstStyle/>
        <a:p>
          <a:r>
            <a:rPr lang="en-GB"/>
            <a:t>Maintaining</a:t>
          </a:r>
          <a:endParaRPr lang="en-US"/>
        </a:p>
      </dgm:t>
    </dgm:pt>
    <dgm:pt modelId="{0E7C7C81-E2EA-45D6-B6E6-FA2292FD40C7}" type="parTrans" cxnId="{E48E930E-35F7-49F5-BE41-648D7D6B8C1E}">
      <dgm:prSet/>
      <dgm:spPr/>
      <dgm:t>
        <a:bodyPr/>
        <a:lstStyle/>
        <a:p>
          <a:endParaRPr lang="en-US"/>
        </a:p>
      </dgm:t>
    </dgm:pt>
    <dgm:pt modelId="{F5F1809E-A099-425D-B827-6A493731999F}" type="sibTrans" cxnId="{E48E930E-35F7-49F5-BE41-648D7D6B8C1E}">
      <dgm:prSet/>
      <dgm:spPr/>
      <dgm:t>
        <a:bodyPr/>
        <a:lstStyle/>
        <a:p>
          <a:endParaRPr lang="en-US"/>
        </a:p>
      </dgm:t>
    </dgm:pt>
    <dgm:pt modelId="{92D7364B-B65C-4E30-969C-8F774F25F997}" type="pres">
      <dgm:prSet presAssocID="{67F76DF7-97B3-4A50-B077-0B395683B260}" presName="root" presStyleCnt="0">
        <dgm:presLayoutVars>
          <dgm:dir/>
          <dgm:resizeHandles val="exact"/>
        </dgm:presLayoutVars>
      </dgm:prSet>
      <dgm:spPr/>
    </dgm:pt>
    <dgm:pt modelId="{0160684C-F892-49DD-AAE4-9445D9E852F4}" type="pres">
      <dgm:prSet presAssocID="{210BF1E2-0D28-4E0C-9D0E-6BFF2C6CB82B}" presName="compNode" presStyleCnt="0"/>
      <dgm:spPr/>
    </dgm:pt>
    <dgm:pt modelId="{6807F7C5-7B1A-4958-BC5E-8728C1CC87D1}" type="pres">
      <dgm:prSet presAssocID="{210BF1E2-0D28-4E0C-9D0E-6BFF2C6CB82B}" presName="bgRect" presStyleLbl="bgShp" presStyleIdx="0" presStyleCnt="7"/>
      <dgm:spPr/>
    </dgm:pt>
    <dgm:pt modelId="{28AA4D06-EB8D-49EB-ABC7-A2E95F710EC9}" type="pres">
      <dgm:prSet presAssocID="{210BF1E2-0D28-4E0C-9D0E-6BFF2C6CB82B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71BD631B-66E2-4254-9524-AF7689A751EF}" type="pres">
      <dgm:prSet presAssocID="{210BF1E2-0D28-4E0C-9D0E-6BFF2C6CB82B}" presName="spaceRect" presStyleCnt="0"/>
      <dgm:spPr/>
    </dgm:pt>
    <dgm:pt modelId="{AEE2809C-73A1-4C94-A682-B2187797CD95}" type="pres">
      <dgm:prSet presAssocID="{210BF1E2-0D28-4E0C-9D0E-6BFF2C6CB82B}" presName="parTx" presStyleLbl="revTx" presStyleIdx="0" presStyleCnt="7">
        <dgm:presLayoutVars>
          <dgm:chMax val="0"/>
          <dgm:chPref val="0"/>
        </dgm:presLayoutVars>
      </dgm:prSet>
      <dgm:spPr/>
    </dgm:pt>
    <dgm:pt modelId="{015CE9BC-6BE1-45A2-8531-932653FF02A7}" type="pres">
      <dgm:prSet presAssocID="{06D647C8-3F31-4A08-8FA8-E87E3ACBB6BE}" presName="sibTrans" presStyleCnt="0"/>
      <dgm:spPr/>
    </dgm:pt>
    <dgm:pt modelId="{C90B8D5E-A197-43D8-A6BF-5CF59C0B43FE}" type="pres">
      <dgm:prSet presAssocID="{F8C60636-3039-4748-9074-30BC89A95468}" presName="compNode" presStyleCnt="0"/>
      <dgm:spPr/>
    </dgm:pt>
    <dgm:pt modelId="{24D7949E-F2A8-41FE-AD56-FB82BEEBC151}" type="pres">
      <dgm:prSet presAssocID="{F8C60636-3039-4748-9074-30BC89A95468}" presName="bgRect" presStyleLbl="bgShp" presStyleIdx="1" presStyleCnt="7"/>
      <dgm:spPr/>
    </dgm:pt>
    <dgm:pt modelId="{6B36E0AE-523B-4BBE-8603-0A892EB35FB8}" type="pres">
      <dgm:prSet presAssocID="{F8C60636-3039-4748-9074-30BC89A95468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4F1B0079-7281-49EC-9572-1363AD97AA08}" type="pres">
      <dgm:prSet presAssocID="{F8C60636-3039-4748-9074-30BC89A95468}" presName="spaceRect" presStyleCnt="0"/>
      <dgm:spPr/>
    </dgm:pt>
    <dgm:pt modelId="{E9228F45-8414-4C3C-8E2E-6CD6B5760371}" type="pres">
      <dgm:prSet presAssocID="{F8C60636-3039-4748-9074-30BC89A95468}" presName="parTx" presStyleLbl="revTx" presStyleIdx="1" presStyleCnt="7">
        <dgm:presLayoutVars>
          <dgm:chMax val="0"/>
          <dgm:chPref val="0"/>
        </dgm:presLayoutVars>
      </dgm:prSet>
      <dgm:spPr/>
    </dgm:pt>
    <dgm:pt modelId="{8C82BFE6-B8F1-4FB2-93D8-4F2BC4EB2B0C}" type="pres">
      <dgm:prSet presAssocID="{0AD66C81-2C70-449C-A6CB-230BA3D555E9}" presName="sibTrans" presStyleCnt="0"/>
      <dgm:spPr/>
    </dgm:pt>
    <dgm:pt modelId="{571CC36D-B7E2-4C4F-B679-48A8452822BE}" type="pres">
      <dgm:prSet presAssocID="{24523ACC-DE52-4C2E-B937-3151E99C3F06}" presName="compNode" presStyleCnt="0"/>
      <dgm:spPr/>
    </dgm:pt>
    <dgm:pt modelId="{1EA815AD-8962-4CC6-90E0-81E19064C367}" type="pres">
      <dgm:prSet presAssocID="{24523ACC-DE52-4C2E-B937-3151E99C3F06}" presName="bgRect" presStyleLbl="bgShp" presStyleIdx="2" presStyleCnt="7"/>
      <dgm:spPr/>
    </dgm:pt>
    <dgm:pt modelId="{7B963FD8-6ADD-4D13-89D6-8484183349A7}" type="pres">
      <dgm:prSet presAssocID="{24523ACC-DE52-4C2E-B937-3151E99C3F06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2F138495-401B-43EF-BA34-747AB4895A16}" type="pres">
      <dgm:prSet presAssocID="{24523ACC-DE52-4C2E-B937-3151E99C3F06}" presName="spaceRect" presStyleCnt="0"/>
      <dgm:spPr/>
    </dgm:pt>
    <dgm:pt modelId="{75CD8BB5-5690-4724-B482-DD9607CDDBC0}" type="pres">
      <dgm:prSet presAssocID="{24523ACC-DE52-4C2E-B937-3151E99C3F06}" presName="parTx" presStyleLbl="revTx" presStyleIdx="2" presStyleCnt="7">
        <dgm:presLayoutVars>
          <dgm:chMax val="0"/>
          <dgm:chPref val="0"/>
        </dgm:presLayoutVars>
      </dgm:prSet>
      <dgm:spPr/>
    </dgm:pt>
    <dgm:pt modelId="{DFAB378A-5FC0-42FF-85A3-A2F893F59F89}" type="pres">
      <dgm:prSet presAssocID="{E7D1FA81-A6CF-469A-82CB-5F52E13A134E}" presName="sibTrans" presStyleCnt="0"/>
      <dgm:spPr/>
    </dgm:pt>
    <dgm:pt modelId="{DD50D003-1CE8-49F1-99A3-92AE07A3F192}" type="pres">
      <dgm:prSet presAssocID="{9208B355-68D1-443B-B3CD-40DA6DAE9124}" presName="compNode" presStyleCnt="0"/>
      <dgm:spPr/>
    </dgm:pt>
    <dgm:pt modelId="{D49926C6-9C8A-47DF-B307-7B63A93D0E6D}" type="pres">
      <dgm:prSet presAssocID="{9208B355-68D1-443B-B3CD-40DA6DAE9124}" presName="bgRect" presStyleLbl="bgShp" presStyleIdx="3" presStyleCnt="7"/>
      <dgm:spPr/>
    </dgm:pt>
    <dgm:pt modelId="{CA406B1C-6CCA-4645-9D79-2A4C2FD1EC2C}" type="pres">
      <dgm:prSet presAssocID="{9208B355-68D1-443B-B3CD-40DA6DAE9124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code"/>
        </a:ext>
      </dgm:extLst>
    </dgm:pt>
    <dgm:pt modelId="{701151AA-83E5-4694-AAD5-1094DBFE1E52}" type="pres">
      <dgm:prSet presAssocID="{9208B355-68D1-443B-B3CD-40DA6DAE9124}" presName="spaceRect" presStyleCnt="0"/>
      <dgm:spPr/>
    </dgm:pt>
    <dgm:pt modelId="{70EA4B66-8877-4FF5-8C8C-4425AF8DF5F8}" type="pres">
      <dgm:prSet presAssocID="{9208B355-68D1-443B-B3CD-40DA6DAE9124}" presName="parTx" presStyleLbl="revTx" presStyleIdx="3" presStyleCnt="7">
        <dgm:presLayoutVars>
          <dgm:chMax val="0"/>
          <dgm:chPref val="0"/>
        </dgm:presLayoutVars>
      </dgm:prSet>
      <dgm:spPr/>
    </dgm:pt>
    <dgm:pt modelId="{E1994C45-AE07-4CB1-8DC7-C5C204054617}" type="pres">
      <dgm:prSet presAssocID="{09BC2807-C4C6-4825-9A03-C5D22740C311}" presName="sibTrans" presStyleCnt="0"/>
      <dgm:spPr/>
    </dgm:pt>
    <dgm:pt modelId="{954D8E28-EAA8-4D65-A942-FFAF663DDFD1}" type="pres">
      <dgm:prSet presAssocID="{7853C80A-1B33-460A-A01C-B954A81D7FA1}" presName="compNode" presStyleCnt="0"/>
      <dgm:spPr/>
    </dgm:pt>
    <dgm:pt modelId="{375B5A98-E21C-4811-AB9F-1D829209F22E}" type="pres">
      <dgm:prSet presAssocID="{7853C80A-1B33-460A-A01C-B954A81D7FA1}" presName="bgRect" presStyleLbl="bgShp" presStyleIdx="4" presStyleCnt="7"/>
      <dgm:spPr/>
    </dgm:pt>
    <dgm:pt modelId="{06C872EC-F697-47C3-B4CC-416A7F4356AB}" type="pres">
      <dgm:prSet presAssocID="{7853C80A-1B33-460A-A01C-B954A81D7FA1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st tubes"/>
        </a:ext>
      </dgm:extLst>
    </dgm:pt>
    <dgm:pt modelId="{804A1ED3-95E7-41DF-B7B9-0BAA1C5CC3C3}" type="pres">
      <dgm:prSet presAssocID="{7853C80A-1B33-460A-A01C-B954A81D7FA1}" presName="spaceRect" presStyleCnt="0"/>
      <dgm:spPr/>
    </dgm:pt>
    <dgm:pt modelId="{BA47D54D-276C-4EB3-AB70-0DA9ACC80643}" type="pres">
      <dgm:prSet presAssocID="{7853C80A-1B33-460A-A01C-B954A81D7FA1}" presName="parTx" presStyleLbl="revTx" presStyleIdx="4" presStyleCnt="7">
        <dgm:presLayoutVars>
          <dgm:chMax val="0"/>
          <dgm:chPref val="0"/>
        </dgm:presLayoutVars>
      </dgm:prSet>
      <dgm:spPr/>
    </dgm:pt>
    <dgm:pt modelId="{96D841F8-D4D8-4EAD-863B-1632BFE521B4}" type="pres">
      <dgm:prSet presAssocID="{A90FC3CC-1079-47F8-9EC8-91E941FFC95B}" presName="sibTrans" presStyleCnt="0"/>
      <dgm:spPr/>
    </dgm:pt>
    <dgm:pt modelId="{5A42FAD9-37B8-4ACA-B102-302E49E1FDA6}" type="pres">
      <dgm:prSet presAssocID="{2F09AC64-E663-4BFB-B4A5-976EB18135DE}" presName="compNode" presStyleCnt="0"/>
      <dgm:spPr/>
    </dgm:pt>
    <dgm:pt modelId="{D3AB0F4E-716C-47B5-8FE5-C56F18613AF7}" type="pres">
      <dgm:prSet presAssocID="{2F09AC64-E663-4BFB-B4A5-976EB18135DE}" presName="bgRect" presStyleLbl="bgShp" presStyleIdx="5" presStyleCnt="7"/>
      <dgm:spPr/>
    </dgm:pt>
    <dgm:pt modelId="{85990B2B-B8B2-44D5-9743-9FA8A742450F}" type="pres">
      <dgm:prSet presAssocID="{2F09AC64-E663-4BFB-B4A5-976EB18135DE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BA9E8707-1C70-418B-8E32-758293C03EF7}" type="pres">
      <dgm:prSet presAssocID="{2F09AC64-E663-4BFB-B4A5-976EB18135DE}" presName="spaceRect" presStyleCnt="0"/>
      <dgm:spPr/>
    </dgm:pt>
    <dgm:pt modelId="{6C93FBD1-D647-4DCD-AF2D-1C69C0970D67}" type="pres">
      <dgm:prSet presAssocID="{2F09AC64-E663-4BFB-B4A5-976EB18135DE}" presName="parTx" presStyleLbl="revTx" presStyleIdx="5" presStyleCnt="7">
        <dgm:presLayoutVars>
          <dgm:chMax val="0"/>
          <dgm:chPref val="0"/>
        </dgm:presLayoutVars>
      </dgm:prSet>
      <dgm:spPr/>
    </dgm:pt>
    <dgm:pt modelId="{D659F6FB-305E-4DCB-A87E-844CE91A364A}" type="pres">
      <dgm:prSet presAssocID="{CE5BC3FE-43A3-4E51-A6CD-23DE5C667250}" presName="sibTrans" presStyleCnt="0"/>
      <dgm:spPr/>
    </dgm:pt>
    <dgm:pt modelId="{4061F0D7-2E59-4885-AE98-298800921DE1}" type="pres">
      <dgm:prSet presAssocID="{F4712CF3-ABBA-49E4-BF61-72CEFF97378B}" presName="compNode" presStyleCnt="0"/>
      <dgm:spPr/>
    </dgm:pt>
    <dgm:pt modelId="{2C2393CB-C300-435F-84A2-E41B230B7EB4}" type="pres">
      <dgm:prSet presAssocID="{F4712CF3-ABBA-49E4-BF61-72CEFF97378B}" presName="bgRect" presStyleLbl="bgShp" presStyleIdx="6" presStyleCnt="7"/>
      <dgm:spPr/>
    </dgm:pt>
    <dgm:pt modelId="{05D28595-7088-4918-99F6-5EBC1CE5C832}" type="pres">
      <dgm:prSet presAssocID="{F4712CF3-ABBA-49E4-BF61-72CEFF97378B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ick"/>
        </a:ext>
      </dgm:extLst>
    </dgm:pt>
    <dgm:pt modelId="{058C54E0-C3C0-4572-9A88-34889611B010}" type="pres">
      <dgm:prSet presAssocID="{F4712CF3-ABBA-49E4-BF61-72CEFF97378B}" presName="spaceRect" presStyleCnt="0"/>
      <dgm:spPr/>
    </dgm:pt>
    <dgm:pt modelId="{A48A4CFC-9C00-47D3-B289-9AEF65125023}" type="pres">
      <dgm:prSet presAssocID="{F4712CF3-ABBA-49E4-BF61-72CEFF97378B}" presName="parTx" presStyleLbl="revTx" presStyleIdx="6" presStyleCnt="7">
        <dgm:presLayoutVars>
          <dgm:chMax val="0"/>
          <dgm:chPref val="0"/>
        </dgm:presLayoutVars>
      </dgm:prSet>
      <dgm:spPr/>
    </dgm:pt>
  </dgm:ptLst>
  <dgm:cxnLst>
    <dgm:cxn modelId="{33B54103-D5F4-465B-A3B2-42D49B1D7282}" type="presOf" srcId="{210BF1E2-0D28-4E0C-9D0E-6BFF2C6CB82B}" destId="{AEE2809C-73A1-4C94-A682-B2187797CD95}" srcOrd="0" destOrd="0" presId="urn:microsoft.com/office/officeart/2018/2/layout/IconVerticalSolidList"/>
    <dgm:cxn modelId="{8B3D060E-4962-4898-B9A0-C7C8E29DD1B0}" type="presOf" srcId="{2F09AC64-E663-4BFB-B4A5-976EB18135DE}" destId="{6C93FBD1-D647-4DCD-AF2D-1C69C0970D67}" srcOrd="0" destOrd="0" presId="urn:microsoft.com/office/officeart/2018/2/layout/IconVerticalSolidList"/>
    <dgm:cxn modelId="{E48E930E-35F7-49F5-BE41-648D7D6B8C1E}" srcId="{67F76DF7-97B3-4A50-B077-0B395683B260}" destId="{F4712CF3-ABBA-49E4-BF61-72CEFF97378B}" srcOrd="6" destOrd="0" parTransId="{0E7C7C81-E2EA-45D6-B6E6-FA2292FD40C7}" sibTransId="{F5F1809E-A099-425D-B827-6A493731999F}"/>
    <dgm:cxn modelId="{70AD351D-F860-45A6-BD62-EB96CEAA3401}" type="presOf" srcId="{67F76DF7-97B3-4A50-B077-0B395683B260}" destId="{92D7364B-B65C-4E30-969C-8F774F25F997}" srcOrd="0" destOrd="0" presId="urn:microsoft.com/office/officeart/2018/2/layout/IconVerticalSolidList"/>
    <dgm:cxn modelId="{05C4772A-DFCE-4FE7-9DE8-01D4E86B8E0E}" srcId="{67F76DF7-97B3-4A50-B077-0B395683B260}" destId="{210BF1E2-0D28-4E0C-9D0E-6BFF2C6CB82B}" srcOrd="0" destOrd="0" parTransId="{25525697-EEBE-454D-934F-E9316ABDB8F1}" sibTransId="{06D647C8-3F31-4A08-8FA8-E87E3ACBB6BE}"/>
    <dgm:cxn modelId="{5D91E93E-1AD7-4273-BC1C-45D082A3DF2D}" type="presOf" srcId="{F8C60636-3039-4748-9074-30BC89A95468}" destId="{E9228F45-8414-4C3C-8E2E-6CD6B5760371}" srcOrd="0" destOrd="0" presId="urn:microsoft.com/office/officeart/2018/2/layout/IconVerticalSolidList"/>
    <dgm:cxn modelId="{9401C460-2318-4C68-A3CA-500FA10F43DF}" srcId="{67F76DF7-97B3-4A50-B077-0B395683B260}" destId="{F8C60636-3039-4748-9074-30BC89A95468}" srcOrd="1" destOrd="0" parTransId="{A0395E72-6DA8-4D7F-BAEA-3484B64E9E8A}" sibTransId="{0AD66C81-2C70-449C-A6CB-230BA3D555E9}"/>
    <dgm:cxn modelId="{1138FF52-53C3-4F9E-9361-CB19419B627F}" type="presOf" srcId="{24523ACC-DE52-4C2E-B937-3151E99C3F06}" destId="{75CD8BB5-5690-4724-B482-DD9607CDDBC0}" srcOrd="0" destOrd="0" presId="urn:microsoft.com/office/officeart/2018/2/layout/IconVerticalSolidList"/>
    <dgm:cxn modelId="{6D7DAC54-49B1-4023-8980-61232F2D9F8C}" srcId="{67F76DF7-97B3-4A50-B077-0B395683B260}" destId="{7853C80A-1B33-460A-A01C-B954A81D7FA1}" srcOrd="4" destOrd="0" parTransId="{D9DEC7E2-2150-4800-8C82-ECAA7EB036D8}" sibTransId="{A90FC3CC-1079-47F8-9EC8-91E941FFC95B}"/>
    <dgm:cxn modelId="{1EFA2B9D-D293-4BD9-996F-3B50F908AC3E}" type="presOf" srcId="{F4712CF3-ABBA-49E4-BF61-72CEFF97378B}" destId="{A48A4CFC-9C00-47D3-B289-9AEF65125023}" srcOrd="0" destOrd="0" presId="urn:microsoft.com/office/officeart/2018/2/layout/IconVerticalSolidList"/>
    <dgm:cxn modelId="{38604FA6-AD6A-4D92-87DA-76C7688CD0F3}" type="presOf" srcId="{7853C80A-1B33-460A-A01C-B954A81D7FA1}" destId="{BA47D54D-276C-4EB3-AB70-0DA9ACC80643}" srcOrd="0" destOrd="0" presId="urn:microsoft.com/office/officeart/2018/2/layout/IconVerticalSolidList"/>
    <dgm:cxn modelId="{5569D8AE-9442-4811-84BB-106823799A24}" srcId="{67F76DF7-97B3-4A50-B077-0B395683B260}" destId="{2F09AC64-E663-4BFB-B4A5-976EB18135DE}" srcOrd="5" destOrd="0" parTransId="{099217AE-5D91-477F-BE2F-B73A027FFDD4}" sibTransId="{CE5BC3FE-43A3-4E51-A6CD-23DE5C667250}"/>
    <dgm:cxn modelId="{76CB42CE-EBDF-4294-9128-6CAE83727B31}" srcId="{67F76DF7-97B3-4A50-B077-0B395683B260}" destId="{24523ACC-DE52-4C2E-B937-3151E99C3F06}" srcOrd="2" destOrd="0" parTransId="{CE87CF08-E71C-44B4-B54B-FCF5232BC947}" sibTransId="{E7D1FA81-A6CF-469A-82CB-5F52E13A134E}"/>
    <dgm:cxn modelId="{9E69B4F4-4552-4D29-AEF1-F8430961803D}" srcId="{67F76DF7-97B3-4A50-B077-0B395683B260}" destId="{9208B355-68D1-443B-B3CD-40DA6DAE9124}" srcOrd="3" destOrd="0" parTransId="{598314F7-589A-4D82-B501-5883FB5E5FD2}" sibTransId="{09BC2807-C4C6-4825-9A03-C5D22740C311}"/>
    <dgm:cxn modelId="{946CAFF5-B551-4884-A9EB-C1CB9B57C73A}" type="presOf" srcId="{9208B355-68D1-443B-B3CD-40DA6DAE9124}" destId="{70EA4B66-8877-4FF5-8C8C-4425AF8DF5F8}" srcOrd="0" destOrd="0" presId="urn:microsoft.com/office/officeart/2018/2/layout/IconVerticalSolidList"/>
    <dgm:cxn modelId="{E891126A-5724-4800-9EA5-4C27E35A2988}" type="presParOf" srcId="{92D7364B-B65C-4E30-969C-8F774F25F997}" destId="{0160684C-F892-49DD-AAE4-9445D9E852F4}" srcOrd="0" destOrd="0" presId="urn:microsoft.com/office/officeart/2018/2/layout/IconVerticalSolidList"/>
    <dgm:cxn modelId="{2714027A-9EC5-418B-958D-4A5C4C3567CC}" type="presParOf" srcId="{0160684C-F892-49DD-AAE4-9445D9E852F4}" destId="{6807F7C5-7B1A-4958-BC5E-8728C1CC87D1}" srcOrd="0" destOrd="0" presId="urn:microsoft.com/office/officeart/2018/2/layout/IconVerticalSolidList"/>
    <dgm:cxn modelId="{DD4C8BD5-4FD9-48FB-A7D9-031F3DEA3424}" type="presParOf" srcId="{0160684C-F892-49DD-AAE4-9445D9E852F4}" destId="{28AA4D06-EB8D-49EB-ABC7-A2E95F710EC9}" srcOrd="1" destOrd="0" presId="urn:microsoft.com/office/officeart/2018/2/layout/IconVerticalSolidList"/>
    <dgm:cxn modelId="{75BCB156-2B2D-4DE2-A817-A66A35C1BB71}" type="presParOf" srcId="{0160684C-F892-49DD-AAE4-9445D9E852F4}" destId="{71BD631B-66E2-4254-9524-AF7689A751EF}" srcOrd="2" destOrd="0" presId="urn:microsoft.com/office/officeart/2018/2/layout/IconVerticalSolidList"/>
    <dgm:cxn modelId="{3181EEFA-D885-46FF-BE57-559C02C2C0C1}" type="presParOf" srcId="{0160684C-F892-49DD-AAE4-9445D9E852F4}" destId="{AEE2809C-73A1-4C94-A682-B2187797CD95}" srcOrd="3" destOrd="0" presId="urn:microsoft.com/office/officeart/2018/2/layout/IconVerticalSolidList"/>
    <dgm:cxn modelId="{C579123A-7F8C-4294-B93C-C851BB9AE9CE}" type="presParOf" srcId="{92D7364B-B65C-4E30-969C-8F774F25F997}" destId="{015CE9BC-6BE1-45A2-8531-932653FF02A7}" srcOrd="1" destOrd="0" presId="urn:microsoft.com/office/officeart/2018/2/layout/IconVerticalSolidList"/>
    <dgm:cxn modelId="{D798525E-CA47-4411-B719-364FE66D3ECD}" type="presParOf" srcId="{92D7364B-B65C-4E30-969C-8F774F25F997}" destId="{C90B8D5E-A197-43D8-A6BF-5CF59C0B43FE}" srcOrd="2" destOrd="0" presId="urn:microsoft.com/office/officeart/2018/2/layout/IconVerticalSolidList"/>
    <dgm:cxn modelId="{FE6E509D-9501-42C3-AAB9-72C94A67747D}" type="presParOf" srcId="{C90B8D5E-A197-43D8-A6BF-5CF59C0B43FE}" destId="{24D7949E-F2A8-41FE-AD56-FB82BEEBC151}" srcOrd="0" destOrd="0" presId="urn:microsoft.com/office/officeart/2018/2/layout/IconVerticalSolidList"/>
    <dgm:cxn modelId="{9F0E9662-1426-41CC-98C2-A406EE5AE6AE}" type="presParOf" srcId="{C90B8D5E-A197-43D8-A6BF-5CF59C0B43FE}" destId="{6B36E0AE-523B-4BBE-8603-0A892EB35FB8}" srcOrd="1" destOrd="0" presId="urn:microsoft.com/office/officeart/2018/2/layout/IconVerticalSolidList"/>
    <dgm:cxn modelId="{A1791F38-EDD0-4F97-A05C-1E4614BAA979}" type="presParOf" srcId="{C90B8D5E-A197-43D8-A6BF-5CF59C0B43FE}" destId="{4F1B0079-7281-49EC-9572-1363AD97AA08}" srcOrd="2" destOrd="0" presId="urn:microsoft.com/office/officeart/2018/2/layout/IconVerticalSolidList"/>
    <dgm:cxn modelId="{1C6957F5-8D7C-4CB5-8539-C20C251B29F0}" type="presParOf" srcId="{C90B8D5E-A197-43D8-A6BF-5CF59C0B43FE}" destId="{E9228F45-8414-4C3C-8E2E-6CD6B5760371}" srcOrd="3" destOrd="0" presId="urn:microsoft.com/office/officeart/2018/2/layout/IconVerticalSolidList"/>
    <dgm:cxn modelId="{AACCCD8C-EB1B-40A0-B1C0-0F9C93249B9C}" type="presParOf" srcId="{92D7364B-B65C-4E30-969C-8F774F25F997}" destId="{8C82BFE6-B8F1-4FB2-93D8-4F2BC4EB2B0C}" srcOrd="3" destOrd="0" presId="urn:microsoft.com/office/officeart/2018/2/layout/IconVerticalSolidList"/>
    <dgm:cxn modelId="{0E18DA85-5AED-4693-A658-BC234B85A823}" type="presParOf" srcId="{92D7364B-B65C-4E30-969C-8F774F25F997}" destId="{571CC36D-B7E2-4C4F-B679-48A8452822BE}" srcOrd="4" destOrd="0" presId="urn:microsoft.com/office/officeart/2018/2/layout/IconVerticalSolidList"/>
    <dgm:cxn modelId="{AD29DF8D-D57E-4D3B-ADF6-581B7D610990}" type="presParOf" srcId="{571CC36D-B7E2-4C4F-B679-48A8452822BE}" destId="{1EA815AD-8962-4CC6-90E0-81E19064C367}" srcOrd="0" destOrd="0" presId="urn:microsoft.com/office/officeart/2018/2/layout/IconVerticalSolidList"/>
    <dgm:cxn modelId="{7BC1D33E-3911-4107-A595-4A324089A4A8}" type="presParOf" srcId="{571CC36D-B7E2-4C4F-B679-48A8452822BE}" destId="{7B963FD8-6ADD-4D13-89D6-8484183349A7}" srcOrd="1" destOrd="0" presId="urn:microsoft.com/office/officeart/2018/2/layout/IconVerticalSolidList"/>
    <dgm:cxn modelId="{7471F30C-DC77-45AE-B6ED-B84A7FB0D44F}" type="presParOf" srcId="{571CC36D-B7E2-4C4F-B679-48A8452822BE}" destId="{2F138495-401B-43EF-BA34-747AB4895A16}" srcOrd="2" destOrd="0" presId="urn:microsoft.com/office/officeart/2018/2/layout/IconVerticalSolidList"/>
    <dgm:cxn modelId="{E5BD55B1-B349-4017-BE39-A2D06A85E144}" type="presParOf" srcId="{571CC36D-B7E2-4C4F-B679-48A8452822BE}" destId="{75CD8BB5-5690-4724-B482-DD9607CDDBC0}" srcOrd="3" destOrd="0" presId="urn:microsoft.com/office/officeart/2018/2/layout/IconVerticalSolidList"/>
    <dgm:cxn modelId="{20D768B2-F984-4B39-9DF0-968B929AF1FD}" type="presParOf" srcId="{92D7364B-B65C-4E30-969C-8F774F25F997}" destId="{DFAB378A-5FC0-42FF-85A3-A2F893F59F89}" srcOrd="5" destOrd="0" presId="urn:microsoft.com/office/officeart/2018/2/layout/IconVerticalSolidList"/>
    <dgm:cxn modelId="{35DD9B0D-50C2-4297-A3F3-77A06ABCA8E2}" type="presParOf" srcId="{92D7364B-B65C-4E30-969C-8F774F25F997}" destId="{DD50D003-1CE8-49F1-99A3-92AE07A3F192}" srcOrd="6" destOrd="0" presId="urn:microsoft.com/office/officeart/2018/2/layout/IconVerticalSolidList"/>
    <dgm:cxn modelId="{3F137E76-3BC1-4BF5-BF58-36C23861C321}" type="presParOf" srcId="{DD50D003-1CE8-49F1-99A3-92AE07A3F192}" destId="{D49926C6-9C8A-47DF-B307-7B63A93D0E6D}" srcOrd="0" destOrd="0" presId="urn:microsoft.com/office/officeart/2018/2/layout/IconVerticalSolidList"/>
    <dgm:cxn modelId="{4DA5993D-E9DA-43EB-85A6-55264F1401F2}" type="presParOf" srcId="{DD50D003-1CE8-49F1-99A3-92AE07A3F192}" destId="{CA406B1C-6CCA-4645-9D79-2A4C2FD1EC2C}" srcOrd="1" destOrd="0" presId="urn:microsoft.com/office/officeart/2018/2/layout/IconVerticalSolidList"/>
    <dgm:cxn modelId="{0B81D0A7-2258-4DF5-A7D7-020829620536}" type="presParOf" srcId="{DD50D003-1CE8-49F1-99A3-92AE07A3F192}" destId="{701151AA-83E5-4694-AAD5-1094DBFE1E52}" srcOrd="2" destOrd="0" presId="urn:microsoft.com/office/officeart/2018/2/layout/IconVerticalSolidList"/>
    <dgm:cxn modelId="{43C62B13-86B4-43C5-9831-3AA56BBB1D7E}" type="presParOf" srcId="{DD50D003-1CE8-49F1-99A3-92AE07A3F192}" destId="{70EA4B66-8877-4FF5-8C8C-4425AF8DF5F8}" srcOrd="3" destOrd="0" presId="urn:microsoft.com/office/officeart/2018/2/layout/IconVerticalSolidList"/>
    <dgm:cxn modelId="{8A276F5D-96D2-4159-8392-992356FE8D32}" type="presParOf" srcId="{92D7364B-B65C-4E30-969C-8F774F25F997}" destId="{E1994C45-AE07-4CB1-8DC7-C5C204054617}" srcOrd="7" destOrd="0" presId="urn:microsoft.com/office/officeart/2018/2/layout/IconVerticalSolidList"/>
    <dgm:cxn modelId="{80DE625D-DDC0-43CA-A548-4974361B5137}" type="presParOf" srcId="{92D7364B-B65C-4E30-969C-8F774F25F997}" destId="{954D8E28-EAA8-4D65-A942-FFAF663DDFD1}" srcOrd="8" destOrd="0" presId="urn:microsoft.com/office/officeart/2018/2/layout/IconVerticalSolidList"/>
    <dgm:cxn modelId="{0688C79B-6E73-4065-BE96-03350797AACB}" type="presParOf" srcId="{954D8E28-EAA8-4D65-A942-FFAF663DDFD1}" destId="{375B5A98-E21C-4811-AB9F-1D829209F22E}" srcOrd="0" destOrd="0" presId="urn:microsoft.com/office/officeart/2018/2/layout/IconVerticalSolidList"/>
    <dgm:cxn modelId="{8EBB6490-9C5B-43D6-952C-E7F188DAC4BB}" type="presParOf" srcId="{954D8E28-EAA8-4D65-A942-FFAF663DDFD1}" destId="{06C872EC-F697-47C3-B4CC-416A7F4356AB}" srcOrd="1" destOrd="0" presId="urn:microsoft.com/office/officeart/2018/2/layout/IconVerticalSolidList"/>
    <dgm:cxn modelId="{0F85335A-D864-439A-BE1E-4E9FFD0FCD27}" type="presParOf" srcId="{954D8E28-EAA8-4D65-A942-FFAF663DDFD1}" destId="{804A1ED3-95E7-41DF-B7B9-0BAA1C5CC3C3}" srcOrd="2" destOrd="0" presId="urn:microsoft.com/office/officeart/2018/2/layout/IconVerticalSolidList"/>
    <dgm:cxn modelId="{E2BC65F2-188C-4C9A-BA0C-7BCB2CDB8714}" type="presParOf" srcId="{954D8E28-EAA8-4D65-A942-FFAF663DDFD1}" destId="{BA47D54D-276C-4EB3-AB70-0DA9ACC80643}" srcOrd="3" destOrd="0" presId="urn:microsoft.com/office/officeart/2018/2/layout/IconVerticalSolidList"/>
    <dgm:cxn modelId="{2DB7DD8D-67D3-4167-BF03-77C247BEE989}" type="presParOf" srcId="{92D7364B-B65C-4E30-969C-8F774F25F997}" destId="{96D841F8-D4D8-4EAD-863B-1632BFE521B4}" srcOrd="9" destOrd="0" presId="urn:microsoft.com/office/officeart/2018/2/layout/IconVerticalSolidList"/>
    <dgm:cxn modelId="{E33AA6E0-E107-4748-85FD-C779B64DDFB0}" type="presParOf" srcId="{92D7364B-B65C-4E30-969C-8F774F25F997}" destId="{5A42FAD9-37B8-4ACA-B102-302E49E1FDA6}" srcOrd="10" destOrd="0" presId="urn:microsoft.com/office/officeart/2018/2/layout/IconVerticalSolidList"/>
    <dgm:cxn modelId="{2E606BE6-B277-485C-9387-C6DC6C4DDE1A}" type="presParOf" srcId="{5A42FAD9-37B8-4ACA-B102-302E49E1FDA6}" destId="{D3AB0F4E-716C-47B5-8FE5-C56F18613AF7}" srcOrd="0" destOrd="0" presId="urn:microsoft.com/office/officeart/2018/2/layout/IconVerticalSolidList"/>
    <dgm:cxn modelId="{56D2A967-F3C7-43E6-8628-97A71ACB4587}" type="presParOf" srcId="{5A42FAD9-37B8-4ACA-B102-302E49E1FDA6}" destId="{85990B2B-B8B2-44D5-9743-9FA8A742450F}" srcOrd="1" destOrd="0" presId="urn:microsoft.com/office/officeart/2018/2/layout/IconVerticalSolidList"/>
    <dgm:cxn modelId="{D4EA3A9F-87BA-4B9B-9A56-B6CC0F4CD540}" type="presParOf" srcId="{5A42FAD9-37B8-4ACA-B102-302E49E1FDA6}" destId="{BA9E8707-1C70-418B-8E32-758293C03EF7}" srcOrd="2" destOrd="0" presId="urn:microsoft.com/office/officeart/2018/2/layout/IconVerticalSolidList"/>
    <dgm:cxn modelId="{CE104802-BA18-4822-BC86-054A21F6831A}" type="presParOf" srcId="{5A42FAD9-37B8-4ACA-B102-302E49E1FDA6}" destId="{6C93FBD1-D647-4DCD-AF2D-1C69C0970D67}" srcOrd="3" destOrd="0" presId="urn:microsoft.com/office/officeart/2018/2/layout/IconVerticalSolidList"/>
    <dgm:cxn modelId="{6B1D9CFC-8593-4E2F-B23A-6982DAB4D5FA}" type="presParOf" srcId="{92D7364B-B65C-4E30-969C-8F774F25F997}" destId="{D659F6FB-305E-4DCB-A87E-844CE91A364A}" srcOrd="11" destOrd="0" presId="urn:microsoft.com/office/officeart/2018/2/layout/IconVerticalSolidList"/>
    <dgm:cxn modelId="{33EA17B8-E9D7-4415-9203-047F83646CF0}" type="presParOf" srcId="{92D7364B-B65C-4E30-969C-8F774F25F997}" destId="{4061F0D7-2E59-4885-AE98-298800921DE1}" srcOrd="12" destOrd="0" presId="urn:microsoft.com/office/officeart/2018/2/layout/IconVerticalSolidList"/>
    <dgm:cxn modelId="{7B26512B-A372-4D21-912F-4D62FC0B3B05}" type="presParOf" srcId="{4061F0D7-2E59-4885-AE98-298800921DE1}" destId="{2C2393CB-C300-435F-84A2-E41B230B7EB4}" srcOrd="0" destOrd="0" presId="urn:microsoft.com/office/officeart/2018/2/layout/IconVerticalSolidList"/>
    <dgm:cxn modelId="{45279EAD-482E-48A6-A89F-096337EC566E}" type="presParOf" srcId="{4061F0D7-2E59-4885-AE98-298800921DE1}" destId="{05D28595-7088-4918-99F6-5EBC1CE5C832}" srcOrd="1" destOrd="0" presId="urn:microsoft.com/office/officeart/2018/2/layout/IconVerticalSolidList"/>
    <dgm:cxn modelId="{C702D186-0CE4-400C-B1DD-60B5CC2933E9}" type="presParOf" srcId="{4061F0D7-2E59-4885-AE98-298800921DE1}" destId="{058C54E0-C3C0-4572-9A88-34889611B010}" srcOrd="2" destOrd="0" presId="urn:microsoft.com/office/officeart/2018/2/layout/IconVerticalSolidList"/>
    <dgm:cxn modelId="{00E0CBC9-90E5-4D22-A366-77F53ECB9647}" type="presParOf" srcId="{4061F0D7-2E59-4885-AE98-298800921DE1}" destId="{A48A4CFC-9C00-47D3-B289-9AEF6512502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6687DE9-16BC-4685-95F1-5311C2E1A84B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030D1B2-6F98-47DC-A4EC-9DD3E948C191}">
      <dgm:prSet phldr="0"/>
      <dgm:spPr/>
      <dgm:t>
        <a:bodyPr/>
        <a:lstStyle/>
        <a:p>
          <a:pPr algn="l" rtl="0">
            <a:lnSpc>
              <a:spcPct val="90000"/>
            </a:lnSpc>
          </a:pPr>
          <a:r>
            <a:rPr lang="en-GB"/>
            <a:t>Analysing number of viewers to the web site</a:t>
          </a:r>
          <a:endParaRPr lang="en-US"/>
        </a:p>
      </dgm:t>
    </dgm:pt>
    <dgm:pt modelId="{B952CFDC-1C69-4AB8-BB90-5CC452D93809}" type="parTrans" cxnId="{9B82F0B9-1FFC-46B8-A40E-659A0C404010}">
      <dgm:prSet/>
      <dgm:spPr/>
    </dgm:pt>
    <dgm:pt modelId="{4850AB19-336B-4C0E-916D-85275E902288}" type="sibTrans" cxnId="{9B82F0B9-1FFC-46B8-A40E-659A0C404010}">
      <dgm:prSet/>
      <dgm:spPr/>
    </dgm:pt>
    <dgm:pt modelId="{6384ADC6-3B6C-45D3-94E1-AACCCA79665C}">
      <dgm:prSet phldr="0"/>
      <dgm:spPr/>
      <dgm:t>
        <a:bodyPr/>
        <a:lstStyle/>
        <a:p>
          <a:pPr algn="l">
            <a:lnSpc>
              <a:spcPct val="90000"/>
            </a:lnSpc>
          </a:pPr>
          <a:r>
            <a:rPr lang="en-GB"/>
            <a:t>Requesting feedbacks from the users</a:t>
          </a:r>
          <a:endParaRPr lang="en-US"/>
        </a:p>
      </dgm:t>
    </dgm:pt>
    <dgm:pt modelId="{F3A8F821-9153-4D9C-89D7-CA6DACE897D3}" type="parTrans" cxnId="{877901BB-87DD-4C5D-B9BA-1066D07BCA09}">
      <dgm:prSet/>
      <dgm:spPr/>
    </dgm:pt>
    <dgm:pt modelId="{F8BBA6AE-E1DC-4D0A-8553-F35D1B675167}" type="sibTrans" cxnId="{877901BB-87DD-4C5D-B9BA-1066D07BCA09}">
      <dgm:prSet/>
      <dgm:spPr/>
    </dgm:pt>
    <dgm:pt modelId="{BE4A87A2-809F-434A-AD3C-571F05596C4C}" type="pres">
      <dgm:prSet presAssocID="{46687DE9-16BC-4685-95F1-5311C2E1A84B}" presName="linear" presStyleCnt="0">
        <dgm:presLayoutVars>
          <dgm:dir/>
          <dgm:animLvl val="lvl"/>
          <dgm:resizeHandles val="exact"/>
        </dgm:presLayoutVars>
      </dgm:prSet>
      <dgm:spPr/>
    </dgm:pt>
    <dgm:pt modelId="{ED5665E5-41B6-4898-B9BF-739405522CF9}" type="pres">
      <dgm:prSet presAssocID="{D030D1B2-6F98-47DC-A4EC-9DD3E948C191}" presName="parentLin" presStyleCnt="0"/>
      <dgm:spPr/>
    </dgm:pt>
    <dgm:pt modelId="{BB430F5D-43EA-41BB-8484-86AF383301C1}" type="pres">
      <dgm:prSet presAssocID="{D030D1B2-6F98-47DC-A4EC-9DD3E948C191}" presName="parentLeftMargin" presStyleLbl="node1" presStyleIdx="0" presStyleCnt="2"/>
      <dgm:spPr/>
    </dgm:pt>
    <dgm:pt modelId="{20BC8C0C-DA4C-4CC3-B4A8-41DD6485A6F3}" type="pres">
      <dgm:prSet presAssocID="{D030D1B2-6F98-47DC-A4EC-9DD3E948C191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38817EE6-3472-49E6-AFA2-965A3808C03E}" type="pres">
      <dgm:prSet presAssocID="{D030D1B2-6F98-47DC-A4EC-9DD3E948C191}" presName="negativeSpace" presStyleCnt="0"/>
      <dgm:spPr/>
    </dgm:pt>
    <dgm:pt modelId="{FE782E50-1240-493D-8AAD-82D4ED73F329}" type="pres">
      <dgm:prSet presAssocID="{D030D1B2-6F98-47DC-A4EC-9DD3E948C191}" presName="childText" presStyleLbl="conFgAcc1" presStyleIdx="0" presStyleCnt="2">
        <dgm:presLayoutVars>
          <dgm:bulletEnabled val="1"/>
        </dgm:presLayoutVars>
      </dgm:prSet>
      <dgm:spPr/>
    </dgm:pt>
    <dgm:pt modelId="{66B7BEA8-7A81-49A5-A09A-1604772BFA33}" type="pres">
      <dgm:prSet presAssocID="{4850AB19-336B-4C0E-916D-85275E902288}" presName="spaceBetweenRectangles" presStyleCnt="0"/>
      <dgm:spPr/>
    </dgm:pt>
    <dgm:pt modelId="{904F7EBB-F9FD-4C4C-A5C3-ED563A0CC2CC}" type="pres">
      <dgm:prSet presAssocID="{6384ADC6-3B6C-45D3-94E1-AACCCA79665C}" presName="parentLin" presStyleCnt="0"/>
      <dgm:spPr/>
    </dgm:pt>
    <dgm:pt modelId="{A48AE6C7-E8FF-4494-8DC7-645FC8170EA9}" type="pres">
      <dgm:prSet presAssocID="{6384ADC6-3B6C-45D3-94E1-AACCCA79665C}" presName="parentLeftMargin" presStyleLbl="node1" presStyleIdx="0" presStyleCnt="2"/>
      <dgm:spPr/>
    </dgm:pt>
    <dgm:pt modelId="{E36E033C-8941-45BE-A2F0-247B51DB6C62}" type="pres">
      <dgm:prSet presAssocID="{6384ADC6-3B6C-45D3-94E1-AACCCA79665C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24E86BC6-265B-49DA-80CE-7156CB8DEA1E}" type="pres">
      <dgm:prSet presAssocID="{6384ADC6-3B6C-45D3-94E1-AACCCA79665C}" presName="negativeSpace" presStyleCnt="0"/>
      <dgm:spPr/>
    </dgm:pt>
    <dgm:pt modelId="{575E1489-6864-42E8-959F-CFEC747487DE}" type="pres">
      <dgm:prSet presAssocID="{6384ADC6-3B6C-45D3-94E1-AACCCA79665C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A68EE255-B4A5-4050-B922-416DC8762C4E}" type="presOf" srcId="{6384ADC6-3B6C-45D3-94E1-AACCCA79665C}" destId="{E36E033C-8941-45BE-A2F0-247B51DB6C62}" srcOrd="1" destOrd="0" presId="urn:microsoft.com/office/officeart/2005/8/layout/list1"/>
    <dgm:cxn modelId="{66527158-299D-4E52-8C23-03F905EA3AEA}" type="presOf" srcId="{D030D1B2-6F98-47DC-A4EC-9DD3E948C191}" destId="{20BC8C0C-DA4C-4CC3-B4A8-41DD6485A6F3}" srcOrd="1" destOrd="0" presId="urn:microsoft.com/office/officeart/2005/8/layout/list1"/>
    <dgm:cxn modelId="{B824CE59-AB1C-4A03-BC89-0A282A335174}" type="presOf" srcId="{6384ADC6-3B6C-45D3-94E1-AACCCA79665C}" destId="{A48AE6C7-E8FF-4494-8DC7-645FC8170EA9}" srcOrd="0" destOrd="0" presId="urn:microsoft.com/office/officeart/2005/8/layout/list1"/>
    <dgm:cxn modelId="{8BE9109E-0CB7-485E-96C6-607217DA97EF}" type="presOf" srcId="{D030D1B2-6F98-47DC-A4EC-9DD3E948C191}" destId="{BB430F5D-43EA-41BB-8484-86AF383301C1}" srcOrd="0" destOrd="0" presId="urn:microsoft.com/office/officeart/2005/8/layout/list1"/>
    <dgm:cxn modelId="{4E0A1FAC-C577-4081-8CDA-0A2C06F0FAEE}" type="presOf" srcId="{46687DE9-16BC-4685-95F1-5311C2E1A84B}" destId="{BE4A87A2-809F-434A-AD3C-571F05596C4C}" srcOrd="0" destOrd="0" presId="urn:microsoft.com/office/officeart/2005/8/layout/list1"/>
    <dgm:cxn modelId="{9B82F0B9-1FFC-46B8-A40E-659A0C404010}" srcId="{46687DE9-16BC-4685-95F1-5311C2E1A84B}" destId="{D030D1B2-6F98-47DC-A4EC-9DD3E948C191}" srcOrd="0" destOrd="0" parTransId="{B952CFDC-1C69-4AB8-BB90-5CC452D93809}" sibTransId="{4850AB19-336B-4C0E-916D-85275E902288}"/>
    <dgm:cxn modelId="{877901BB-87DD-4C5D-B9BA-1066D07BCA09}" srcId="{46687DE9-16BC-4685-95F1-5311C2E1A84B}" destId="{6384ADC6-3B6C-45D3-94E1-AACCCA79665C}" srcOrd="1" destOrd="0" parTransId="{F3A8F821-9153-4D9C-89D7-CA6DACE897D3}" sibTransId="{F8BBA6AE-E1DC-4D0A-8553-F35D1B675167}"/>
    <dgm:cxn modelId="{77B78E38-1B91-4780-83CF-EF41D5C1BF96}" type="presParOf" srcId="{BE4A87A2-809F-434A-AD3C-571F05596C4C}" destId="{ED5665E5-41B6-4898-B9BF-739405522CF9}" srcOrd="0" destOrd="0" presId="urn:microsoft.com/office/officeart/2005/8/layout/list1"/>
    <dgm:cxn modelId="{8A538F10-47AD-4679-AC5F-1CBD8FD09694}" type="presParOf" srcId="{ED5665E5-41B6-4898-B9BF-739405522CF9}" destId="{BB430F5D-43EA-41BB-8484-86AF383301C1}" srcOrd="0" destOrd="0" presId="urn:microsoft.com/office/officeart/2005/8/layout/list1"/>
    <dgm:cxn modelId="{5DFF6726-8E61-4182-805A-2C460D4271A5}" type="presParOf" srcId="{ED5665E5-41B6-4898-B9BF-739405522CF9}" destId="{20BC8C0C-DA4C-4CC3-B4A8-41DD6485A6F3}" srcOrd="1" destOrd="0" presId="urn:microsoft.com/office/officeart/2005/8/layout/list1"/>
    <dgm:cxn modelId="{F6AB0E94-5533-43DD-94F7-75F1018A0E46}" type="presParOf" srcId="{BE4A87A2-809F-434A-AD3C-571F05596C4C}" destId="{38817EE6-3472-49E6-AFA2-965A3808C03E}" srcOrd="1" destOrd="0" presId="urn:microsoft.com/office/officeart/2005/8/layout/list1"/>
    <dgm:cxn modelId="{5CF3C275-B5FE-45FA-A2C0-7F94461E1A00}" type="presParOf" srcId="{BE4A87A2-809F-434A-AD3C-571F05596C4C}" destId="{FE782E50-1240-493D-8AAD-82D4ED73F329}" srcOrd="2" destOrd="0" presId="urn:microsoft.com/office/officeart/2005/8/layout/list1"/>
    <dgm:cxn modelId="{603A1BD4-E463-4484-B11C-E721F99336EB}" type="presParOf" srcId="{BE4A87A2-809F-434A-AD3C-571F05596C4C}" destId="{66B7BEA8-7A81-49A5-A09A-1604772BFA33}" srcOrd="3" destOrd="0" presId="urn:microsoft.com/office/officeart/2005/8/layout/list1"/>
    <dgm:cxn modelId="{319841B2-854B-4B2B-8726-DCD921882155}" type="presParOf" srcId="{BE4A87A2-809F-434A-AD3C-571F05596C4C}" destId="{904F7EBB-F9FD-4C4C-A5C3-ED563A0CC2CC}" srcOrd="4" destOrd="0" presId="urn:microsoft.com/office/officeart/2005/8/layout/list1"/>
    <dgm:cxn modelId="{4661D4CF-A3E8-4C80-8A5B-4D25D0D1D732}" type="presParOf" srcId="{904F7EBB-F9FD-4C4C-A5C3-ED563A0CC2CC}" destId="{A48AE6C7-E8FF-4494-8DC7-645FC8170EA9}" srcOrd="0" destOrd="0" presId="urn:microsoft.com/office/officeart/2005/8/layout/list1"/>
    <dgm:cxn modelId="{0BB4097D-0F2D-4B40-9CA4-C63A3FF4E0F7}" type="presParOf" srcId="{904F7EBB-F9FD-4C4C-A5C3-ED563A0CC2CC}" destId="{E36E033C-8941-45BE-A2F0-247B51DB6C62}" srcOrd="1" destOrd="0" presId="urn:microsoft.com/office/officeart/2005/8/layout/list1"/>
    <dgm:cxn modelId="{8E1CF3CE-684D-4EFE-8BE3-690543659ACB}" type="presParOf" srcId="{BE4A87A2-809F-434A-AD3C-571F05596C4C}" destId="{24E86BC6-265B-49DA-80CE-7156CB8DEA1E}" srcOrd="5" destOrd="0" presId="urn:microsoft.com/office/officeart/2005/8/layout/list1"/>
    <dgm:cxn modelId="{12AA10AD-6748-4909-8E24-94964DC88A67}" type="presParOf" srcId="{BE4A87A2-809F-434A-AD3C-571F05596C4C}" destId="{575E1489-6864-42E8-959F-CFEC747487DE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88DB5A-DA3D-40DA-99D4-13637DA363ED}">
      <dsp:nvSpPr>
        <dsp:cNvPr id="0" name=""/>
        <dsp:cNvSpPr/>
      </dsp:nvSpPr>
      <dsp:spPr>
        <a:xfrm>
          <a:off x="0" y="833543"/>
          <a:ext cx="6942133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4F0FA8-C93F-4685-91B8-39198C3EF300}">
      <dsp:nvSpPr>
        <dsp:cNvPr id="0" name=""/>
        <dsp:cNvSpPr/>
      </dsp:nvSpPr>
      <dsp:spPr>
        <a:xfrm>
          <a:off x="347106" y="538343"/>
          <a:ext cx="4859493" cy="59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3677" tIns="0" rIns="183677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/>
            <a:t>An auto updating web portal</a:t>
          </a:r>
          <a:endParaRPr lang="en-US" sz="2000" kern="1200"/>
        </a:p>
      </dsp:txBody>
      <dsp:txXfrm>
        <a:off x="375927" y="567164"/>
        <a:ext cx="4801851" cy="532758"/>
      </dsp:txXfrm>
    </dsp:sp>
    <dsp:sp modelId="{ED8C03F0-DE2D-482B-B456-4504BAA40C7C}">
      <dsp:nvSpPr>
        <dsp:cNvPr id="0" name=""/>
        <dsp:cNvSpPr/>
      </dsp:nvSpPr>
      <dsp:spPr>
        <a:xfrm>
          <a:off x="0" y="1740743"/>
          <a:ext cx="6942133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F57CCA-A794-4EA2-9B68-F02A906163B7}">
      <dsp:nvSpPr>
        <dsp:cNvPr id="0" name=""/>
        <dsp:cNvSpPr/>
      </dsp:nvSpPr>
      <dsp:spPr>
        <a:xfrm>
          <a:off x="347106" y="1445543"/>
          <a:ext cx="4859493" cy="59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3677" tIns="0" rIns="183677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/>
            <a:t>Displays all CE publications</a:t>
          </a:r>
        </a:p>
      </dsp:txBody>
      <dsp:txXfrm>
        <a:off x="375927" y="1474364"/>
        <a:ext cx="4801851" cy="532758"/>
      </dsp:txXfrm>
    </dsp:sp>
    <dsp:sp modelId="{DFB5396E-DDA2-440D-86D1-19658E376F51}">
      <dsp:nvSpPr>
        <dsp:cNvPr id="0" name=""/>
        <dsp:cNvSpPr/>
      </dsp:nvSpPr>
      <dsp:spPr>
        <a:xfrm>
          <a:off x="0" y="2647944"/>
          <a:ext cx="6942133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4AB7AB-401F-48A8-8D6B-6B0B3056C21F}">
      <dsp:nvSpPr>
        <dsp:cNvPr id="0" name=""/>
        <dsp:cNvSpPr/>
      </dsp:nvSpPr>
      <dsp:spPr>
        <a:xfrm>
          <a:off x="347106" y="2352743"/>
          <a:ext cx="4859493" cy="59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3677" tIns="0" rIns="183677" bIns="0" numCol="1" spcCol="1270" anchor="ctr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>
              <a:latin typeface="Calibri Light" panose="020F0302020204030204"/>
            </a:rPr>
            <a:t>Separate user profiles for each researcher</a:t>
          </a:r>
        </a:p>
      </dsp:txBody>
      <dsp:txXfrm>
        <a:off x="375927" y="2381564"/>
        <a:ext cx="4801851" cy="532758"/>
      </dsp:txXfrm>
    </dsp:sp>
    <dsp:sp modelId="{4FA3274E-0D63-499B-B15D-117BCF7D33B8}">
      <dsp:nvSpPr>
        <dsp:cNvPr id="0" name=""/>
        <dsp:cNvSpPr/>
      </dsp:nvSpPr>
      <dsp:spPr>
        <a:xfrm>
          <a:off x="0" y="3555144"/>
          <a:ext cx="6942133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5BD81D-86CA-4DA9-8547-667C82A7A46E}">
      <dsp:nvSpPr>
        <dsp:cNvPr id="0" name=""/>
        <dsp:cNvSpPr/>
      </dsp:nvSpPr>
      <dsp:spPr>
        <a:xfrm>
          <a:off x="347106" y="3259944"/>
          <a:ext cx="4859493" cy="59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3677" tIns="0" rIns="183677" bIns="0" numCol="1" spcCol="1270" anchor="ctr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/>
            <a:t>Ability to sort (Date, Name)</a:t>
          </a:r>
          <a:endParaRPr lang="en-GB" sz="2000" kern="1200">
            <a:latin typeface="Calibri Light" panose="020F0302020204030204"/>
          </a:endParaRPr>
        </a:p>
      </dsp:txBody>
      <dsp:txXfrm>
        <a:off x="375927" y="3288765"/>
        <a:ext cx="4801851" cy="532758"/>
      </dsp:txXfrm>
    </dsp:sp>
    <dsp:sp modelId="{E7458CF5-700A-42A7-9F80-894C6A3C66FD}">
      <dsp:nvSpPr>
        <dsp:cNvPr id="0" name=""/>
        <dsp:cNvSpPr/>
      </dsp:nvSpPr>
      <dsp:spPr>
        <a:xfrm>
          <a:off x="0" y="4462344"/>
          <a:ext cx="6942133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3E68B7-9EF5-4452-A1EB-932B2FDC3757}">
      <dsp:nvSpPr>
        <dsp:cNvPr id="0" name=""/>
        <dsp:cNvSpPr/>
      </dsp:nvSpPr>
      <dsp:spPr>
        <a:xfrm>
          <a:off x="347106" y="4167144"/>
          <a:ext cx="4859493" cy="59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3677" tIns="0" rIns="183677" bIns="0" numCol="1" spcCol="1270" anchor="ctr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>
              <a:latin typeface="Calibri Light" panose="020F0302020204030204"/>
            </a:rPr>
            <a:t>Ability to find researches via keywords</a:t>
          </a:r>
        </a:p>
      </dsp:txBody>
      <dsp:txXfrm>
        <a:off x="375927" y="4195965"/>
        <a:ext cx="4801851" cy="53275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2F7371-791A-4200-9DB5-E8C59CA141A7}">
      <dsp:nvSpPr>
        <dsp:cNvPr id="0" name=""/>
        <dsp:cNvSpPr/>
      </dsp:nvSpPr>
      <dsp:spPr>
        <a:xfrm>
          <a:off x="4011" y="1768900"/>
          <a:ext cx="1954836" cy="12413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C6F7EA-CA94-48B3-B831-D0B41710FA08}">
      <dsp:nvSpPr>
        <dsp:cNvPr id="0" name=""/>
        <dsp:cNvSpPr/>
      </dsp:nvSpPr>
      <dsp:spPr>
        <a:xfrm>
          <a:off x="221215" y="1975243"/>
          <a:ext cx="1954836" cy="12413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b="0" kern="1200">
              <a:latin typeface="Calibri"/>
              <a:cs typeface="Calibri"/>
            </a:rPr>
            <a:t>Academic staff</a:t>
          </a:r>
          <a:endParaRPr lang="en-US" sz="2100" b="0" kern="1200">
            <a:latin typeface="Calibri"/>
            <a:cs typeface="Calibri"/>
          </a:endParaRPr>
        </a:p>
      </dsp:txBody>
      <dsp:txXfrm>
        <a:off x="257572" y="2011600"/>
        <a:ext cx="1882122" cy="1168606"/>
      </dsp:txXfrm>
    </dsp:sp>
    <dsp:sp modelId="{446E23A5-BB5F-4028-9B3B-C70BEAA6D7F8}">
      <dsp:nvSpPr>
        <dsp:cNvPr id="0" name=""/>
        <dsp:cNvSpPr/>
      </dsp:nvSpPr>
      <dsp:spPr>
        <a:xfrm>
          <a:off x="2393255" y="1768900"/>
          <a:ext cx="1954836" cy="12413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986014-D151-4DDD-A749-B0DE2F90B18D}">
      <dsp:nvSpPr>
        <dsp:cNvPr id="0" name=""/>
        <dsp:cNvSpPr/>
      </dsp:nvSpPr>
      <dsp:spPr>
        <a:xfrm>
          <a:off x="2610459" y="1975243"/>
          <a:ext cx="1954836" cy="12413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b="0" kern="1200">
              <a:latin typeface="Calibri"/>
              <a:cs typeface="Calibri"/>
            </a:rPr>
            <a:t>Undergraduate students</a:t>
          </a:r>
          <a:endParaRPr lang="en-US" sz="2100" b="0" kern="1200">
            <a:latin typeface="Calibri"/>
            <a:cs typeface="Calibri"/>
          </a:endParaRPr>
        </a:p>
      </dsp:txBody>
      <dsp:txXfrm>
        <a:off x="2646816" y="2011600"/>
        <a:ext cx="1882122" cy="1168606"/>
      </dsp:txXfrm>
    </dsp:sp>
    <dsp:sp modelId="{0E2340C9-C343-49D8-AA12-83B149C02716}">
      <dsp:nvSpPr>
        <dsp:cNvPr id="0" name=""/>
        <dsp:cNvSpPr/>
      </dsp:nvSpPr>
      <dsp:spPr>
        <a:xfrm>
          <a:off x="4782499" y="1768900"/>
          <a:ext cx="1954836" cy="12413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19E1A6-9861-488A-B9EA-04CE02CE05B4}">
      <dsp:nvSpPr>
        <dsp:cNvPr id="0" name=""/>
        <dsp:cNvSpPr/>
      </dsp:nvSpPr>
      <dsp:spPr>
        <a:xfrm>
          <a:off x="4999703" y="1975243"/>
          <a:ext cx="1954836" cy="12413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b="0" kern="1200">
              <a:latin typeface="Calibri"/>
              <a:cs typeface="Calibri"/>
            </a:rPr>
            <a:t>Postgraduate students</a:t>
          </a:r>
          <a:endParaRPr lang="en-US" sz="2100" b="0" kern="1200">
            <a:latin typeface="Calibri"/>
            <a:cs typeface="Calibri"/>
          </a:endParaRPr>
        </a:p>
      </dsp:txBody>
      <dsp:txXfrm>
        <a:off x="5036060" y="2011600"/>
        <a:ext cx="1882122" cy="1168606"/>
      </dsp:txXfrm>
    </dsp:sp>
    <dsp:sp modelId="{70485BB2-1F59-4A29-B3A0-EA711C577E3A}">
      <dsp:nvSpPr>
        <dsp:cNvPr id="0" name=""/>
        <dsp:cNvSpPr/>
      </dsp:nvSpPr>
      <dsp:spPr>
        <a:xfrm>
          <a:off x="7171744" y="1768900"/>
          <a:ext cx="1954836" cy="12413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5459ED-BD07-45B7-AA60-EEDB18005AEE}">
      <dsp:nvSpPr>
        <dsp:cNvPr id="0" name=""/>
        <dsp:cNvSpPr/>
      </dsp:nvSpPr>
      <dsp:spPr>
        <a:xfrm>
          <a:off x="7388948" y="1975243"/>
          <a:ext cx="1954836" cy="12413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b="0" kern="1200">
              <a:latin typeface="Calibri"/>
              <a:cs typeface="Calibri"/>
            </a:rPr>
            <a:t>Other researchers</a:t>
          </a:r>
          <a:endParaRPr lang="en-US" sz="2100" b="0" kern="1200">
            <a:latin typeface="Calibri"/>
            <a:cs typeface="Calibri"/>
          </a:endParaRPr>
        </a:p>
      </dsp:txBody>
      <dsp:txXfrm>
        <a:off x="7425305" y="2011600"/>
        <a:ext cx="1882122" cy="1168606"/>
      </dsp:txXfrm>
    </dsp:sp>
    <dsp:sp modelId="{2833B1C8-E077-4214-8472-61A8928AB560}">
      <dsp:nvSpPr>
        <dsp:cNvPr id="0" name=""/>
        <dsp:cNvSpPr/>
      </dsp:nvSpPr>
      <dsp:spPr>
        <a:xfrm>
          <a:off x="9560988" y="1768900"/>
          <a:ext cx="1954836" cy="12413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9EBEDC-2C12-4471-AB3A-B6AB22F3C52D}">
      <dsp:nvSpPr>
        <dsp:cNvPr id="0" name=""/>
        <dsp:cNvSpPr/>
      </dsp:nvSpPr>
      <dsp:spPr>
        <a:xfrm>
          <a:off x="9778192" y="1975243"/>
          <a:ext cx="1954836" cy="12413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b="0" kern="1200">
              <a:latin typeface="Calibri"/>
              <a:cs typeface="Calibri"/>
            </a:rPr>
            <a:t>International Organizations</a:t>
          </a:r>
        </a:p>
      </dsp:txBody>
      <dsp:txXfrm>
        <a:off x="9814549" y="2011600"/>
        <a:ext cx="1882122" cy="116860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07F7C5-7B1A-4958-BC5E-8728C1CC87D1}">
      <dsp:nvSpPr>
        <dsp:cNvPr id="0" name=""/>
        <dsp:cNvSpPr/>
      </dsp:nvSpPr>
      <dsp:spPr>
        <a:xfrm>
          <a:off x="0" y="470"/>
          <a:ext cx="6263640" cy="6474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AA4D06-EB8D-49EB-ABC7-A2E95F710EC9}">
      <dsp:nvSpPr>
        <dsp:cNvPr id="0" name=""/>
        <dsp:cNvSpPr/>
      </dsp:nvSpPr>
      <dsp:spPr>
        <a:xfrm>
          <a:off x="195868" y="146157"/>
          <a:ext cx="356124" cy="35612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E2809C-73A1-4C94-A682-B2187797CD95}">
      <dsp:nvSpPr>
        <dsp:cNvPr id="0" name=""/>
        <dsp:cNvSpPr/>
      </dsp:nvSpPr>
      <dsp:spPr>
        <a:xfrm>
          <a:off x="747862" y="470"/>
          <a:ext cx="5515777" cy="6474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27" tIns="68527" rIns="68527" bIns="68527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Identifying the Problem &amp; Solution</a:t>
          </a:r>
          <a:endParaRPr lang="en-US" sz="1600" kern="1200"/>
        </a:p>
      </dsp:txBody>
      <dsp:txXfrm>
        <a:off x="747862" y="470"/>
        <a:ext cx="5515777" cy="647499"/>
      </dsp:txXfrm>
    </dsp:sp>
    <dsp:sp modelId="{24D7949E-F2A8-41FE-AD56-FB82BEEBC151}">
      <dsp:nvSpPr>
        <dsp:cNvPr id="0" name=""/>
        <dsp:cNvSpPr/>
      </dsp:nvSpPr>
      <dsp:spPr>
        <a:xfrm>
          <a:off x="0" y="809844"/>
          <a:ext cx="6263640" cy="6474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36E0AE-523B-4BBE-8603-0A892EB35FB8}">
      <dsp:nvSpPr>
        <dsp:cNvPr id="0" name=""/>
        <dsp:cNvSpPr/>
      </dsp:nvSpPr>
      <dsp:spPr>
        <a:xfrm>
          <a:off x="195868" y="955532"/>
          <a:ext cx="356124" cy="35612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228F45-8414-4C3C-8E2E-6CD6B5760371}">
      <dsp:nvSpPr>
        <dsp:cNvPr id="0" name=""/>
        <dsp:cNvSpPr/>
      </dsp:nvSpPr>
      <dsp:spPr>
        <a:xfrm>
          <a:off x="747862" y="809844"/>
          <a:ext cx="5515777" cy="6474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27" tIns="68527" rIns="68527" bIns="68527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Designing the Interface</a:t>
          </a:r>
          <a:endParaRPr lang="en-US" sz="1600" kern="1200"/>
        </a:p>
      </dsp:txBody>
      <dsp:txXfrm>
        <a:off x="747862" y="809844"/>
        <a:ext cx="5515777" cy="647499"/>
      </dsp:txXfrm>
    </dsp:sp>
    <dsp:sp modelId="{1EA815AD-8962-4CC6-90E0-81E19064C367}">
      <dsp:nvSpPr>
        <dsp:cNvPr id="0" name=""/>
        <dsp:cNvSpPr/>
      </dsp:nvSpPr>
      <dsp:spPr>
        <a:xfrm>
          <a:off x="0" y="1619219"/>
          <a:ext cx="6263640" cy="6474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963FD8-6ADD-4D13-89D6-8484183349A7}">
      <dsp:nvSpPr>
        <dsp:cNvPr id="0" name=""/>
        <dsp:cNvSpPr/>
      </dsp:nvSpPr>
      <dsp:spPr>
        <a:xfrm>
          <a:off x="195868" y="1764906"/>
          <a:ext cx="356124" cy="35612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CD8BB5-5690-4724-B482-DD9607CDDBC0}">
      <dsp:nvSpPr>
        <dsp:cNvPr id="0" name=""/>
        <dsp:cNvSpPr/>
      </dsp:nvSpPr>
      <dsp:spPr>
        <a:xfrm>
          <a:off x="747862" y="1619219"/>
          <a:ext cx="5515777" cy="6474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27" tIns="68527" rIns="68527" bIns="68527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Implementing Database, Frontend and Backend</a:t>
          </a:r>
          <a:endParaRPr lang="en-US" sz="1600" kern="1200"/>
        </a:p>
      </dsp:txBody>
      <dsp:txXfrm>
        <a:off x="747862" y="1619219"/>
        <a:ext cx="5515777" cy="647499"/>
      </dsp:txXfrm>
    </dsp:sp>
    <dsp:sp modelId="{D49926C6-9C8A-47DF-B307-7B63A93D0E6D}">
      <dsp:nvSpPr>
        <dsp:cNvPr id="0" name=""/>
        <dsp:cNvSpPr/>
      </dsp:nvSpPr>
      <dsp:spPr>
        <a:xfrm>
          <a:off x="0" y="2428594"/>
          <a:ext cx="6263640" cy="6474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406B1C-6CCA-4645-9D79-2A4C2FD1EC2C}">
      <dsp:nvSpPr>
        <dsp:cNvPr id="0" name=""/>
        <dsp:cNvSpPr/>
      </dsp:nvSpPr>
      <dsp:spPr>
        <a:xfrm>
          <a:off x="195868" y="2574281"/>
          <a:ext cx="356124" cy="35612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EA4B66-8877-4FF5-8C8C-4425AF8DF5F8}">
      <dsp:nvSpPr>
        <dsp:cNvPr id="0" name=""/>
        <dsp:cNvSpPr/>
      </dsp:nvSpPr>
      <dsp:spPr>
        <a:xfrm>
          <a:off x="747862" y="2428594"/>
          <a:ext cx="5515777" cy="6474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27" tIns="68527" rIns="68527" bIns="68527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Creating ML Model for tagging</a:t>
          </a:r>
          <a:endParaRPr lang="en-US" sz="1600" kern="1200"/>
        </a:p>
      </dsp:txBody>
      <dsp:txXfrm>
        <a:off x="747862" y="2428594"/>
        <a:ext cx="5515777" cy="647499"/>
      </dsp:txXfrm>
    </dsp:sp>
    <dsp:sp modelId="{375B5A98-E21C-4811-AB9F-1D829209F22E}">
      <dsp:nvSpPr>
        <dsp:cNvPr id="0" name=""/>
        <dsp:cNvSpPr/>
      </dsp:nvSpPr>
      <dsp:spPr>
        <a:xfrm>
          <a:off x="0" y="3237968"/>
          <a:ext cx="6263640" cy="6474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C872EC-F697-47C3-B4CC-416A7F4356AB}">
      <dsp:nvSpPr>
        <dsp:cNvPr id="0" name=""/>
        <dsp:cNvSpPr/>
      </dsp:nvSpPr>
      <dsp:spPr>
        <a:xfrm>
          <a:off x="195868" y="3383656"/>
          <a:ext cx="356124" cy="35612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47D54D-276C-4EB3-AB70-0DA9ACC80643}">
      <dsp:nvSpPr>
        <dsp:cNvPr id="0" name=""/>
        <dsp:cNvSpPr/>
      </dsp:nvSpPr>
      <dsp:spPr>
        <a:xfrm>
          <a:off x="747862" y="3237968"/>
          <a:ext cx="5515777" cy="6474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27" tIns="68527" rIns="68527" bIns="68527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Testing </a:t>
          </a:r>
          <a:endParaRPr lang="en-US" sz="1600" kern="1200"/>
        </a:p>
      </dsp:txBody>
      <dsp:txXfrm>
        <a:off x="747862" y="3237968"/>
        <a:ext cx="5515777" cy="647499"/>
      </dsp:txXfrm>
    </dsp:sp>
    <dsp:sp modelId="{D3AB0F4E-716C-47B5-8FE5-C56F18613AF7}">
      <dsp:nvSpPr>
        <dsp:cNvPr id="0" name=""/>
        <dsp:cNvSpPr/>
      </dsp:nvSpPr>
      <dsp:spPr>
        <a:xfrm>
          <a:off x="0" y="4047343"/>
          <a:ext cx="6263640" cy="6474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990B2B-B8B2-44D5-9743-9FA8A742450F}">
      <dsp:nvSpPr>
        <dsp:cNvPr id="0" name=""/>
        <dsp:cNvSpPr/>
      </dsp:nvSpPr>
      <dsp:spPr>
        <a:xfrm>
          <a:off x="195868" y="4193030"/>
          <a:ext cx="356124" cy="356124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93FBD1-D647-4DCD-AF2D-1C69C0970D67}">
      <dsp:nvSpPr>
        <dsp:cNvPr id="0" name=""/>
        <dsp:cNvSpPr/>
      </dsp:nvSpPr>
      <dsp:spPr>
        <a:xfrm>
          <a:off x="747862" y="4047343"/>
          <a:ext cx="5515777" cy="6474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27" tIns="68527" rIns="68527" bIns="68527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Deploying</a:t>
          </a:r>
          <a:endParaRPr lang="en-US" sz="1600" kern="1200"/>
        </a:p>
      </dsp:txBody>
      <dsp:txXfrm>
        <a:off x="747862" y="4047343"/>
        <a:ext cx="5515777" cy="647499"/>
      </dsp:txXfrm>
    </dsp:sp>
    <dsp:sp modelId="{2C2393CB-C300-435F-84A2-E41B230B7EB4}">
      <dsp:nvSpPr>
        <dsp:cNvPr id="0" name=""/>
        <dsp:cNvSpPr/>
      </dsp:nvSpPr>
      <dsp:spPr>
        <a:xfrm>
          <a:off x="0" y="4856717"/>
          <a:ext cx="6263640" cy="6474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D28595-7088-4918-99F6-5EBC1CE5C832}">
      <dsp:nvSpPr>
        <dsp:cNvPr id="0" name=""/>
        <dsp:cNvSpPr/>
      </dsp:nvSpPr>
      <dsp:spPr>
        <a:xfrm>
          <a:off x="195868" y="5002405"/>
          <a:ext cx="356124" cy="356124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8A4CFC-9C00-47D3-B289-9AEF65125023}">
      <dsp:nvSpPr>
        <dsp:cNvPr id="0" name=""/>
        <dsp:cNvSpPr/>
      </dsp:nvSpPr>
      <dsp:spPr>
        <a:xfrm>
          <a:off x="747862" y="4856717"/>
          <a:ext cx="5515777" cy="6474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27" tIns="68527" rIns="68527" bIns="68527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Maintaining</a:t>
          </a:r>
          <a:endParaRPr lang="en-US" sz="1600" kern="1200"/>
        </a:p>
      </dsp:txBody>
      <dsp:txXfrm>
        <a:off x="747862" y="4856717"/>
        <a:ext cx="5515777" cy="64749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782E50-1240-493D-8AAD-82D4ED73F329}">
      <dsp:nvSpPr>
        <dsp:cNvPr id="0" name=""/>
        <dsp:cNvSpPr/>
      </dsp:nvSpPr>
      <dsp:spPr>
        <a:xfrm>
          <a:off x="0" y="2710043"/>
          <a:ext cx="8152368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BC8C0C-DA4C-4CC3-B4A8-41DD6485A6F3}">
      <dsp:nvSpPr>
        <dsp:cNvPr id="0" name=""/>
        <dsp:cNvSpPr/>
      </dsp:nvSpPr>
      <dsp:spPr>
        <a:xfrm>
          <a:off x="407618" y="2385323"/>
          <a:ext cx="5706657" cy="649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698" tIns="0" rIns="215698" bIns="0" numCol="1" spcCol="1270" anchor="ctr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Analysing number of viewers to the web site</a:t>
          </a:r>
          <a:endParaRPr lang="en-US" sz="2200" kern="1200"/>
        </a:p>
      </dsp:txBody>
      <dsp:txXfrm>
        <a:off x="439321" y="2417026"/>
        <a:ext cx="5643251" cy="586034"/>
      </dsp:txXfrm>
    </dsp:sp>
    <dsp:sp modelId="{575E1489-6864-42E8-959F-CFEC747487DE}">
      <dsp:nvSpPr>
        <dsp:cNvPr id="0" name=""/>
        <dsp:cNvSpPr/>
      </dsp:nvSpPr>
      <dsp:spPr>
        <a:xfrm>
          <a:off x="0" y="3707963"/>
          <a:ext cx="8152368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6E033C-8941-45BE-A2F0-247B51DB6C62}">
      <dsp:nvSpPr>
        <dsp:cNvPr id="0" name=""/>
        <dsp:cNvSpPr/>
      </dsp:nvSpPr>
      <dsp:spPr>
        <a:xfrm>
          <a:off x="407618" y="3383243"/>
          <a:ext cx="5706657" cy="649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698" tIns="0" rIns="215698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Requesting feedbacks from the users</a:t>
          </a:r>
          <a:endParaRPr lang="en-US" sz="2200" kern="1200"/>
        </a:p>
      </dsp:txBody>
      <dsp:txXfrm>
        <a:off x="439321" y="3414946"/>
        <a:ext cx="5643251" cy="5860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17/02/2022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17/02/2022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17/02/2022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17/02/2022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17/02/2022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17/02/2022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17/02/2022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17/02/2022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17/02/2022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17/02/2022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17/02/2022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17/02/2022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40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svg"/><Relationship Id="rId5" Type="http://schemas.openxmlformats.org/officeDocument/2006/relationships/image" Target="../media/image15.sv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Blue coloured book">
            <a:extLst>
              <a:ext uri="{FF2B5EF4-FFF2-40B4-BE49-F238E27FC236}">
                <a16:creationId xmlns:a16="http://schemas.microsoft.com/office/drawing/2014/main" id="{C11014BD-8458-47A5-8CE5-2199F964BA5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5974" r="-2" b="-2"/>
          <a:stretch/>
        </p:blipFill>
        <p:spPr>
          <a:xfrm>
            <a:off x="20" y="31316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8535537-F209-4667-9E7F-3C7AB53921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GB" b="1">
                <a:solidFill>
                  <a:srgbClr val="FFFFFF"/>
                </a:solidFill>
                <a:cs typeface="Calibri Light"/>
              </a:rPr>
              <a:t>Research Profiles of Academic Staff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B01902-6C6C-4AE9-AEED-094DA43325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41801" y="4498694"/>
            <a:ext cx="3555305" cy="1659779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algn="just"/>
            <a:r>
              <a:rPr lang="en-GB" u="sng">
                <a:solidFill>
                  <a:srgbClr val="FFFFFF"/>
                </a:solidFill>
                <a:cs typeface="Calibri"/>
              </a:rPr>
              <a:t>Group 14</a:t>
            </a:r>
            <a:endParaRPr lang="en-US"/>
          </a:p>
          <a:p>
            <a:pPr algn="l"/>
            <a:r>
              <a:rPr lang="en-GB">
                <a:solidFill>
                  <a:srgbClr val="FFFFFF"/>
                </a:solidFill>
                <a:cs typeface="Calibri"/>
              </a:rPr>
              <a:t>E/17/122 Shazna</a:t>
            </a:r>
          </a:p>
          <a:p>
            <a:pPr algn="l"/>
            <a:r>
              <a:rPr lang="en-GB">
                <a:solidFill>
                  <a:srgbClr val="FFFFFF"/>
                </a:solidFill>
                <a:cs typeface="Calibri"/>
              </a:rPr>
              <a:t>E/17/153  Odasara</a:t>
            </a:r>
          </a:p>
          <a:p>
            <a:pPr algn="l"/>
            <a:r>
              <a:rPr lang="en-GB">
                <a:solidFill>
                  <a:srgbClr val="FFFFFF"/>
                </a:solidFill>
                <a:cs typeface="Calibri"/>
              </a:rPr>
              <a:t>E/17/294 Mishel</a:t>
            </a:r>
            <a:endParaRPr lang="en-GB">
              <a:cs typeface="Calibri"/>
            </a:endParaRPr>
          </a:p>
          <a:p>
            <a:endParaRPr lang="en-GB">
              <a:solidFill>
                <a:srgbClr val="FFFFFF"/>
              </a:solidFill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82DCC1-D8AA-4BF9-BED9-3761A49A2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81389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F2D12E-2293-465E-9853-3AFBE2923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GB" b="1">
                <a:solidFill>
                  <a:srgbClr val="FFFFFF"/>
                </a:solidFill>
                <a:cs typeface="Calibri Light"/>
              </a:rPr>
              <a:t>Data Structure</a:t>
            </a:r>
            <a:endParaRPr lang="en-GB" b="1">
              <a:solidFill>
                <a:srgbClr val="FFFFFF"/>
              </a:solidFill>
            </a:endParaRP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BC30DC86-DB4C-4693-B142-A68D8B48C5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729" y="2374713"/>
            <a:ext cx="5472954" cy="4306517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914400" lvl="1"/>
            <a:r>
              <a:rPr lang="en-GB" sz="2800">
                <a:cs typeface="Calibri" panose="020F0502020204030204"/>
              </a:rPr>
              <a:t>Publications</a:t>
            </a:r>
            <a:endParaRPr lang="en-US" sz="2800">
              <a:cs typeface="Calibri"/>
            </a:endParaRPr>
          </a:p>
          <a:p>
            <a:pPr marL="1485900" lvl="2" indent="-342900">
              <a:buFont typeface="Courier New" panose="020B0604020202020204" pitchFamily="34" charset="0"/>
              <a:buChar char="o"/>
            </a:pPr>
            <a:r>
              <a:rPr lang="en-GB" sz="2800">
                <a:cs typeface="Calibri" panose="020F0502020204030204"/>
              </a:rPr>
              <a:t>Title</a:t>
            </a:r>
            <a:endParaRPr lang="en-US" sz="2800">
              <a:cs typeface="Calibri"/>
            </a:endParaRPr>
          </a:p>
          <a:p>
            <a:pPr marL="1485900" lvl="2" indent="-342900">
              <a:buFont typeface="Courier New" panose="020B0604020202020204" pitchFamily="34" charset="0"/>
              <a:buChar char="o"/>
            </a:pPr>
            <a:r>
              <a:rPr lang="en-GB" sz="2800">
                <a:ea typeface="+mn-lt"/>
                <a:cs typeface="+mn-lt"/>
              </a:rPr>
              <a:t>Abstract</a:t>
            </a:r>
            <a:endParaRPr lang="en-GB" sz="2800">
              <a:cs typeface="Calibri" panose="020F0502020204030204"/>
            </a:endParaRPr>
          </a:p>
          <a:p>
            <a:pPr marL="1485900" lvl="2" indent="-342900">
              <a:buFont typeface="Courier New" panose="020B0604020202020204" pitchFamily="34" charset="0"/>
              <a:buChar char="o"/>
            </a:pPr>
            <a:r>
              <a:rPr lang="en-GB" sz="2800">
                <a:ea typeface="+mn-lt"/>
                <a:cs typeface="+mn-lt"/>
              </a:rPr>
              <a:t>Subject</a:t>
            </a:r>
            <a:endParaRPr lang="en-GB" sz="2800">
              <a:cs typeface="Calibri" panose="020F0502020204030204"/>
            </a:endParaRPr>
          </a:p>
          <a:p>
            <a:pPr marL="1485900" lvl="2" indent="-342900">
              <a:buFont typeface="Courier New" panose="020B0604020202020204" pitchFamily="34" charset="0"/>
              <a:buChar char="o"/>
            </a:pPr>
            <a:r>
              <a:rPr lang="en-GB" sz="2800">
                <a:cs typeface="Calibri" panose="020F0502020204030204"/>
              </a:rPr>
              <a:t>Authers</a:t>
            </a:r>
          </a:p>
          <a:p>
            <a:pPr marL="1485900" lvl="2" indent="-342900">
              <a:buFont typeface="Courier New" panose="020B0604020202020204" pitchFamily="34" charset="0"/>
              <a:buChar char="o"/>
            </a:pPr>
            <a:r>
              <a:rPr lang="en-GB" sz="2800">
                <a:cs typeface="Calibri" panose="020F0502020204030204"/>
              </a:rPr>
              <a:t>Year Published</a:t>
            </a:r>
          </a:p>
          <a:p>
            <a:pPr marL="1485900" lvl="2" indent="-342900">
              <a:buFont typeface="Courier New" panose="020B0604020202020204" pitchFamily="34" charset="0"/>
              <a:buChar char="o"/>
            </a:pPr>
            <a:r>
              <a:rPr lang="en-GB" sz="2800">
                <a:cs typeface="Calibri" panose="020F0502020204030204"/>
              </a:rPr>
              <a:t>Journal/ Conference Information</a:t>
            </a:r>
          </a:p>
          <a:p>
            <a:pPr marL="1485900" lvl="2" indent="-342900">
              <a:buFont typeface="Courier New" panose="020B0604020202020204" pitchFamily="34" charset="0"/>
              <a:buChar char="o"/>
            </a:pPr>
            <a:r>
              <a:rPr lang="en-GB" sz="2800">
                <a:cs typeface="Calibri" panose="020F0502020204030204"/>
              </a:rPr>
              <a:t>DOI</a:t>
            </a:r>
          </a:p>
          <a:p>
            <a:pPr marL="1485900" lvl="2" indent="-342900">
              <a:buFont typeface="Courier New" panose="020B0604020202020204" pitchFamily="34" charset="0"/>
              <a:buChar char="o"/>
            </a:pPr>
            <a:endParaRPr lang="en-GB" sz="2800">
              <a:cs typeface="Calibri" panose="020F0502020204030204"/>
            </a:endParaRPr>
          </a:p>
          <a:p>
            <a:pPr marL="914400" lvl="1"/>
            <a:endParaRPr lang="en-GB" sz="2800">
              <a:cs typeface="Calibri" panose="020F0502020204030204"/>
            </a:endParaRPr>
          </a:p>
          <a:p>
            <a:pPr marL="914400" lvl="1"/>
            <a:endParaRPr lang="en-GB" sz="2800">
              <a:cs typeface="Calibri" panose="020F0502020204030204"/>
            </a:endParaRPr>
          </a:p>
          <a:p>
            <a:pPr marL="914400" lvl="1"/>
            <a:endParaRPr lang="en-GB" sz="2800">
              <a:cs typeface="Calibri" panose="020F0502020204030204"/>
            </a:endParaRPr>
          </a:p>
          <a:p>
            <a:pPr marL="914400" lvl="1" indent="-457200"/>
            <a:endParaRPr lang="en-GB" sz="2800">
              <a:cs typeface="Calibri" panose="020F0502020204030204"/>
            </a:endParaRPr>
          </a:p>
          <a:p>
            <a:pPr marL="914400" lvl="1" indent="-457200"/>
            <a:endParaRPr lang="en-GB">
              <a:cs typeface="Calibri" panose="020F0502020204030204"/>
            </a:endParaRPr>
          </a:p>
          <a:p>
            <a:pPr marL="0" indent="0">
              <a:buNone/>
            </a:pPr>
            <a:endParaRPr lang="en-GB">
              <a:cs typeface="Calibri" panose="020F0502020204030204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B08AEA6-E610-41C1-B578-0C1FC4E636A9}"/>
              </a:ext>
            </a:extLst>
          </p:cNvPr>
          <p:cNvSpPr/>
          <p:nvPr/>
        </p:nvSpPr>
        <p:spPr>
          <a:xfrm>
            <a:off x="349625" y="1716742"/>
            <a:ext cx="2140322" cy="5378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800">
                <a:cs typeface="Calibri"/>
              </a:rPr>
              <a:t>Data Types</a:t>
            </a:r>
            <a:endParaRPr lang="en-US" sz="2800"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88149F-B6A1-4111-AE23-021CD4C4B9EA}"/>
              </a:ext>
            </a:extLst>
          </p:cNvPr>
          <p:cNvSpPr txBox="1"/>
          <p:nvPr/>
        </p:nvSpPr>
        <p:spPr>
          <a:xfrm>
            <a:off x="6097120" y="5021357"/>
            <a:ext cx="4760259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3600" b="1">
                <a:solidFill>
                  <a:schemeClr val="accent5">
                    <a:lumMod val="50000"/>
                  </a:schemeClr>
                </a:solidFill>
                <a:cs typeface="Calibri"/>
              </a:rPr>
              <a:t>These data are shown via a web widget.</a:t>
            </a:r>
            <a:endParaRPr lang="en-US" sz="3600">
              <a:solidFill>
                <a:schemeClr val="accent5">
                  <a:lumMod val="50000"/>
                </a:schemeClr>
              </a:solidFill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D7D317-C919-42AF-A3B3-112CBD75F869}"/>
              </a:ext>
            </a:extLst>
          </p:cNvPr>
          <p:cNvSpPr txBox="1"/>
          <p:nvPr/>
        </p:nvSpPr>
        <p:spPr>
          <a:xfrm>
            <a:off x="6450105" y="3144372"/>
            <a:ext cx="5062817" cy="13839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914400" lvl="1" indent="-285750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en-GB" sz="2800">
                <a:ea typeface="+mn-lt"/>
                <a:cs typeface="+mn-lt"/>
              </a:rPr>
              <a:t>Grants</a:t>
            </a:r>
            <a:endParaRPr lang="en-US" sz="2800">
              <a:ea typeface="+mn-lt"/>
              <a:cs typeface="+mn-lt"/>
            </a:endParaRPr>
          </a:p>
          <a:p>
            <a:pPr marL="914400" lvl="1" indent="-285750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en-GB" sz="2800">
                <a:ea typeface="+mn-lt"/>
                <a:cs typeface="+mn-lt"/>
              </a:rPr>
              <a:t>Professional Membership</a:t>
            </a:r>
            <a:endParaRPr lang="en-US" sz="2800">
              <a:ea typeface="+mn-lt"/>
              <a:cs typeface="+mn-lt"/>
            </a:endParaRPr>
          </a:p>
          <a:p>
            <a:pPr marL="914400" lvl="1" indent="-285750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en-GB" sz="2800">
                <a:ea typeface="+mn-lt"/>
                <a:cs typeface="+mn-lt"/>
              </a:rPr>
              <a:t>Teaching  &amp; Supervision</a:t>
            </a:r>
            <a:endParaRPr lang="en-GB" sz="2800">
              <a:cs typeface="Calibri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0D2BDFC-7929-4B51-AA94-27F5AF8D8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41187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21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1" name="Rectangle 23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25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27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29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: Shape 31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6" name="Rectangle 33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F2D12E-2293-465E-9853-3AFBE2923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428" y="1785883"/>
            <a:ext cx="3201366" cy="1549733"/>
          </a:xfrm>
        </p:spPr>
        <p:txBody>
          <a:bodyPr anchor="b">
            <a:normAutofit/>
          </a:bodyPr>
          <a:lstStyle/>
          <a:p>
            <a:pPr algn="r"/>
            <a:r>
              <a:rPr lang="en-GB" sz="4000" b="1">
                <a:solidFill>
                  <a:srgbClr val="FFFFFF"/>
                </a:solidFill>
                <a:cs typeface="Calibri Light"/>
              </a:rPr>
              <a:t>Plan for Work</a:t>
            </a:r>
            <a:endParaRPr lang="en-GB" sz="4000" b="1">
              <a:solidFill>
                <a:srgbClr val="FFFFFF"/>
              </a:solidFill>
            </a:endParaRPr>
          </a:p>
        </p:txBody>
      </p:sp>
      <p:graphicFrame>
        <p:nvGraphicFramePr>
          <p:cNvPr id="48" name="Content Placeholder 16">
            <a:extLst>
              <a:ext uri="{FF2B5EF4-FFF2-40B4-BE49-F238E27FC236}">
                <a16:creationId xmlns:a16="http://schemas.microsoft.com/office/drawing/2014/main" id="{81C494B1-0177-43CF-99E3-6CFB276E75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6028103"/>
              </p:ext>
            </p:extLst>
          </p:nvPr>
        </p:nvGraphicFramePr>
        <p:xfrm>
          <a:off x="4325389" y="676421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A6AB7276-9E0A-4ED6-BC41-40EF1A035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11</a:t>
            </a:fld>
            <a:endParaRPr lang="en-GB"/>
          </a:p>
        </p:txBody>
      </p:sp>
      <p:pic>
        <p:nvPicPr>
          <p:cNvPr id="58" name="Picture 58" descr="Diagram&#10;&#10;Description automatically generated">
            <a:extLst>
              <a:ext uri="{FF2B5EF4-FFF2-40B4-BE49-F238E27FC236}">
                <a16:creationId xmlns:a16="http://schemas.microsoft.com/office/drawing/2014/main" id="{612E4FCF-D2AB-4427-9D57-AA01C5C1AC9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85429" y="4946905"/>
            <a:ext cx="3258670" cy="1827544"/>
          </a:xfrm>
          <a:prstGeom prst="rect">
            <a:avLst/>
          </a:prstGeom>
        </p:spPr>
      </p:pic>
      <p:pic>
        <p:nvPicPr>
          <p:cNvPr id="103" name="Picture 58" descr="Diagram&#10;&#10;Description automatically generated">
            <a:extLst>
              <a:ext uri="{FF2B5EF4-FFF2-40B4-BE49-F238E27FC236}">
                <a16:creationId xmlns:a16="http://schemas.microsoft.com/office/drawing/2014/main" id="{5CDA40A3-6B85-4E67-A1DB-4FD625D2FB7D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3746" t="14724" r="10543" b="1704"/>
          <a:stretch/>
        </p:blipFill>
        <p:spPr>
          <a:xfrm>
            <a:off x="9498105" y="5193433"/>
            <a:ext cx="2467187" cy="1527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9563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F2D12E-2293-465E-9853-3AFBE2923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GB" b="1">
                <a:solidFill>
                  <a:srgbClr val="FFFFFF"/>
                </a:solidFill>
                <a:cs typeface="Calibri Light"/>
              </a:rPr>
              <a:t>Success of the Project</a:t>
            </a:r>
            <a:endParaRPr lang="en-GB" b="1">
              <a:solidFill>
                <a:srgbClr val="FFFFFF"/>
              </a:solidFill>
            </a:endParaRPr>
          </a:p>
        </p:txBody>
      </p:sp>
      <p:graphicFrame>
        <p:nvGraphicFramePr>
          <p:cNvPr id="3" name="Content Placeholder 16">
            <a:extLst>
              <a:ext uri="{FF2B5EF4-FFF2-40B4-BE49-F238E27FC236}">
                <a16:creationId xmlns:a16="http://schemas.microsoft.com/office/drawing/2014/main" id="{E3305BE2-7E59-4E1C-9655-484CCEC510D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03190073"/>
              </p:ext>
            </p:extLst>
          </p:nvPr>
        </p:nvGraphicFramePr>
        <p:xfrm>
          <a:off x="2154811" y="667213"/>
          <a:ext cx="8152368" cy="6647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40387D70-4A11-4B0D-96D5-7A2D6FE20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38916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F2D12E-2293-465E-9853-3AFBE2923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GB" b="1">
                <a:solidFill>
                  <a:srgbClr val="FFFFFF"/>
                </a:solidFill>
                <a:cs typeface="Calibri Light"/>
              </a:rPr>
              <a:t>Future Plans 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F0331C06-72E8-41BE-9A88-1F376A36A19E}"/>
              </a:ext>
            </a:extLst>
          </p:cNvPr>
          <p:cNvSpPr txBox="1"/>
          <p:nvPr/>
        </p:nvSpPr>
        <p:spPr>
          <a:xfrm>
            <a:off x="835959" y="2528047"/>
            <a:ext cx="9993405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800">
                <a:solidFill>
                  <a:srgbClr val="444444"/>
                </a:solidFill>
                <a:cs typeface="Arial"/>
              </a:rPr>
              <a:t>Extend the system to other departments, faculties and universities</a:t>
            </a:r>
            <a:r>
              <a:rPr lang="en-US" sz="2800">
                <a:solidFill>
                  <a:srgbClr val="444444"/>
                </a:solidFill>
                <a:cs typeface="Arial"/>
              </a:rPr>
              <a:t>​</a:t>
            </a:r>
            <a:endParaRPr lang="en-US" sz="2800">
              <a:cs typeface="Calibri"/>
            </a:endParaRPr>
          </a:p>
        </p:txBody>
      </p:sp>
      <p:pic>
        <p:nvPicPr>
          <p:cNvPr id="7" name="Picture 8">
            <a:extLst>
              <a:ext uri="{FF2B5EF4-FFF2-40B4-BE49-F238E27FC236}">
                <a16:creationId xmlns:a16="http://schemas.microsoft.com/office/drawing/2014/main" id="{0B1A5077-CFAE-4B33-B1E2-70C2B23783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9827" y="3383610"/>
            <a:ext cx="5072331" cy="2815776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E3807E-145C-41B4-9EA6-D1D4DB808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7191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F2D12E-2293-465E-9853-3AFBE2923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GB" b="1">
                <a:solidFill>
                  <a:srgbClr val="FFFFFF"/>
                </a:solidFill>
                <a:cs typeface="Calibri Light"/>
              </a:rPr>
              <a:t>Team</a:t>
            </a:r>
            <a:endParaRPr lang="en-GB" b="1">
              <a:solidFill>
                <a:srgbClr val="FFFFFF"/>
              </a:solidFill>
            </a:endParaRP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BC30DC86-DB4C-4693-B142-A68D8B48C5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695" y="3018523"/>
            <a:ext cx="4486837" cy="16395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err="1">
                <a:cs typeface="Calibri"/>
              </a:rPr>
              <a:t>Dr.Damayanthi</a:t>
            </a:r>
            <a:r>
              <a:rPr lang="en-GB">
                <a:cs typeface="Calibri"/>
              </a:rPr>
              <a:t> Herath</a:t>
            </a:r>
            <a:endParaRPr lang="en-US"/>
          </a:p>
          <a:p>
            <a:r>
              <a:rPr lang="en-GB" err="1">
                <a:cs typeface="Calibri"/>
              </a:rPr>
              <a:t>Dr.Janaka</a:t>
            </a:r>
            <a:r>
              <a:rPr lang="en-GB">
                <a:cs typeface="Calibri"/>
              </a:rPr>
              <a:t> </a:t>
            </a:r>
            <a:r>
              <a:rPr lang="en-GB" err="1">
                <a:cs typeface="Calibri"/>
              </a:rPr>
              <a:t>Alawatugoda</a:t>
            </a:r>
            <a:endParaRPr lang="en-GB">
              <a:cs typeface="Calibri"/>
            </a:endParaRPr>
          </a:p>
          <a:p>
            <a:r>
              <a:rPr lang="en-GB" err="1">
                <a:cs typeface="Calibri"/>
              </a:rPr>
              <a:t>Mr.Nuwan</a:t>
            </a:r>
            <a:r>
              <a:rPr lang="en-GB">
                <a:cs typeface="Calibri"/>
              </a:rPr>
              <a:t> </a:t>
            </a:r>
            <a:r>
              <a:rPr lang="en-GB" err="1">
                <a:cs typeface="Calibri"/>
              </a:rPr>
              <a:t>Jaliyagoda</a:t>
            </a:r>
            <a:endParaRPr lang="en-GB">
              <a:cs typeface="Calibri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6B009D8-90FB-4BE7-BF92-F6FAAD495BFA}"/>
              </a:ext>
            </a:extLst>
          </p:cNvPr>
          <p:cNvSpPr/>
          <p:nvPr/>
        </p:nvSpPr>
        <p:spPr>
          <a:xfrm>
            <a:off x="977154" y="1896035"/>
            <a:ext cx="2734233" cy="5911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800">
                <a:cs typeface="Calibri"/>
              </a:rPr>
              <a:t>Product Owners</a:t>
            </a:r>
            <a:endParaRPr lang="en-US" sz="2800"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A7E397-7AC2-4FC9-9BEA-C7BBD7934763}"/>
              </a:ext>
            </a:extLst>
          </p:cNvPr>
          <p:cNvSpPr txBox="1"/>
          <p:nvPr/>
        </p:nvSpPr>
        <p:spPr>
          <a:xfrm>
            <a:off x="6155952" y="3150873"/>
            <a:ext cx="6141330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GB" sz="2800">
                <a:ea typeface="+mn-lt"/>
                <a:cs typeface="+mn-lt"/>
              </a:rPr>
              <a:t>E/17/122 Shazna </a:t>
            </a:r>
            <a:r>
              <a:rPr lang="en-GB" sz="2800" err="1"/>
              <a:t>Isthikar</a:t>
            </a:r>
            <a:endParaRPr lang="en-GB" sz="2800" err="1">
              <a:cs typeface="Calibri"/>
            </a:endParaRPr>
          </a:p>
          <a:p>
            <a:pPr marL="457200" indent="-457200">
              <a:buFont typeface="Arial"/>
              <a:buChar char="•"/>
            </a:pPr>
            <a:r>
              <a:rPr lang="en-GB" sz="2800">
                <a:ea typeface="+mn-lt"/>
                <a:cs typeface="+mn-lt"/>
              </a:rPr>
              <a:t>E/17/153 </a:t>
            </a:r>
            <a:r>
              <a:rPr lang="en-GB" sz="2800" err="1">
                <a:ea typeface="+mn-lt"/>
                <a:cs typeface="+mn-lt"/>
              </a:rPr>
              <a:t>Odasara</a:t>
            </a:r>
            <a:r>
              <a:rPr lang="en-GB" sz="2800">
                <a:ea typeface="+mn-lt"/>
                <a:cs typeface="+mn-lt"/>
              </a:rPr>
              <a:t> </a:t>
            </a:r>
            <a:r>
              <a:rPr lang="en-GB" sz="2800" err="1">
                <a:cs typeface="Calibri"/>
              </a:rPr>
              <a:t>Karunachandra</a:t>
            </a:r>
          </a:p>
          <a:p>
            <a:pPr marL="457200" indent="-457200">
              <a:buFont typeface="Arial"/>
              <a:buChar char="•"/>
            </a:pPr>
            <a:r>
              <a:rPr lang="en-GB" sz="2800">
                <a:ea typeface="+mn-lt"/>
                <a:cs typeface="+mn-lt"/>
              </a:rPr>
              <a:t>E/17/294 Mishel </a:t>
            </a:r>
            <a:r>
              <a:rPr lang="en-GB" sz="2800" err="1">
                <a:cs typeface="Calibri"/>
              </a:rPr>
              <a:t>Rossmaree</a:t>
            </a:r>
            <a:r>
              <a:rPr lang="en-GB" sz="2800">
                <a:cs typeface="Calibri"/>
              </a:rPr>
              <a:t>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8F18B9-CF01-40A2-8A2F-A071BD16D17C}"/>
              </a:ext>
            </a:extLst>
          </p:cNvPr>
          <p:cNvSpPr txBox="1"/>
          <p:nvPr/>
        </p:nvSpPr>
        <p:spPr>
          <a:xfrm>
            <a:off x="618502" y="5990136"/>
            <a:ext cx="460697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GB" sz="2800"/>
              <a:t>Miss Dilshani Karunaratne</a:t>
            </a:r>
            <a:endParaRPr lang="en-GB" sz="2800">
              <a:cs typeface="Calibri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A82FDD3-DA25-45AD-B779-4F6AD603DB26}"/>
              </a:ext>
            </a:extLst>
          </p:cNvPr>
          <p:cNvSpPr/>
          <p:nvPr/>
        </p:nvSpPr>
        <p:spPr>
          <a:xfrm>
            <a:off x="1055005" y="5034271"/>
            <a:ext cx="2734233" cy="559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800">
                <a:cs typeface="Calibri"/>
              </a:rPr>
              <a:t>Scrum Master</a:t>
            </a:r>
            <a:endParaRPr lang="en-US" sz="2800">
              <a:cs typeface="Calibri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D4BED26-B2A2-4411-B006-EAB8709D5030}"/>
              </a:ext>
            </a:extLst>
          </p:cNvPr>
          <p:cNvSpPr/>
          <p:nvPr/>
        </p:nvSpPr>
        <p:spPr>
          <a:xfrm>
            <a:off x="6323838" y="1898359"/>
            <a:ext cx="2734233" cy="5911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800">
                <a:cs typeface="Calibri"/>
              </a:rPr>
              <a:t>Team</a:t>
            </a:r>
            <a:endParaRPr lang="en-US" sz="2800">
              <a:cs typeface="Calibri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16366F-76B4-4443-A80E-A47C9ED1A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76004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lue coloured book">
            <a:extLst>
              <a:ext uri="{FF2B5EF4-FFF2-40B4-BE49-F238E27FC236}">
                <a16:creationId xmlns:a16="http://schemas.microsoft.com/office/drawing/2014/main" id="{C11014BD-8458-47A5-8CE5-2199F964BA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045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B4916930-E76E-4100-9DCF-4981566A3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57375" y="1885950"/>
            <a:ext cx="8505825" cy="3152775"/>
          </a:xfrm>
          <a:prstGeom prst="rect">
            <a:avLst/>
          </a:prstGeom>
          <a:solidFill>
            <a:schemeClr val="bg1">
              <a:alpha val="75000"/>
            </a:schemeClr>
          </a:solidFill>
          <a:ln w="63500" cmpd="dbl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535537-F209-4667-9E7F-3C7AB53921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76475" y="2247900"/>
            <a:ext cx="7581900" cy="2514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600" b="1">
                <a:solidFill>
                  <a:schemeClr val="tx1">
                    <a:lumMod val="75000"/>
                    <a:lumOff val="25000"/>
                  </a:schemeClr>
                </a:solidFill>
              </a:rPr>
              <a:t>THANK YOU !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C075786-A8C6-4E49-A2FD-F3994F691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3466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lue coloured book">
            <a:extLst>
              <a:ext uri="{FF2B5EF4-FFF2-40B4-BE49-F238E27FC236}">
                <a16:creationId xmlns:a16="http://schemas.microsoft.com/office/drawing/2014/main" id="{C11014BD-8458-47A5-8CE5-2199F964BA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045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B4916930-E76E-4100-9DCF-4981566A3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57375" y="1885950"/>
            <a:ext cx="8505825" cy="3152775"/>
          </a:xfrm>
          <a:prstGeom prst="rect">
            <a:avLst/>
          </a:prstGeom>
          <a:solidFill>
            <a:schemeClr val="bg1">
              <a:alpha val="75000"/>
            </a:schemeClr>
          </a:solidFill>
          <a:ln w="63500" cmpd="dbl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535537-F209-4667-9E7F-3C7AB53921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76475" y="2247900"/>
            <a:ext cx="7581900" cy="2514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600" b="1">
                <a:solidFill>
                  <a:schemeClr val="tx1">
                    <a:lumMod val="75000"/>
                    <a:lumOff val="25000"/>
                  </a:schemeClr>
                </a:solidFill>
                <a:cs typeface="Calibri Light"/>
              </a:rPr>
              <a:t>Q &amp; 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73CC25A-1D67-4713-892A-4ADC3CFC5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3459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F2D12E-2293-465E-9853-3AFBE2923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GB" b="1">
                <a:solidFill>
                  <a:srgbClr val="FFFFFF"/>
                </a:solidFill>
                <a:cs typeface="Calibri Light"/>
              </a:rPr>
              <a:t>Introduction</a:t>
            </a:r>
            <a:endParaRPr lang="en-GB" b="1">
              <a:solidFill>
                <a:srgbClr val="FFFFFF"/>
              </a:solidFill>
            </a:endParaRP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BC30DC86-DB4C-4693-B142-A68D8B48C5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7989" y="1955967"/>
            <a:ext cx="10515600" cy="142859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GB">
              <a:ea typeface="+mn-lt"/>
              <a:cs typeface="+mn-lt"/>
            </a:endParaRPr>
          </a:p>
          <a:p>
            <a:pPr marL="0" indent="0">
              <a:buNone/>
            </a:pPr>
            <a:r>
              <a:rPr lang="en-GB">
                <a:ea typeface="+mn-lt"/>
                <a:cs typeface="+mn-lt"/>
              </a:rPr>
              <a:t>Computer Engineering Department does a vast number of research for an year.  </a:t>
            </a:r>
            <a:endParaRPr lang="en-US">
              <a:cs typeface="Calibri" panose="020F0502020204030204"/>
            </a:endParaRPr>
          </a:p>
          <a:p>
            <a:pPr marL="0" indent="0">
              <a:buNone/>
            </a:pPr>
            <a:endParaRPr lang="en-GB">
              <a:cs typeface="Calibri" panose="020F0502020204030204"/>
            </a:endParaRPr>
          </a:p>
          <a:p>
            <a:pPr marL="0" indent="0">
              <a:buNone/>
            </a:pPr>
            <a:endParaRPr lang="en-GB"/>
          </a:p>
        </p:txBody>
      </p:sp>
      <p:pic>
        <p:nvPicPr>
          <p:cNvPr id="4" name="Picture 4" descr="A picture containing logo&#10;&#10;Description automatically generated">
            <a:extLst>
              <a:ext uri="{FF2B5EF4-FFF2-40B4-BE49-F238E27FC236}">
                <a16:creationId xmlns:a16="http://schemas.microsoft.com/office/drawing/2014/main" id="{484FB6F8-5B13-4B1F-84A4-9F3970176D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9031" y="5634463"/>
            <a:ext cx="6292241" cy="1225786"/>
          </a:xfrm>
          <a:prstGeom prst="rect">
            <a:avLst/>
          </a:prstGeom>
        </p:spPr>
      </p:pic>
      <p:pic>
        <p:nvPicPr>
          <p:cNvPr id="5" name="Picture 5" descr="Logo&#10;&#10;Description automatically generated">
            <a:extLst>
              <a:ext uri="{FF2B5EF4-FFF2-40B4-BE49-F238E27FC236}">
                <a16:creationId xmlns:a16="http://schemas.microsoft.com/office/drawing/2014/main" id="{DA38CAC5-E7E1-4F8B-9C8F-A6AAF201CE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04806" y="3304408"/>
            <a:ext cx="1340286" cy="130897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A843490-AE33-48B7-901B-6A81B14C2754}"/>
              </a:ext>
            </a:extLst>
          </p:cNvPr>
          <p:cNvSpPr txBox="1"/>
          <p:nvPr/>
        </p:nvSpPr>
        <p:spPr>
          <a:xfrm>
            <a:off x="2177441" y="3576181"/>
            <a:ext cx="7482212" cy="15122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GB" sz="2800">
                <a:ea typeface="+mn-lt"/>
                <a:cs typeface="+mn-lt"/>
              </a:rPr>
              <a:t> Researches conducted by the department</a:t>
            </a:r>
            <a:endParaRPr lang="en-US" sz="2800">
              <a:ea typeface="+mn-lt"/>
              <a:cs typeface="+mn-lt"/>
            </a:endParaRPr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GB" sz="2800">
                <a:ea typeface="+mn-lt"/>
                <a:cs typeface="+mn-lt"/>
              </a:rPr>
              <a:t> Students' publications</a:t>
            </a:r>
            <a:endParaRPr lang="en-US" sz="2800">
              <a:ea typeface="+mn-lt"/>
              <a:cs typeface="+mn-lt"/>
            </a:endParaRPr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GB" sz="2800">
                <a:ea typeface="+mn-lt"/>
                <a:cs typeface="+mn-lt"/>
              </a:rPr>
              <a:t> Staff members' collaborative publications</a:t>
            </a:r>
            <a:endParaRPr lang="en-GB" sz="2800">
              <a:cs typeface="Calibri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8327AE-394A-46F4-96C9-8DEDA7DD2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5185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F2D12E-2293-465E-9853-3AFBE2923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GB" b="1">
                <a:solidFill>
                  <a:srgbClr val="FFFFFF"/>
                </a:solidFill>
                <a:cs typeface="Calibri Light"/>
              </a:rPr>
              <a:t>Introduction</a:t>
            </a:r>
            <a:endParaRPr lang="en-GB" b="1">
              <a:solidFill>
                <a:srgbClr val="FFFFFF"/>
              </a:solidFill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41CEFF0-4A35-4DF3-8170-6C1EE44AE654}"/>
              </a:ext>
            </a:extLst>
          </p:cNvPr>
          <p:cNvSpPr>
            <a:spLocks noGrp="1"/>
          </p:cNvSpPr>
          <p:nvPr/>
        </p:nvSpPr>
        <p:spPr>
          <a:xfrm>
            <a:off x="1418369" y="2420682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>
                <a:cs typeface="Calibri"/>
              </a:rPr>
              <a:t>Operating Systems</a:t>
            </a:r>
          </a:p>
          <a:p>
            <a:r>
              <a:rPr lang="en-GB">
                <a:cs typeface="Calibri"/>
              </a:rPr>
              <a:t>Embedded Systems</a:t>
            </a:r>
          </a:p>
          <a:p>
            <a:r>
              <a:rPr lang="en-GB">
                <a:cs typeface="Calibri"/>
              </a:rPr>
              <a:t>Machine Learning</a:t>
            </a:r>
          </a:p>
          <a:p>
            <a:r>
              <a:rPr lang="en-GB">
                <a:cs typeface="Calibri"/>
              </a:rPr>
              <a:t>IoT</a:t>
            </a:r>
          </a:p>
          <a:p>
            <a:r>
              <a:rPr lang="en-GB">
                <a:cs typeface="Calibri"/>
              </a:rPr>
              <a:t>Image Processing </a:t>
            </a:r>
          </a:p>
          <a:p>
            <a:r>
              <a:rPr lang="en-GB">
                <a:cs typeface="Calibri"/>
              </a:rPr>
              <a:t>Computational Biology</a:t>
            </a:r>
          </a:p>
          <a:p>
            <a:r>
              <a:rPr lang="en-GB">
                <a:cs typeface="Calibri"/>
              </a:rPr>
              <a:t>Cryptography</a:t>
            </a:r>
          </a:p>
          <a:p>
            <a:r>
              <a:rPr lang="en-GB">
                <a:cs typeface="Calibri"/>
              </a:rPr>
              <a:t>Data Science</a:t>
            </a:r>
          </a:p>
        </p:txBody>
      </p:sp>
      <p:pic>
        <p:nvPicPr>
          <p:cNvPr id="3" name="Picture 3" descr="Icon&#10;&#10;Description automatically generated">
            <a:extLst>
              <a:ext uri="{FF2B5EF4-FFF2-40B4-BE49-F238E27FC236}">
                <a16:creationId xmlns:a16="http://schemas.microsoft.com/office/drawing/2014/main" id="{13123161-C5E1-4DC5-9980-92D1BA0493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2098" y="4715324"/>
            <a:ext cx="1740559" cy="1740559"/>
          </a:xfrm>
          <a:prstGeom prst="rect">
            <a:avLst/>
          </a:prstGeom>
        </p:spPr>
      </p:pic>
      <p:pic>
        <p:nvPicPr>
          <p:cNvPr id="4" name="Picture 4" descr="Icon, qr code&#10;&#10;Description automatically generated">
            <a:extLst>
              <a:ext uri="{FF2B5EF4-FFF2-40B4-BE49-F238E27FC236}">
                <a16:creationId xmlns:a16="http://schemas.microsoft.com/office/drawing/2014/main" id="{88030AE3-380C-4B7F-B15D-8F3C2E26AB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7633" y="1820083"/>
            <a:ext cx="2343150" cy="1952625"/>
          </a:xfrm>
          <a:prstGeom prst="rect">
            <a:avLst/>
          </a:prstGeom>
        </p:spPr>
      </p:pic>
      <p:pic>
        <p:nvPicPr>
          <p:cNvPr id="5" name="Picture 5" descr="Icon&#10;&#10;Description automatically generated">
            <a:extLst>
              <a:ext uri="{FF2B5EF4-FFF2-40B4-BE49-F238E27FC236}">
                <a16:creationId xmlns:a16="http://schemas.microsoft.com/office/drawing/2014/main" id="{170C90F4-8167-4604-B8ED-D91AB3B0EF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2060" y="1998003"/>
            <a:ext cx="1568031" cy="1582409"/>
          </a:xfrm>
          <a:prstGeom prst="rect">
            <a:avLst/>
          </a:prstGeom>
        </p:spPr>
      </p:pic>
      <p:pic>
        <p:nvPicPr>
          <p:cNvPr id="6" name="Picture 6" descr="Icon&#10;&#10;Description automatically generated">
            <a:extLst>
              <a:ext uri="{FF2B5EF4-FFF2-40B4-BE49-F238E27FC236}">
                <a16:creationId xmlns:a16="http://schemas.microsoft.com/office/drawing/2014/main" id="{A04DAAFB-64BF-4EE2-B9A9-FBFFC7486C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93722" y="3424506"/>
            <a:ext cx="1495425" cy="1619250"/>
          </a:xfrm>
          <a:prstGeom prst="rect">
            <a:avLst/>
          </a:prstGeom>
        </p:spPr>
      </p:pic>
      <p:pic>
        <p:nvPicPr>
          <p:cNvPr id="11" name="Picture 12" descr="Icon&#10;&#10;Description automatically generated">
            <a:extLst>
              <a:ext uri="{FF2B5EF4-FFF2-40B4-BE49-F238E27FC236}">
                <a16:creationId xmlns:a16="http://schemas.microsoft.com/office/drawing/2014/main" id="{B6839220-09CE-4084-B65D-891D34C397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85156" y="4312759"/>
            <a:ext cx="2143125" cy="21431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00F95C5-9DE5-4249-AC14-32F7C7ABA096}"/>
              </a:ext>
            </a:extLst>
          </p:cNvPr>
          <p:cNvSpPr txBox="1"/>
          <p:nvPr/>
        </p:nvSpPr>
        <p:spPr>
          <a:xfrm>
            <a:off x="463216" y="1816768"/>
            <a:ext cx="3876173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800" b="1">
                <a:cs typeface="Calibri"/>
              </a:rPr>
              <a:t>Areas of Researches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4C504CF6-EB79-4640-A9F9-06CD9EEC7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3573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F2D12E-2293-465E-9853-3AFBE2923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GB" b="1">
                <a:solidFill>
                  <a:srgbClr val="FFFFFF"/>
                </a:solidFill>
                <a:cs typeface="Calibri Light"/>
              </a:rPr>
              <a:t>Introduction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339DA2-FAE8-48A5-A34A-8DC618E8A2EB}"/>
              </a:ext>
            </a:extLst>
          </p:cNvPr>
          <p:cNvSpPr txBox="1"/>
          <p:nvPr/>
        </p:nvSpPr>
        <p:spPr>
          <a:xfrm>
            <a:off x="1331934" y="2156565"/>
            <a:ext cx="6855911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800">
                <a:cs typeface="Calibri"/>
              </a:rPr>
              <a:t>Currently publications are available on,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6163AD7-E2B0-4E0B-8684-A07CB26C6B41}"/>
              </a:ext>
            </a:extLst>
          </p:cNvPr>
          <p:cNvSpPr txBox="1"/>
          <p:nvPr/>
        </p:nvSpPr>
        <p:spPr>
          <a:xfrm>
            <a:off x="2714825" y="2962582"/>
            <a:ext cx="5723963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GB" sz="2800">
                <a:cs typeface="Calibri"/>
              </a:rPr>
              <a:t>Journals and Conference websites</a:t>
            </a:r>
          </a:p>
          <a:p>
            <a:pPr marL="285750" indent="-285750">
              <a:buFont typeface="Arial"/>
              <a:buChar char="•"/>
            </a:pPr>
            <a:r>
              <a:rPr lang="en-GB" sz="2800">
                <a:cs typeface="Calibri"/>
              </a:rPr>
              <a:t>Research Gate</a:t>
            </a:r>
            <a:endParaRPr lang="en-GB"/>
          </a:p>
          <a:p>
            <a:pPr marL="285750" indent="-285750">
              <a:buFont typeface="Arial"/>
              <a:buChar char="•"/>
            </a:pPr>
            <a:r>
              <a:rPr lang="en-GB" sz="2800">
                <a:cs typeface="Calibri"/>
              </a:rPr>
              <a:t>Google Scholar</a:t>
            </a:r>
          </a:p>
        </p:txBody>
      </p:sp>
      <p:pic>
        <p:nvPicPr>
          <p:cNvPr id="15" name="Picture 24" descr="Icon&#10;&#10;Description automatically generated">
            <a:extLst>
              <a:ext uri="{FF2B5EF4-FFF2-40B4-BE49-F238E27FC236}">
                <a16:creationId xmlns:a16="http://schemas.microsoft.com/office/drawing/2014/main" id="{1C1C4F2E-C831-4E31-90A4-23CBD27DC5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6414" y="3959987"/>
            <a:ext cx="1273592" cy="1284030"/>
          </a:xfrm>
          <a:prstGeom prst="rect">
            <a:avLst/>
          </a:prstGeom>
        </p:spPr>
      </p:pic>
      <p:pic>
        <p:nvPicPr>
          <p:cNvPr id="19" name="Picture 25" descr="Icon&#10;&#10;Description automatically generated">
            <a:extLst>
              <a:ext uri="{FF2B5EF4-FFF2-40B4-BE49-F238E27FC236}">
                <a16:creationId xmlns:a16="http://schemas.microsoft.com/office/drawing/2014/main" id="{790A95AE-EC49-433A-96AF-7E87C323F9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2765" y="2202241"/>
            <a:ext cx="1496736" cy="1464042"/>
          </a:xfrm>
          <a:prstGeom prst="rect">
            <a:avLst/>
          </a:prstGeom>
        </p:spPr>
      </p:pic>
      <p:pic>
        <p:nvPicPr>
          <p:cNvPr id="21" name="Picture 2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0966E5A5-DDD5-4D86-85F3-3E1DBA53F77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168" t="69728" r="1980" b="15306"/>
          <a:stretch/>
        </p:blipFill>
        <p:spPr>
          <a:xfrm>
            <a:off x="936678" y="4710148"/>
            <a:ext cx="6772622" cy="1721466"/>
          </a:xfrm>
          <a:prstGeom prst="rect">
            <a:avLst/>
          </a:prstGeom>
        </p:spPr>
      </p:pic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DF773AA0-780A-4C52-A54F-8F9E2498E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7845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F2D12E-2293-465E-9853-3AFBE2923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GB" b="1">
                <a:solidFill>
                  <a:srgbClr val="FFFFFF"/>
                </a:solidFill>
                <a:cs typeface="Calibri Light"/>
              </a:rPr>
              <a:t>Problem Description </a:t>
            </a:r>
            <a:endParaRPr lang="en-GB" b="1">
              <a:solidFill>
                <a:srgbClr val="FFFFFF"/>
              </a:solidFill>
            </a:endParaRPr>
          </a:p>
        </p:txBody>
      </p:sp>
      <p:pic>
        <p:nvPicPr>
          <p:cNvPr id="4" name="Graphic 4" descr="Books with solid fill">
            <a:extLst>
              <a:ext uri="{FF2B5EF4-FFF2-40B4-BE49-F238E27FC236}">
                <a16:creationId xmlns:a16="http://schemas.microsoft.com/office/drawing/2014/main" id="{8437EE01-2D3E-4566-9580-C3B72982F2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3487" y="3088041"/>
            <a:ext cx="914400" cy="9144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567B4D5-75BE-4441-88AB-CEDA32198B87}"/>
              </a:ext>
            </a:extLst>
          </p:cNvPr>
          <p:cNvSpPr txBox="1"/>
          <p:nvPr/>
        </p:nvSpPr>
        <p:spPr>
          <a:xfrm>
            <a:off x="880782" y="576654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GB">
              <a:cs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516FB6-08F1-4FF9-AF39-D8520E3DAD34}"/>
              </a:ext>
            </a:extLst>
          </p:cNvPr>
          <p:cNvSpPr txBox="1"/>
          <p:nvPr/>
        </p:nvSpPr>
        <p:spPr>
          <a:xfrm>
            <a:off x="4889687" y="4784182"/>
            <a:ext cx="2866464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2400">
                <a:ea typeface="+mn-lt"/>
                <a:cs typeface="+mn-lt"/>
              </a:rPr>
              <a:t>    Unable to locate publications in the same category</a:t>
            </a:r>
            <a:endParaRPr lang="en-US" sz="2400">
              <a:cs typeface="Calibri" panose="020F0502020204030204"/>
            </a:endParaRPr>
          </a:p>
        </p:txBody>
      </p:sp>
      <p:pic>
        <p:nvPicPr>
          <p:cNvPr id="11" name="Graphic 12" descr="Magnifying glass with solid fill">
            <a:extLst>
              <a:ext uri="{FF2B5EF4-FFF2-40B4-BE49-F238E27FC236}">
                <a16:creationId xmlns:a16="http://schemas.microsoft.com/office/drawing/2014/main" id="{363FAD41-8574-404C-8D9E-DBA9BF67FA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89741" y="2781934"/>
            <a:ext cx="1373841" cy="1373841"/>
          </a:xfrm>
          <a:prstGeom prst="rect">
            <a:avLst/>
          </a:prstGeom>
        </p:spPr>
      </p:pic>
      <p:pic>
        <p:nvPicPr>
          <p:cNvPr id="18" name="Graphic 4" descr="Books with solid fill">
            <a:extLst>
              <a:ext uri="{FF2B5EF4-FFF2-40B4-BE49-F238E27FC236}">
                <a16:creationId xmlns:a16="http://schemas.microsoft.com/office/drawing/2014/main" id="{AC1B4F61-CCC0-490C-B0C9-239701E0AB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83975" y="2646529"/>
            <a:ext cx="914400" cy="914400"/>
          </a:xfrm>
          <a:prstGeom prst="rect">
            <a:avLst/>
          </a:prstGeom>
        </p:spPr>
      </p:pic>
      <p:pic>
        <p:nvPicPr>
          <p:cNvPr id="20" name="Graphic 4" descr="Books with solid fill">
            <a:extLst>
              <a:ext uri="{FF2B5EF4-FFF2-40B4-BE49-F238E27FC236}">
                <a16:creationId xmlns:a16="http://schemas.microsoft.com/office/drawing/2014/main" id="{3E275BDB-4003-4ACD-86E7-5E01F39DE95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495400" y="3381846"/>
            <a:ext cx="914400" cy="914400"/>
          </a:xfrm>
          <a:prstGeom prst="rect">
            <a:avLst/>
          </a:prstGeom>
        </p:spPr>
      </p:pic>
      <p:pic>
        <p:nvPicPr>
          <p:cNvPr id="5" name="Graphic 12" descr="Marker with solid fill">
            <a:extLst>
              <a:ext uri="{FF2B5EF4-FFF2-40B4-BE49-F238E27FC236}">
                <a16:creationId xmlns:a16="http://schemas.microsoft.com/office/drawing/2014/main" id="{3FAC3170-5FAA-4105-BA01-8FCB16C3A4F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400800" y="2569234"/>
            <a:ext cx="914400" cy="9144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F4450B2-27B4-4530-B768-69FFD71A71FF}"/>
              </a:ext>
            </a:extLst>
          </p:cNvPr>
          <p:cNvSpPr txBox="1"/>
          <p:nvPr/>
        </p:nvSpPr>
        <p:spPr>
          <a:xfrm>
            <a:off x="8915400" y="4929489"/>
            <a:ext cx="2743200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2400">
                <a:ea typeface="+mn-lt"/>
                <a:cs typeface="+mn-lt"/>
              </a:rPr>
              <a:t>No auto updating mechanism </a:t>
            </a:r>
            <a:endParaRPr lang="en-US" sz="2400">
              <a:ea typeface="+mn-lt"/>
              <a:cs typeface="+mn-lt"/>
            </a:endParaRPr>
          </a:p>
        </p:txBody>
      </p:sp>
      <p:pic>
        <p:nvPicPr>
          <p:cNvPr id="23" name="Graphic 23" descr="Cloud Computing with solid fill">
            <a:extLst>
              <a:ext uri="{FF2B5EF4-FFF2-40B4-BE49-F238E27FC236}">
                <a16:creationId xmlns:a16="http://schemas.microsoft.com/office/drawing/2014/main" id="{D55D4744-579A-4972-85A6-F65EF71FC64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763622" y="2786797"/>
            <a:ext cx="1302588" cy="128821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3F73538-3692-4706-8066-63A5A03D2D38}"/>
              </a:ext>
            </a:extLst>
          </p:cNvPr>
          <p:cNvSpPr txBox="1"/>
          <p:nvPr/>
        </p:nvSpPr>
        <p:spPr>
          <a:xfrm>
            <a:off x="631451" y="4868042"/>
            <a:ext cx="3614648" cy="121076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2400">
                <a:ea typeface="+mn-lt"/>
                <a:cs typeface="+mn-lt"/>
              </a:rPr>
              <a:t>There is no single place where all of the publications are available</a:t>
            </a:r>
            <a:endParaRPr lang="en-US" sz="2400">
              <a:cs typeface="Calibri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B98DC6-F549-4EA9-82BF-FF3909204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3328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F2D12E-2293-465E-9853-3AFBE2923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GB" b="1">
                <a:solidFill>
                  <a:srgbClr val="FFFFFF"/>
                </a:solidFill>
                <a:cs typeface="Calibri Light"/>
              </a:rPr>
              <a:t>Solution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BC30DC86-DB4C-4693-B142-A68D8B48C5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570" y="2650255"/>
            <a:ext cx="4847574" cy="347451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GB" sz="3200">
                <a:ea typeface="+mn-lt"/>
                <a:cs typeface="+mn-lt"/>
              </a:rPr>
              <a:t>A web portal to collect all publications on all areas under Computer Engineering department to a single information repository.</a:t>
            </a:r>
            <a:endParaRPr lang="en-GB" sz="3200">
              <a:cs typeface="Calibri" panose="020F0502020204030204"/>
            </a:endParaRPr>
          </a:p>
          <a:p>
            <a:pPr marL="0" indent="0">
              <a:buNone/>
            </a:pPr>
            <a:endParaRPr lang="en-US">
              <a:cs typeface="Calibri" panose="020F0502020204030204"/>
            </a:endParaRPr>
          </a:p>
        </p:txBody>
      </p:sp>
      <p:pic>
        <p:nvPicPr>
          <p:cNvPr id="11" name="Picture 1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518458A-3B42-4720-BCED-F1D6CC1697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3732" y="2496864"/>
            <a:ext cx="4970903" cy="2757049"/>
          </a:xfrm>
          <a:prstGeom prst="rect">
            <a:avLst/>
          </a:prstGeom>
        </p:spPr>
      </p:pic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F3A17315-9482-451E-B640-554C199B6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9092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F2D12E-2293-465E-9853-3AFBE2923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GB" b="1">
                <a:solidFill>
                  <a:srgbClr val="FFFFFF"/>
                </a:solidFill>
                <a:cs typeface="Calibri Light"/>
              </a:rPr>
              <a:t>Features</a:t>
            </a:r>
            <a:endParaRPr lang="en-GB" b="1">
              <a:solidFill>
                <a:srgbClr val="FFFFFF"/>
              </a:solidFill>
            </a:endParaRPr>
          </a:p>
        </p:txBody>
      </p:sp>
      <p:graphicFrame>
        <p:nvGraphicFramePr>
          <p:cNvPr id="3" name="Content Placeholder 16">
            <a:extLst>
              <a:ext uri="{FF2B5EF4-FFF2-40B4-BE49-F238E27FC236}">
                <a16:creationId xmlns:a16="http://schemas.microsoft.com/office/drawing/2014/main" id="{57D3B880-F0A0-4137-9A4E-08DFF9A1A11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39378315"/>
              </p:ext>
            </p:extLst>
          </p:nvPr>
        </p:nvGraphicFramePr>
        <p:xfrm>
          <a:off x="2535811" y="1507653"/>
          <a:ext cx="6942133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33" name="Slide Number Placeholder 1232">
            <a:extLst>
              <a:ext uri="{FF2B5EF4-FFF2-40B4-BE49-F238E27FC236}">
                <a16:creationId xmlns:a16="http://schemas.microsoft.com/office/drawing/2014/main" id="{82BD5835-A3D3-4DA3-9267-149670CC8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34501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F2D12E-2293-465E-9853-3AFBE2923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GB" b="1">
                <a:solidFill>
                  <a:srgbClr val="FFFFFF"/>
                </a:solidFill>
                <a:cs typeface="Calibri Light"/>
              </a:rPr>
              <a:t>Target  Audience</a:t>
            </a:r>
          </a:p>
        </p:txBody>
      </p:sp>
      <p:graphicFrame>
        <p:nvGraphicFramePr>
          <p:cNvPr id="3" name="Content Placeholder 16">
            <a:extLst>
              <a:ext uri="{FF2B5EF4-FFF2-40B4-BE49-F238E27FC236}">
                <a16:creationId xmlns:a16="http://schemas.microsoft.com/office/drawing/2014/main" id="{002B7B27-50D2-4D6F-B22E-4CF04485C2C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77823000"/>
              </p:ext>
            </p:extLst>
          </p:nvPr>
        </p:nvGraphicFramePr>
        <p:xfrm>
          <a:off x="333936" y="1191498"/>
          <a:ext cx="11737040" cy="49854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8EC8E31F-BB63-4D3B-9CD5-0850E1641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51580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F2D12E-2293-465E-9853-3AFBE2923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GB" b="1">
                <a:solidFill>
                  <a:srgbClr val="FFFFFF"/>
                </a:solidFill>
                <a:ea typeface="+mj-lt"/>
                <a:cs typeface="+mj-lt"/>
              </a:rPr>
              <a:t>Data Collection</a:t>
            </a:r>
            <a:endParaRPr lang="en-US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5B7EF671-6BBF-487E-9241-43D2F32156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1867" y="2744662"/>
            <a:ext cx="1953704" cy="768111"/>
          </a:xfrm>
        </p:spPr>
      </p:pic>
      <p:pic>
        <p:nvPicPr>
          <p:cNvPr id="9" name="Picture 10" descr="Graphical user interface&#10;&#10;Description automatically generated">
            <a:extLst>
              <a:ext uri="{FF2B5EF4-FFF2-40B4-BE49-F238E27FC236}">
                <a16:creationId xmlns:a16="http://schemas.microsoft.com/office/drawing/2014/main" id="{0D404265-C34F-495C-A407-F89259D7B0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9888" y="3782789"/>
            <a:ext cx="2538323" cy="946031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7FCA5D4-AAD6-4504-8A3E-57491BC96D8A}"/>
              </a:ext>
            </a:extLst>
          </p:cNvPr>
          <p:cNvSpPr/>
          <p:nvPr/>
        </p:nvSpPr>
        <p:spPr>
          <a:xfrm>
            <a:off x="1089211" y="2433918"/>
            <a:ext cx="2543734" cy="2700617"/>
          </a:xfrm>
          <a:prstGeom prst="round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7AF82D86-3EFD-4A8B-8658-54E7A908CAB1}"/>
              </a:ext>
            </a:extLst>
          </p:cNvPr>
          <p:cNvSpPr/>
          <p:nvPr/>
        </p:nvSpPr>
        <p:spPr>
          <a:xfrm>
            <a:off x="3729810" y="3629316"/>
            <a:ext cx="974911" cy="481852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E7B17CA9-434F-475D-8110-2640E83A3EBB}"/>
              </a:ext>
            </a:extLst>
          </p:cNvPr>
          <p:cNvSpPr/>
          <p:nvPr/>
        </p:nvSpPr>
        <p:spPr>
          <a:xfrm>
            <a:off x="4798358" y="3408830"/>
            <a:ext cx="1848970" cy="930088"/>
          </a:xfrm>
          <a:prstGeom prst="round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811754F-6485-40D2-8CC5-3358DAA02242}"/>
              </a:ext>
            </a:extLst>
          </p:cNvPr>
          <p:cNvSpPr txBox="1"/>
          <p:nvPr/>
        </p:nvSpPr>
        <p:spPr>
          <a:xfrm>
            <a:off x="5049370" y="3615017"/>
            <a:ext cx="1353671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800" b="1">
                <a:solidFill>
                  <a:schemeClr val="accent1">
                    <a:lumMod val="75000"/>
                  </a:schemeClr>
                </a:solidFill>
                <a:cs typeface="Calibri"/>
              </a:rPr>
              <a:t>Bib File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4ECEB2-53A5-47D6-9C2F-975ACA7DBFAD}"/>
              </a:ext>
            </a:extLst>
          </p:cNvPr>
          <p:cNvSpPr txBox="1"/>
          <p:nvPr/>
        </p:nvSpPr>
        <p:spPr>
          <a:xfrm>
            <a:off x="5372174" y="491271"/>
            <a:ext cx="360584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GB">
              <a:cs typeface="Calibri"/>
            </a:endParaRPr>
          </a:p>
        </p:txBody>
      </p:sp>
      <p:pic>
        <p:nvPicPr>
          <p:cNvPr id="23" name="Picture 23" descr="Text&#10;&#10;Description automatically generated">
            <a:extLst>
              <a:ext uri="{FF2B5EF4-FFF2-40B4-BE49-F238E27FC236}">
                <a16:creationId xmlns:a16="http://schemas.microsoft.com/office/drawing/2014/main" id="{DB4A21C9-2B85-4D97-BC56-7460F75A11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8050" y="1955846"/>
            <a:ext cx="4693023" cy="4446513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0A7957-4EDD-4338-9F09-585CBDBE6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60357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Research Profiles of Academic Staff</vt:lpstr>
      <vt:lpstr>Introduction</vt:lpstr>
      <vt:lpstr>Introduction</vt:lpstr>
      <vt:lpstr>Introduction</vt:lpstr>
      <vt:lpstr>Problem Description </vt:lpstr>
      <vt:lpstr>Solution</vt:lpstr>
      <vt:lpstr>Features</vt:lpstr>
      <vt:lpstr>Target  Audience</vt:lpstr>
      <vt:lpstr>Data Collection</vt:lpstr>
      <vt:lpstr>Data Structure</vt:lpstr>
      <vt:lpstr>Plan for Work</vt:lpstr>
      <vt:lpstr>Success of the Project</vt:lpstr>
      <vt:lpstr>Future Plans </vt:lpstr>
      <vt:lpstr>Team</vt:lpstr>
      <vt:lpstr>THANK YOU !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4</cp:revision>
  <dcterms:created xsi:type="dcterms:W3CDTF">2022-02-15T06:06:45Z</dcterms:created>
  <dcterms:modified xsi:type="dcterms:W3CDTF">2022-02-18T04:14:05Z</dcterms:modified>
</cp:coreProperties>
</file>