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4D9069D-7868-45B7-B5B7-E3159D5ED23D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6560"/>
            <a:ext cx="321840" cy="321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1868120" y="646560"/>
            <a:ext cx="321840" cy="321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11868120" y="6212160"/>
            <a:ext cx="321840" cy="321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-12960" y="6212160"/>
            <a:ext cx="321840" cy="321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648000" y="0"/>
            <a:ext cx="11541960" cy="64584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0" y="0"/>
            <a:ext cx="645840" cy="6458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Line 7"/>
          <p:cNvSpPr/>
          <p:nvPr/>
        </p:nvSpPr>
        <p:spPr>
          <a:xfrm flipV="1">
            <a:off x="648360" y="0"/>
            <a:ext cx="360" cy="64800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" name="Group 8"/>
          <p:cNvGrpSpPr/>
          <p:nvPr/>
        </p:nvGrpSpPr>
        <p:grpSpPr>
          <a:xfrm>
            <a:off x="10233720" y="162000"/>
            <a:ext cx="1632240" cy="321840"/>
            <a:chOff x="10233720" y="162000"/>
            <a:chExt cx="1632240" cy="321840"/>
          </a:xfrm>
        </p:grpSpPr>
        <p:sp>
          <p:nvSpPr>
            <p:cNvPr id="8" name="CustomShape 9"/>
            <p:cNvSpPr/>
            <p:nvPr/>
          </p:nvSpPr>
          <p:spPr>
            <a:xfrm>
              <a:off x="10233720" y="171360"/>
              <a:ext cx="65880" cy="312480"/>
            </a:xfrm>
            <a:custGeom>
              <a:avLst/>
              <a:gdLst/>
              <a:ahLst/>
              <a:rect l="l" t="t" r="r" b="b"/>
              <a:pathLst>
                <a:path w="162" h="749">
                  <a:moveTo>
                    <a:pt x="162" y="24"/>
                  </a:moveTo>
                  <a:lnTo>
                    <a:pt x="71" y="24"/>
                  </a:lnTo>
                  <a:lnTo>
                    <a:pt x="71" y="725"/>
                  </a:lnTo>
                  <a:lnTo>
                    <a:pt x="162" y="725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2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411920" y="162000"/>
              <a:ext cx="170280" cy="245160"/>
            </a:xfrm>
            <a:custGeom>
              <a:avLst/>
              <a:gdLst/>
              <a:ahLst/>
              <a:rect l="l" t="t" r="r" b="b"/>
              <a:pathLst>
                <a:path w="409" h="587">
                  <a:moveTo>
                    <a:pt x="409" y="539"/>
                  </a:moveTo>
                  <a:lnTo>
                    <a:pt x="409" y="558"/>
                  </a:lnTo>
                  <a:lnTo>
                    <a:pt x="371" y="563"/>
                  </a:lnTo>
                  <a:lnTo>
                    <a:pt x="357" y="565"/>
                  </a:lnTo>
                  <a:lnTo>
                    <a:pt x="348" y="566"/>
                  </a:lnTo>
                  <a:lnTo>
                    <a:pt x="317" y="573"/>
                  </a:lnTo>
                  <a:lnTo>
                    <a:pt x="281" y="584"/>
                  </a:lnTo>
                  <a:lnTo>
                    <a:pt x="277" y="568"/>
                  </a:lnTo>
                  <a:lnTo>
                    <a:pt x="273" y="553"/>
                  </a:lnTo>
                  <a:lnTo>
                    <a:pt x="270" y="540"/>
                  </a:lnTo>
                  <a:lnTo>
                    <a:pt x="268" y="525"/>
                  </a:lnTo>
                  <a:lnTo>
                    <a:pt x="264" y="532"/>
                  </a:lnTo>
                  <a:lnTo>
                    <a:pt x="258" y="540"/>
                  </a:lnTo>
                  <a:lnTo>
                    <a:pt x="254" y="546"/>
                  </a:lnTo>
                  <a:lnTo>
                    <a:pt x="248" y="552"/>
                  </a:lnTo>
                  <a:lnTo>
                    <a:pt x="243" y="558"/>
                  </a:lnTo>
                  <a:lnTo>
                    <a:pt x="237" y="563"/>
                  </a:lnTo>
                  <a:lnTo>
                    <a:pt x="231" y="567"/>
                  </a:lnTo>
                  <a:lnTo>
                    <a:pt x="225" y="571"/>
                  </a:lnTo>
                  <a:lnTo>
                    <a:pt x="218" y="575"/>
                  </a:lnTo>
                  <a:lnTo>
                    <a:pt x="212" y="579"/>
                  </a:lnTo>
                  <a:lnTo>
                    <a:pt x="205" y="581"/>
                  </a:lnTo>
                  <a:lnTo>
                    <a:pt x="197" y="583"/>
                  </a:lnTo>
                  <a:lnTo>
                    <a:pt x="190" y="585"/>
                  </a:lnTo>
                  <a:lnTo>
                    <a:pt x="183" y="586"/>
                  </a:lnTo>
                  <a:lnTo>
                    <a:pt x="175" y="587"/>
                  </a:lnTo>
                  <a:lnTo>
                    <a:pt x="167" y="587"/>
                  </a:lnTo>
                  <a:lnTo>
                    <a:pt x="149" y="586"/>
                  </a:lnTo>
                  <a:lnTo>
                    <a:pt x="141" y="585"/>
                  </a:lnTo>
                  <a:lnTo>
                    <a:pt x="132" y="584"/>
                  </a:lnTo>
                  <a:lnTo>
                    <a:pt x="124" y="582"/>
                  </a:lnTo>
                  <a:lnTo>
                    <a:pt x="117" y="579"/>
                  </a:lnTo>
                  <a:lnTo>
                    <a:pt x="108" y="577"/>
                  </a:lnTo>
                  <a:lnTo>
                    <a:pt x="101" y="572"/>
                  </a:lnTo>
                  <a:lnTo>
                    <a:pt x="93" y="569"/>
                  </a:lnTo>
                  <a:lnTo>
                    <a:pt x="86" y="565"/>
                  </a:lnTo>
                  <a:lnTo>
                    <a:pt x="80" y="560"/>
                  </a:lnTo>
                  <a:lnTo>
                    <a:pt x="72" y="554"/>
                  </a:lnTo>
                  <a:lnTo>
                    <a:pt x="66" y="549"/>
                  </a:lnTo>
                  <a:lnTo>
                    <a:pt x="60" y="543"/>
                  </a:lnTo>
                  <a:lnTo>
                    <a:pt x="54" y="537"/>
                  </a:lnTo>
                  <a:lnTo>
                    <a:pt x="48" y="530"/>
                  </a:lnTo>
                  <a:lnTo>
                    <a:pt x="42" y="522"/>
                  </a:lnTo>
                  <a:lnTo>
                    <a:pt x="37" y="514"/>
                  </a:lnTo>
                  <a:lnTo>
                    <a:pt x="32" y="506"/>
                  </a:lnTo>
                  <a:lnTo>
                    <a:pt x="27" y="498"/>
                  </a:lnTo>
                  <a:lnTo>
                    <a:pt x="19" y="481"/>
                  </a:lnTo>
                  <a:lnTo>
                    <a:pt x="15" y="471"/>
                  </a:lnTo>
                  <a:lnTo>
                    <a:pt x="12" y="463"/>
                  </a:lnTo>
                  <a:lnTo>
                    <a:pt x="10" y="453"/>
                  </a:lnTo>
                  <a:lnTo>
                    <a:pt x="6" y="443"/>
                  </a:lnTo>
                  <a:lnTo>
                    <a:pt x="4" y="433"/>
                  </a:lnTo>
                  <a:lnTo>
                    <a:pt x="3" y="423"/>
                  </a:lnTo>
                  <a:lnTo>
                    <a:pt x="1" y="412"/>
                  </a:lnTo>
                  <a:lnTo>
                    <a:pt x="1" y="402"/>
                  </a:lnTo>
                  <a:lnTo>
                    <a:pt x="0" y="391"/>
                  </a:lnTo>
                  <a:lnTo>
                    <a:pt x="0" y="380"/>
                  </a:lnTo>
                  <a:lnTo>
                    <a:pt x="0" y="369"/>
                  </a:lnTo>
                  <a:lnTo>
                    <a:pt x="1" y="358"/>
                  </a:lnTo>
                  <a:lnTo>
                    <a:pt x="3" y="338"/>
                  </a:lnTo>
                  <a:lnTo>
                    <a:pt x="4" y="327"/>
                  </a:lnTo>
                  <a:lnTo>
                    <a:pt x="6" y="318"/>
                  </a:lnTo>
                  <a:lnTo>
                    <a:pt x="12" y="299"/>
                  </a:lnTo>
                  <a:lnTo>
                    <a:pt x="15" y="290"/>
                  </a:lnTo>
                  <a:lnTo>
                    <a:pt x="18" y="281"/>
                  </a:lnTo>
                  <a:lnTo>
                    <a:pt x="22" y="273"/>
                  </a:lnTo>
                  <a:lnTo>
                    <a:pt x="26" y="264"/>
                  </a:lnTo>
                  <a:lnTo>
                    <a:pt x="31" y="256"/>
                  </a:lnTo>
                  <a:lnTo>
                    <a:pt x="36" y="248"/>
                  </a:lnTo>
                  <a:lnTo>
                    <a:pt x="41" y="240"/>
                  </a:lnTo>
                  <a:lnTo>
                    <a:pt x="46" y="233"/>
                  </a:lnTo>
                  <a:lnTo>
                    <a:pt x="53" y="225"/>
                  </a:lnTo>
                  <a:lnTo>
                    <a:pt x="58" y="219"/>
                  </a:lnTo>
                  <a:lnTo>
                    <a:pt x="64" y="213"/>
                  </a:lnTo>
                  <a:lnTo>
                    <a:pt x="70" y="207"/>
                  </a:lnTo>
                  <a:lnTo>
                    <a:pt x="78" y="202"/>
                  </a:lnTo>
                  <a:lnTo>
                    <a:pt x="84" y="198"/>
                  </a:lnTo>
                  <a:lnTo>
                    <a:pt x="91" y="194"/>
                  </a:lnTo>
                  <a:lnTo>
                    <a:pt x="98" y="190"/>
                  </a:lnTo>
                  <a:lnTo>
                    <a:pt x="105" y="186"/>
                  </a:lnTo>
                  <a:lnTo>
                    <a:pt x="112" y="183"/>
                  </a:lnTo>
                  <a:lnTo>
                    <a:pt x="121" y="181"/>
                  </a:lnTo>
                  <a:lnTo>
                    <a:pt x="128" y="179"/>
                  </a:lnTo>
                  <a:lnTo>
                    <a:pt x="137" y="177"/>
                  </a:lnTo>
                  <a:lnTo>
                    <a:pt x="145" y="176"/>
                  </a:lnTo>
                  <a:lnTo>
                    <a:pt x="162" y="175"/>
                  </a:lnTo>
                  <a:lnTo>
                    <a:pt x="171" y="176"/>
                  </a:lnTo>
                  <a:lnTo>
                    <a:pt x="181" y="176"/>
                  </a:lnTo>
                  <a:lnTo>
                    <a:pt x="189" y="178"/>
                  </a:lnTo>
                  <a:lnTo>
                    <a:pt x="197" y="180"/>
                  </a:lnTo>
                  <a:lnTo>
                    <a:pt x="205" y="182"/>
                  </a:lnTo>
                  <a:lnTo>
                    <a:pt x="212" y="185"/>
                  </a:lnTo>
                  <a:lnTo>
                    <a:pt x="219" y="190"/>
                  </a:lnTo>
                  <a:lnTo>
                    <a:pt x="226" y="194"/>
                  </a:lnTo>
                  <a:lnTo>
                    <a:pt x="232" y="198"/>
                  </a:lnTo>
                  <a:lnTo>
                    <a:pt x="239" y="205"/>
                  </a:lnTo>
                  <a:lnTo>
                    <a:pt x="248" y="214"/>
                  </a:lnTo>
                  <a:lnTo>
                    <a:pt x="256" y="224"/>
                  </a:lnTo>
                  <a:lnTo>
                    <a:pt x="256" y="102"/>
                  </a:lnTo>
                  <a:lnTo>
                    <a:pt x="256" y="93"/>
                  </a:lnTo>
                  <a:lnTo>
                    <a:pt x="256" y="84"/>
                  </a:lnTo>
                  <a:lnTo>
                    <a:pt x="253" y="71"/>
                  </a:lnTo>
                  <a:lnTo>
                    <a:pt x="252" y="64"/>
                  </a:lnTo>
                  <a:lnTo>
                    <a:pt x="250" y="60"/>
                  </a:lnTo>
                  <a:lnTo>
                    <a:pt x="248" y="56"/>
                  </a:lnTo>
                  <a:lnTo>
                    <a:pt x="245" y="54"/>
                  </a:lnTo>
                  <a:lnTo>
                    <a:pt x="241" y="52"/>
                  </a:lnTo>
                  <a:lnTo>
                    <a:pt x="238" y="51"/>
                  </a:lnTo>
                  <a:lnTo>
                    <a:pt x="228" y="48"/>
                  </a:lnTo>
                  <a:lnTo>
                    <a:pt x="214" y="46"/>
                  </a:lnTo>
                  <a:lnTo>
                    <a:pt x="197" y="46"/>
                  </a:lnTo>
                  <a:lnTo>
                    <a:pt x="197" y="26"/>
                  </a:lnTo>
                  <a:lnTo>
                    <a:pt x="217" y="25"/>
                  </a:lnTo>
                  <a:lnTo>
                    <a:pt x="236" y="23"/>
                  </a:lnTo>
                  <a:lnTo>
                    <a:pt x="255" y="20"/>
                  </a:lnTo>
                  <a:lnTo>
                    <a:pt x="274" y="17"/>
                  </a:lnTo>
                  <a:lnTo>
                    <a:pt x="293" y="14"/>
                  </a:lnTo>
                  <a:lnTo>
                    <a:pt x="311" y="10"/>
                  </a:lnTo>
                  <a:lnTo>
                    <a:pt x="329" y="5"/>
                  </a:lnTo>
                  <a:lnTo>
                    <a:pt x="346" y="0"/>
                  </a:lnTo>
                  <a:lnTo>
                    <a:pt x="346" y="483"/>
                  </a:lnTo>
                  <a:lnTo>
                    <a:pt x="348" y="492"/>
                  </a:lnTo>
                  <a:lnTo>
                    <a:pt x="348" y="500"/>
                  </a:lnTo>
                  <a:lnTo>
                    <a:pt x="350" y="513"/>
                  </a:lnTo>
                  <a:lnTo>
                    <a:pt x="352" y="519"/>
                  </a:lnTo>
                  <a:lnTo>
                    <a:pt x="353" y="523"/>
                  </a:lnTo>
                  <a:lnTo>
                    <a:pt x="355" y="527"/>
                  </a:lnTo>
                  <a:lnTo>
                    <a:pt x="358" y="529"/>
                  </a:lnTo>
                  <a:lnTo>
                    <a:pt x="361" y="531"/>
                  </a:lnTo>
                  <a:lnTo>
                    <a:pt x="365" y="533"/>
                  </a:lnTo>
                  <a:lnTo>
                    <a:pt x="371" y="534"/>
                  </a:lnTo>
                  <a:lnTo>
                    <a:pt x="376" y="537"/>
                  </a:lnTo>
                  <a:lnTo>
                    <a:pt x="383" y="538"/>
                  </a:lnTo>
                  <a:lnTo>
                    <a:pt x="391" y="538"/>
                  </a:lnTo>
                  <a:lnTo>
                    <a:pt x="409" y="539"/>
                  </a:lnTo>
                  <a:close/>
                  <a:moveTo>
                    <a:pt x="172" y="199"/>
                  </a:moveTo>
                  <a:lnTo>
                    <a:pt x="166" y="199"/>
                  </a:lnTo>
                  <a:lnTo>
                    <a:pt x="161" y="199"/>
                  </a:lnTo>
                  <a:lnTo>
                    <a:pt x="150" y="202"/>
                  </a:lnTo>
                  <a:lnTo>
                    <a:pt x="146" y="203"/>
                  </a:lnTo>
                  <a:lnTo>
                    <a:pt x="142" y="206"/>
                  </a:lnTo>
                  <a:lnTo>
                    <a:pt x="137" y="208"/>
                  </a:lnTo>
                  <a:lnTo>
                    <a:pt x="133" y="212"/>
                  </a:lnTo>
                  <a:lnTo>
                    <a:pt x="129" y="216"/>
                  </a:lnTo>
                  <a:lnTo>
                    <a:pt x="125" y="219"/>
                  </a:lnTo>
                  <a:lnTo>
                    <a:pt x="119" y="228"/>
                  </a:lnTo>
                  <a:lnTo>
                    <a:pt x="113" y="239"/>
                  </a:lnTo>
                  <a:lnTo>
                    <a:pt x="110" y="245"/>
                  </a:lnTo>
                  <a:lnTo>
                    <a:pt x="108" y="252"/>
                  </a:lnTo>
                  <a:lnTo>
                    <a:pt x="105" y="264"/>
                  </a:lnTo>
                  <a:lnTo>
                    <a:pt x="102" y="277"/>
                  </a:lnTo>
                  <a:lnTo>
                    <a:pt x="99" y="292"/>
                  </a:lnTo>
                  <a:lnTo>
                    <a:pt x="97" y="306"/>
                  </a:lnTo>
                  <a:lnTo>
                    <a:pt x="95" y="323"/>
                  </a:lnTo>
                  <a:lnTo>
                    <a:pt x="93" y="340"/>
                  </a:lnTo>
                  <a:lnTo>
                    <a:pt x="92" y="359"/>
                  </a:lnTo>
                  <a:lnTo>
                    <a:pt x="92" y="378"/>
                  </a:lnTo>
                  <a:lnTo>
                    <a:pt x="92" y="398"/>
                  </a:lnTo>
                  <a:lnTo>
                    <a:pt x="93" y="406"/>
                  </a:lnTo>
                  <a:lnTo>
                    <a:pt x="93" y="416"/>
                  </a:lnTo>
                  <a:lnTo>
                    <a:pt x="95" y="432"/>
                  </a:lnTo>
                  <a:lnTo>
                    <a:pt x="97" y="449"/>
                  </a:lnTo>
                  <a:lnTo>
                    <a:pt x="99" y="464"/>
                  </a:lnTo>
                  <a:lnTo>
                    <a:pt x="101" y="479"/>
                  </a:lnTo>
                  <a:lnTo>
                    <a:pt x="104" y="492"/>
                  </a:lnTo>
                  <a:lnTo>
                    <a:pt x="107" y="505"/>
                  </a:lnTo>
                  <a:lnTo>
                    <a:pt x="109" y="511"/>
                  </a:lnTo>
                  <a:lnTo>
                    <a:pt x="112" y="518"/>
                  </a:lnTo>
                  <a:lnTo>
                    <a:pt x="116" y="523"/>
                  </a:lnTo>
                  <a:lnTo>
                    <a:pt x="119" y="529"/>
                  </a:lnTo>
                  <a:lnTo>
                    <a:pt x="126" y="539"/>
                  </a:lnTo>
                  <a:lnTo>
                    <a:pt x="130" y="544"/>
                  </a:lnTo>
                  <a:lnTo>
                    <a:pt x="135" y="548"/>
                  </a:lnTo>
                  <a:lnTo>
                    <a:pt x="140" y="552"/>
                  </a:lnTo>
                  <a:lnTo>
                    <a:pt x="144" y="555"/>
                  </a:lnTo>
                  <a:lnTo>
                    <a:pt x="149" y="558"/>
                  </a:lnTo>
                  <a:lnTo>
                    <a:pt x="154" y="560"/>
                  </a:lnTo>
                  <a:lnTo>
                    <a:pt x="160" y="562"/>
                  </a:lnTo>
                  <a:lnTo>
                    <a:pt x="165" y="563"/>
                  </a:lnTo>
                  <a:lnTo>
                    <a:pt x="170" y="563"/>
                  </a:lnTo>
                  <a:lnTo>
                    <a:pt x="176" y="564"/>
                  </a:lnTo>
                  <a:lnTo>
                    <a:pt x="184" y="563"/>
                  </a:lnTo>
                  <a:lnTo>
                    <a:pt x="191" y="562"/>
                  </a:lnTo>
                  <a:lnTo>
                    <a:pt x="197" y="560"/>
                  </a:lnTo>
                  <a:lnTo>
                    <a:pt x="204" y="557"/>
                  </a:lnTo>
                  <a:lnTo>
                    <a:pt x="210" y="553"/>
                  </a:lnTo>
                  <a:lnTo>
                    <a:pt x="216" y="549"/>
                  </a:lnTo>
                  <a:lnTo>
                    <a:pt x="222" y="544"/>
                  </a:lnTo>
                  <a:lnTo>
                    <a:pt x="227" y="538"/>
                  </a:lnTo>
                  <a:lnTo>
                    <a:pt x="231" y="532"/>
                  </a:lnTo>
                  <a:lnTo>
                    <a:pt x="234" y="526"/>
                  </a:lnTo>
                  <a:lnTo>
                    <a:pt x="237" y="520"/>
                  </a:lnTo>
                  <a:lnTo>
                    <a:pt x="240" y="513"/>
                  </a:lnTo>
                  <a:lnTo>
                    <a:pt x="243" y="506"/>
                  </a:lnTo>
                  <a:lnTo>
                    <a:pt x="246" y="498"/>
                  </a:lnTo>
                  <a:lnTo>
                    <a:pt x="250" y="480"/>
                  </a:lnTo>
                  <a:lnTo>
                    <a:pt x="253" y="459"/>
                  </a:lnTo>
                  <a:lnTo>
                    <a:pt x="254" y="447"/>
                  </a:lnTo>
                  <a:lnTo>
                    <a:pt x="255" y="436"/>
                  </a:lnTo>
                  <a:lnTo>
                    <a:pt x="257" y="410"/>
                  </a:lnTo>
                  <a:lnTo>
                    <a:pt x="257" y="382"/>
                  </a:lnTo>
                  <a:lnTo>
                    <a:pt x="257" y="362"/>
                  </a:lnTo>
                  <a:lnTo>
                    <a:pt x="256" y="343"/>
                  </a:lnTo>
                  <a:lnTo>
                    <a:pt x="255" y="325"/>
                  </a:lnTo>
                  <a:lnTo>
                    <a:pt x="253" y="308"/>
                  </a:lnTo>
                  <a:lnTo>
                    <a:pt x="251" y="293"/>
                  </a:lnTo>
                  <a:lnTo>
                    <a:pt x="248" y="278"/>
                  </a:lnTo>
                  <a:lnTo>
                    <a:pt x="245" y="264"/>
                  </a:lnTo>
                  <a:lnTo>
                    <a:pt x="240" y="252"/>
                  </a:lnTo>
                  <a:lnTo>
                    <a:pt x="235" y="239"/>
                  </a:lnTo>
                  <a:lnTo>
                    <a:pt x="232" y="234"/>
                  </a:lnTo>
                  <a:lnTo>
                    <a:pt x="229" y="228"/>
                  </a:lnTo>
                  <a:lnTo>
                    <a:pt x="226" y="224"/>
                  </a:lnTo>
                  <a:lnTo>
                    <a:pt x="222" y="219"/>
                  </a:lnTo>
                  <a:lnTo>
                    <a:pt x="218" y="216"/>
                  </a:lnTo>
                  <a:lnTo>
                    <a:pt x="214" y="212"/>
                  </a:lnTo>
                  <a:lnTo>
                    <a:pt x="210" y="208"/>
                  </a:lnTo>
                  <a:lnTo>
                    <a:pt x="205" y="206"/>
                  </a:lnTo>
                  <a:lnTo>
                    <a:pt x="200" y="204"/>
                  </a:lnTo>
                  <a:lnTo>
                    <a:pt x="194" y="202"/>
                  </a:lnTo>
                  <a:lnTo>
                    <a:pt x="184" y="199"/>
                  </a:lnTo>
                  <a:lnTo>
                    <a:pt x="172" y="19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10603800" y="238680"/>
              <a:ext cx="77040" cy="162720"/>
            </a:xfrm>
            <a:custGeom>
              <a:avLst/>
              <a:gdLst/>
              <a:ahLst/>
              <a:rect l="l" t="t" r="r" b="b"/>
              <a:pathLst>
                <a:path w="187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5" y="24"/>
                  </a:lnTo>
                  <a:lnTo>
                    <a:pt x="29" y="22"/>
                  </a:lnTo>
                  <a:lnTo>
                    <a:pt x="25" y="21"/>
                  </a:lnTo>
                  <a:lnTo>
                    <a:pt x="21" y="20"/>
                  </a:lnTo>
                  <a:lnTo>
                    <a:pt x="11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5" y="2"/>
                  </a:lnTo>
                  <a:lnTo>
                    <a:pt x="49" y="3"/>
                  </a:lnTo>
                  <a:lnTo>
                    <a:pt x="73" y="4"/>
                  </a:lnTo>
                  <a:lnTo>
                    <a:pt x="93" y="4"/>
                  </a:lnTo>
                  <a:lnTo>
                    <a:pt x="113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7" y="0"/>
                  </a:lnTo>
                  <a:lnTo>
                    <a:pt x="187" y="19"/>
                  </a:lnTo>
                  <a:lnTo>
                    <a:pt x="175" y="19"/>
                  </a:lnTo>
                  <a:lnTo>
                    <a:pt x="166" y="21"/>
                  </a:lnTo>
                  <a:lnTo>
                    <a:pt x="161" y="21"/>
                  </a:lnTo>
                  <a:lnTo>
                    <a:pt x="158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1" y="33"/>
                  </a:lnTo>
                  <a:lnTo>
                    <a:pt x="140" y="35"/>
                  </a:lnTo>
                  <a:lnTo>
                    <a:pt x="139" y="41"/>
                  </a:lnTo>
                  <a:lnTo>
                    <a:pt x="138" y="44"/>
                  </a:lnTo>
                  <a:lnTo>
                    <a:pt x="138" y="47"/>
                  </a:lnTo>
                  <a:lnTo>
                    <a:pt x="138" y="59"/>
                  </a:lnTo>
                  <a:lnTo>
                    <a:pt x="138" y="334"/>
                  </a:lnTo>
                  <a:lnTo>
                    <a:pt x="138" y="342"/>
                  </a:lnTo>
                  <a:lnTo>
                    <a:pt x="138" y="349"/>
                  </a:lnTo>
                  <a:lnTo>
                    <a:pt x="140" y="356"/>
                  </a:lnTo>
                  <a:lnTo>
                    <a:pt x="140" y="358"/>
                  </a:lnTo>
                  <a:lnTo>
                    <a:pt x="141" y="360"/>
                  </a:lnTo>
                  <a:lnTo>
                    <a:pt x="143" y="362"/>
                  </a:lnTo>
                  <a:lnTo>
                    <a:pt x="146" y="364"/>
                  </a:lnTo>
                  <a:lnTo>
                    <a:pt x="148" y="366"/>
                  </a:lnTo>
                  <a:lnTo>
                    <a:pt x="150" y="367"/>
                  </a:lnTo>
                  <a:lnTo>
                    <a:pt x="157" y="370"/>
                  </a:lnTo>
                  <a:lnTo>
                    <a:pt x="161" y="370"/>
                  </a:lnTo>
                  <a:lnTo>
                    <a:pt x="166" y="371"/>
                  </a:lnTo>
                  <a:lnTo>
                    <a:pt x="187" y="373"/>
                  </a:lnTo>
                  <a:lnTo>
                    <a:pt x="187" y="391"/>
                  </a:lnTo>
                  <a:lnTo>
                    <a:pt x="161" y="390"/>
                  </a:lnTo>
                  <a:lnTo>
                    <a:pt x="136" y="388"/>
                  </a:lnTo>
                  <a:lnTo>
                    <a:pt x="112" y="388"/>
                  </a:lnTo>
                  <a:lnTo>
                    <a:pt x="93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4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6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10715040" y="228600"/>
              <a:ext cx="114840" cy="177120"/>
            </a:xfrm>
            <a:custGeom>
              <a:avLst/>
              <a:gdLst/>
              <a:ahLst/>
              <a:rect l="l" t="t" r="r" b="b"/>
              <a:pathLst>
                <a:path w="279" h="427">
                  <a:moveTo>
                    <a:pt x="0" y="427"/>
                  </a:moveTo>
                  <a:lnTo>
                    <a:pt x="0" y="280"/>
                  </a:lnTo>
                  <a:lnTo>
                    <a:pt x="22" y="280"/>
                  </a:lnTo>
                  <a:lnTo>
                    <a:pt x="25" y="297"/>
                  </a:lnTo>
                  <a:lnTo>
                    <a:pt x="28" y="311"/>
                  </a:lnTo>
                  <a:lnTo>
                    <a:pt x="33" y="325"/>
                  </a:lnTo>
                  <a:lnTo>
                    <a:pt x="38" y="338"/>
                  </a:lnTo>
                  <a:lnTo>
                    <a:pt x="41" y="344"/>
                  </a:lnTo>
                  <a:lnTo>
                    <a:pt x="45" y="349"/>
                  </a:lnTo>
                  <a:lnTo>
                    <a:pt x="48" y="355"/>
                  </a:lnTo>
                  <a:lnTo>
                    <a:pt x="53" y="361"/>
                  </a:lnTo>
                  <a:lnTo>
                    <a:pt x="57" y="365"/>
                  </a:lnTo>
                  <a:lnTo>
                    <a:pt x="62" y="370"/>
                  </a:lnTo>
                  <a:lnTo>
                    <a:pt x="67" y="374"/>
                  </a:lnTo>
                  <a:lnTo>
                    <a:pt x="73" y="379"/>
                  </a:lnTo>
                  <a:lnTo>
                    <a:pt x="79" y="382"/>
                  </a:lnTo>
                  <a:lnTo>
                    <a:pt x="85" y="385"/>
                  </a:lnTo>
                  <a:lnTo>
                    <a:pt x="91" y="388"/>
                  </a:lnTo>
                  <a:lnTo>
                    <a:pt x="98" y="390"/>
                  </a:lnTo>
                  <a:lnTo>
                    <a:pt x="104" y="391"/>
                  </a:lnTo>
                  <a:lnTo>
                    <a:pt x="111" y="393"/>
                  </a:lnTo>
                  <a:lnTo>
                    <a:pt x="118" y="393"/>
                  </a:lnTo>
                  <a:lnTo>
                    <a:pt x="125" y="394"/>
                  </a:lnTo>
                  <a:lnTo>
                    <a:pt x="133" y="393"/>
                  </a:lnTo>
                  <a:lnTo>
                    <a:pt x="141" y="392"/>
                  </a:lnTo>
                  <a:lnTo>
                    <a:pt x="149" y="391"/>
                  </a:lnTo>
                  <a:lnTo>
                    <a:pt x="152" y="390"/>
                  </a:lnTo>
                  <a:lnTo>
                    <a:pt x="155" y="389"/>
                  </a:lnTo>
                  <a:lnTo>
                    <a:pt x="163" y="386"/>
                  </a:lnTo>
                  <a:lnTo>
                    <a:pt x="169" y="382"/>
                  </a:lnTo>
                  <a:lnTo>
                    <a:pt x="175" y="377"/>
                  </a:lnTo>
                  <a:lnTo>
                    <a:pt x="182" y="373"/>
                  </a:lnTo>
                  <a:lnTo>
                    <a:pt x="186" y="368"/>
                  </a:lnTo>
                  <a:lnTo>
                    <a:pt x="191" y="363"/>
                  </a:lnTo>
                  <a:lnTo>
                    <a:pt x="194" y="358"/>
                  </a:lnTo>
                  <a:lnTo>
                    <a:pt x="197" y="351"/>
                  </a:lnTo>
                  <a:lnTo>
                    <a:pt x="200" y="345"/>
                  </a:lnTo>
                  <a:lnTo>
                    <a:pt x="202" y="339"/>
                  </a:lnTo>
                  <a:lnTo>
                    <a:pt x="203" y="332"/>
                  </a:lnTo>
                  <a:lnTo>
                    <a:pt x="203" y="326"/>
                  </a:lnTo>
                  <a:lnTo>
                    <a:pt x="203" y="319"/>
                  </a:lnTo>
                  <a:lnTo>
                    <a:pt x="202" y="312"/>
                  </a:lnTo>
                  <a:lnTo>
                    <a:pt x="200" y="306"/>
                  </a:lnTo>
                  <a:lnTo>
                    <a:pt x="196" y="300"/>
                  </a:lnTo>
                  <a:lnTo>
                    <a:pt x="192" y="294"/>
                  </a:lnTo>
                  <a:lnTo>
                    <a:pt x="188" y="289"/>
                  </a:lnTo>
                  <a:lnTo>
                    <a:pt x="186" y="286"/>
                  </a:lnTo>
                  <a:lnTo>
                    <a:pt x="183" y="284"/>
                  </a:lnTo>
                  <a:lnTo>
                    <a:pt x="176" y="279"/>
                  </a:lnTo>
                  <a:lnTo>
                    <a:pt x="167" y="273"/>
                  </a:lnTo>
                  <a:lnTo>
                    <a:pt x="153" y="265"/>
                  </a:lnTo>
                  <a:lnTo>
                    <a:pt x="116" y="245"/>
                  </a:lnTo>
                  <a:lnTo>
                    <a:pt x="78" y="225"/>
                  </a:lnTo>
                  <a:lnTo>
                    <a:pt x="57" y="213"/>
                  </a:lnTo>
                  <a:lnTo>
                    <a:pt x="49" y="208"/>
                  </a:lnTo>
                  <a:lnTo>
                    <a:pt x="42" y="203"/>
                  </a:lnTo>
                  <a:lnTo>
                    <a:pt x="36" y="198"/>
                  </a:lnTo>
                  <a:lnTo>
                    <a:pt x="29" y="192"/>
                  </a:lnTo>
                  <a:lnTo>
                    <a:pt x="24" y="187"/>
                  </a:lnTo>
                  <a:lnTo>
                    <a:pt x="19" y="181"/>
                  </a:lnTo>
                  <a:lnTo>
                    <a:pt x="16" y="176"/>
                  </a:lnTo>
                  <a:lnTo>
                    <a:pt x="12" y="169"/>
                  </a:lnTo>
                  <a:lnTo>
                    <a:pt x="10" y="164"/>
                  </a:lnTo>
                  <a:lnTo>
                    <a:pt x="7" y="159"/>
                  </a:lnTo>
                  <a:lnTo>
                    <a:pt x="4" y="147"/>
                  </a:lnTo>
                  <a:lnTo>
                    <a:pt x="2" y="135"/>
                  </a:lnTo>
                  <a:lnTo>
                    <a:pt x="1" y="122"/>
                  </a:lnTo>
                  <a:lnTo>
                    <a:pt x="2" y="109"/>
                  </a:lnTo>
                  <a:lnTo>
                    <a:pt x="4" y="98"/>
                  </a:lnTo>
                  <a:lnTo>
                    <a:pt x="6" y="87"/>
                  </a:lnTo>
                  <a:lnTo>
                    <a:pt x="11" y="77"/>
                  </a:lnTo>
                  <a:lnTo>
                    <a:pt x="16" y="66"/>
                  </a:lnTo>
                  <a:lnTo>
                    <a:pt x="23" y="58"/>
                  </a:lnTo>
                  <a:lnTo>
                    <a:pt x="31" y="49"/>
                  </a:lnTo>
                  <a:lnTo>
                    <a:pt x="39" y="41"/>
                  </a:lnTo>
                  <a:lnTo>
                    <a:pt x="49" y="34"/>
                  </a:lnTo>
                  <a:lnTo>
                    <a:pt x="60" y="27"/>
                  </a:lnTo>
                  <a:lnTo>
                    <a:pt x="71" y="22"/>
                  </a:lnTo>
                  <a:lnTo>
                    <a:pt x="83" y="18"/>
                  </a:lnTo>
                  <a:lnTo>
                    <a:pt x="95" y="15"/>
                  </a:lnTo>
                  <a:lnTo>
                    <a:pt x="101" y="14"/>
                  </a:lnTo>
                  <a:lnTo>
                    <a:pt x="108" y="13"/>
                  </a:lnTo>
                  <a:lnTo>
                    <a:pt x="121" y="10"/>
                  </a:lnTo>
                  <a:lnTo>
                    <a:pt x="134" y="10"/>
                  </a:lnTo>
                  <a:lnTo>
                    <a:pt x="147" y="10"/>
                  </a:lnTo>
                  <a:lnTo>
                    <a:pt x="159" y="13"/>
                  </a:lnTo>
                  <a:lnTo>
                    <a:pt x="171" y="15"/>
                  </a:lnTo>
                  <a:lnTo>
                    <a:pt x="182" y="18"/>
                  </a:lnTo>
                  <a:lnTo>
                    <a:pt x="193" y="22"/>
                  </a:lnTo>
                  <a:lnTo>
                    <a:pt x="205" y="27"/>
                  </a:lnTo>
                  <a:lnTo>
                    <a:pt x="215" y="34"/>
                  </a:lnTo>
                  <a:lnTo>
                    <a:pt x="226" y="41"/>
                  </a:lnTo>
                  <a:lnTo>
                    <a:pt x="244" y="0"/>
                  </a:lnTo>
                  <a:lnTo>
                    <a:pt x="259" y="0"/>
                  </a:lnTo>
                  <a:lnTo>
                    <a:pt x="259" y="136"/>
                  </a:lnTo>
                  <a:lnTo>
                    <a:pt x="237" y="136"/>
                  </a:lnTo>
                  <a:lnTo>
                    <a:pt x="234" y="120"/>
                  </a:lnTo>
                  <a:lnTo>
                    <a:pt x="231" y="106"/>
                  </a:lnTo>
                  <a:lnTo>
                    <a:pt x="227" y="94"/>
                  </a:lnTo>
                  <a:lnTo>
                    <a:pt x="223" y="82"/>
                  </a:lnTo>
                  <a:lnTo>
                    <a:pt x="216" y="71"/>
                  </a:lnTo>
                  <a:lnTo>
                    <a:pt x="213" y="67"/>
                  </a:lnTo>
                  <a:lnTo>
                    <a:pt x="210" y="63"/>
                  </a:lnTo>
                  <a:lnTo>
                    <a:pt x="207" y="59"/>
                  </a:lnTo>
                  <a:lnTo>
                    <a:pt x="203" y="56"/>
                  </a:lnTo>
                  <a:lnTo>
                    <a:pt x="198" y="53"/>
                  </a:lnTo>
                  <a:lnTo>
                    <a:pt x="194" y="49"/>
                  </a:lnTo>
                  <a:lnTo>
                    <a:pt x="189" y="47"/>
                  </a:lnTo>
                  <a:lnTo>
                    <a:pt x="184" y="45"/>
                  </a:lnTo>
                  <a:lnTo>
                    <a:pt x="173" y="42"/>
                  </a:lnTo>
                  <a:lnTo>
                    <a:pt x="162" y="40"/>
                  </a:lnTo>
                  <a:lnTo>
                    <a:pt x="155" y="39"/>
                  </a:lnTo>
                  <a:lnTo>
                    <a:pt x="149" y="39"/>
                  </a:lnTo>
                  <a:lnTo>
                    <a:pt x="142" y="39"/>
                  </a:lnTo>
                  <a:lnTo>
                    <a:pt x="133" y="40"/>
                  </a:lnTo>
                  <a:lnTo>
                    <a:pt x="126" y="42"/>
                  </a:lnTo>
                  <a:lnTo>
                    <a:pt x="119" y="44"/>
                  </a:lnTo>
                  <a:lnTo>
                    <a:pt x="112" y="46"/>
                  </a:lnTo>
                  <a:lnTo>
                    <a:pt x="106" y="50"/>
                  </a:lnTo>
                  <a:lnTo>
                    <a:pt x="100" y="55"/>
                  </a:lnTo>
                  <a:lnTo>
                    <a:pt x="94" y="59"/>
                  </a:lnTo>
                  <a:lnTo>
                    <a:pt x="89" y="63"/>
                  </a:lnTo>
                  <a:lnTo>
                    <a:pt x="85" y="68"/>
                  </a:lnTo>
                  <a:lnTo>
                    <a:pt x="82" y="73"/>
                  </a:lnTo>
                  <a:lnTo>
                    <a:pt x="79" y="78"/>
                  </a:lnTo>
                  <a:lnTo>
                    <a:pt x="77" y="83"/>
                  </a:lnTo>
                  <a:lnTo>
                    <a:pt x="76" y="89"/>
                  </a:lnTo>
                  <a:lnTo>
                    <a:pt x="75" y="95"/>
                  </a:lnTo>
                  <a:lnTo>
                    <a:pt x="75" y="101"/>
                  </a:lnTo>
                  <a:lnTo>
                    <a:pt x="75" y="107"/>
                  </a:lnTo>
                  <a:lnTo>
                    <a:pt x="76" y="114"/>
                  </a:lnTo>
                  <a:lnTo>
                    <a:pt x="78" y="120"/>
                  </a:lnTo>
                  <a:lnTo>
                    <a:pt x="81" y="125"/>
                  </a:lnTo>
                  <a:lnTo>
                    <a:pt x="85" y="130"/>
                  </a:lnTo>
                  <a:lnTo>
                    <a:pt x="89" y="136"/>
                  </a:lnTo>
                  <a:lnTo>
                    <a:pt x="96" y="141"/>
                  </a:lnTo>
                  <a:lnTo>
                    <a:pt x="102" y="145"/>
                  </a:lnTo>
                  <a:lnTo>
                    <a:pt x="124" y="157"/>
                  </a:lnTo>
                  <a:lnTo>
                    <a:pt x="162" y="176"/>
                  </a:lnTo>
                  <a:lnTo>
                    <a:pt x="204" y="197"/>
                  </a:lnTo>
                  <a:lnTo>
                    <a:pt x="219" y="205"/>
                  </a:lnTo>
                  <a:lnTo>
                    <a:pt x="232" y="213"/>
                  </a:lnTo>
                  <a:lnTo>
                    <a:pt x="243" y="221"/>
                  </a:lnTo>
                  <a:lnTo>
                    <a:pt x="252" y="228"/>
                  </a:lnTo>
                  <a:lnTo>
                    <a:pt x="259" y="237"/>
                  </a:lnTo>
                  <a:lnTo>
                    <a:pt x="263" y="241"/>
                  </a:lnTo>
                  <a:lnTo>
                    <a:pt x="266" y="245"/>
                  </a:lnTo>
                  <a:lnTo>
                    <a:pt x="269" y="250"/>
                  </a:lnTo>
                  <a:lnTo>
                    <a:pt x="272" y="257"/>
                  </a:lnTo>
                  <a:lnTo>
                    <a:pt x="274" y="263"/>
                  </a:lnTo>
                  <a:lnTo>
                    <a:pt x="276" y="269"/>
                  </a:lnTo>
                  <a:lnTo>
                    <a:pt x="278" y="277"/>
                  </a:lnTo>
                  <a:lnTo>
                    <a:pt x="279" y="284"/>
                  </a:lnTo>
                  <a:lnTo>
                    <a:pt x="279" y="291"/>
                  </a:lnTo>
                  <a:lnTo>
                    <a:pt x="279" y="300"/>
                  </a:lnTo>
                  <a:lnTo>
                    <a:pt x="279" y="312"/>
                  </a:lnTo>
                  <a:lnTo>
                    <a:pt x="278" y="319"/>
                  </a:lnTo>
                  <a:lnTo>
                    <a:pt x="277" y="325"/>
                  </a:lnTo>
                  <a:lnTo>
                    <a:pt x="274" y="336"/>
                  </a:lnTo>
                  <a:lnTo>
                    <a:pt x="271" y="347"/>
                  </a:lnTo>
                  <a:lnTo>
                    <a:pt x="266" y="358"/>
                  </a:lnTo>
                  <a:lnTo>
                    <a:pt x="263" y="363"/>
                  </a:lnTo>
                  <a:lnTo>
                    <a:pt x="259" y="368"/>
                  </a:lnTo>
                  <a:lnTo>
                    <a:pt x="251" y="377"/>
                  </a:lnTo>
                  <a:lnTo>
                    <a:pt x="247" y="382"/>
                  </a:lnTo>
                  <a:lnTo>
                    <a:pt x="243" y="386"/>
                  </a:lnTo>
                  <a:lnTo>
                    <a:pt x="233" y="394"/>
                  </a:lnTo>
                  <a:lnTo>
                    <a:pt x="222" y="402"/>
                  </a:lnTo>
                  <a:lnTo>
                    <a:pt x="216" y="405"/>
                  </a:lnTo>
                  <a:lnTo>
                    <a:pt x="210" y="408"/>
                  </a:lnTo>
                  <a:lnTo>
                    <a:pt x="205" y="411"/>
                  </a:lnTo>
                  <a:lnTo>
                    <a:pt x="198" y="413"/>
                  </a:lnTo>
                  <a:lnTo>
                    <a:pt x="191" y="415"/>
                  </a:lnTo>
                  <a:lnTo>
                    <a:pt x="185" y="417"/>
                  </a:lnTo>
                  <a:lnTo>
                    <a:pt x="171" y="420"/>
                  </a:lnTo>
                  <a:lnTo>
                    <a:pt x="164" y="421"/>
                  </a:lnTo>
                  <a:lnTo>
                    <a:pt x="156" y="422"/>
                  </a:lnTo>
                  <a:lnTo>
                    <a:pt x="141" y="423"/>
                  </a:lnTo>
                  <a:lnTo>
                    <a:pt x="127" y="422"/>
                  </a:lnTo>
                  <a:lnTo>
                    <a:pt x="113" y="420"/>
                  </a:lnTo>
                  <a:lnTo>
                    <a:pt x="100" y="416"/>
                  </a:lnTo>
                  <a:lnTo>
                    <a:pt x="86" y="412"/>
                  </a:lnTo>
                  <a:lnTo>
                    <a:pt x="80" y="410"/>
                  </a:lnTo>
                  <a:lnTo>
                    <a:pt x="74" y="407"/>
                  </a:lnTo>
                  <a:lnTo>
                    <a:pt x="67" y="404"/>
                  </a:lnTo>
                  <a:lnTo>
                    <a:pt x="61" y="401"/>
                  </a:lnTo>
                  <a:lnTo>
                    <a:pt x="48" y="392"/>
                  </a:lnTo>
                  <a:lnTo>
                    <a:pt x="37" y="384"/>
                  </a:lnTo>
                  <a:lnTo>
                    <a:pt x="15" y="427"/>
                  </a:lnTo>
                  <a:lnTo>
                    <a:pt x="0" y="4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10859040" y="162720"/>
              <a:ext cx="86040" cy="238680"/>
            </a:xfrm>
            <a:custGeom>
              <a:avLst/>
              <a:gdLst/>
              <a:ahLst/>
              <a:rect l="l" t="t" r="r" b="b"/>
              <a:pathLst>
                <a:path w="211" h="573">
                  <a:moveTo>
                    <a:pt x="151" y="160"/>
                  </a:moveTo>
                  <a:lnTo>
                    <a:pt x="151" y="504"/>
                  </a:lnTo>
                  <a:lnTo>
                    <a:pt x="151" y="511"/>
                  </a:lnTo>
                  <a:lnTo>
                    <a:pt x="151" y="519"/>
                  </a:lnTo>
                  <a:lnTo>
                    <a:pt x="152" y="525"/>
                  </a:lnTo>
                  <a:lnTo>
                    <a:pt x="155" y="530"/>
                  </a:lnTo>
                  <a:lnTo>
                    <a:pt x="157" y="534"/>
                  </a:lnTo>
                  <a:lnTo>
                    <a:pt x="159" y="539"/>
                  </a:lnTo>
                  <a:lnTo>
                    <a:pt x="160" y="541"/>
                  </a:lnTo>
                  <a:lnTo>
                    <a:pt x="162" y="542"/>
                  </a:lnTo>
                  <a:lnTo>
                    <a:pt x="165" y="545"/>
                  </a:lnTo>
                  <a:lnTo>
                    <a:pt x="172" y="547"/>
                  </a:lnTo>
                  <a:lnTo>
                    <a:pt x="182" y="550"/>
                  </a:lnTo>
                  <a:lnTo>
                    <a:pt x="188" y="550"/>
                  </a:lnTo>
                  <a:lnTo>
                    <a:pt x="194" y="551"/>
                  </a:lnTo>
                  <a:lnTo>
                    <a:pt x="211" y="552"/>
                  </a:lnTo>
                  <a:lnTo>
                    <a:pt x="211" y="573"/>
                  </a:lnTo>
                  <a:lnTo>
                    <a:pt x="180" y="571"/>
                  </a:lnTo>
                  <a:lnTo>
                    <a:pt x="152" y="569"/>
                  </a:lnTo>
                  <a:lnTo>
                    <a:pt x="127" y="569"/>
                  </a:lnTo>
                  <a:lnTo>
                    <a:pt x="106" y="568"/>
                  </a:lnTo>
                  <a:lnTo>
                    <a:pt x="84" y="569"/>
                  </a:lnTo>
                  <a:lnTo>
                    <a:pt x="59" y="569"/>
                  </a:lnTo>
                  <a:lnTo>
                    <a:pt x="32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7" y="551"/>
                  </a:lnTo>
                  <a:lnTo>
                    <a:pt x="30" y="550"/>
                  </a:lnTo>
                  <a:lnTo>
                    <a:pt x="35" y="549"/>
                  </a:lnTo>
                  <a:lnTo>
                    <a:pt x="40" y="547"/>
                  </a:lnTo>
                  <a:lnTo>
                    <a:pt x="43" y="546"/>
                  </a:lnTo>
                  <a:lnTo>
                    <a:pt x="46" y="545"/>
                  </a:lnTo>
                  <a:lnTo>
                    <a:pt x="51" y="542"/>
                  </a:lnTo>
                  <a:lnTo>
                    <a:pt x="53" y="539"/>
                  </a:lnTo>
                  <a:lnTo>
                    <a:pt x="56" y="534"/>
                  </a:lnTo>
                  <a:lnTo>
                    <a:pt x="57" y="530"/>
                  </a:lnTo>
                  <a:lnTo>
                    <a:pt x="59" y="525"/>
                  </a:lnTo>
                  <a:lnTo>
                    <a:pt x="60" y="519"/>
                  </a:lnTo>
                  <a:lnTo>
                    <a:pt x="60" y="511"/>
                  </a:lnTo>
                  <a:lnTo>
                    <a:pt x="61" y="504"/>
                  </a:lnTo>
                  <a:lnTo>
                    <a:pt x="61" y="261"/>
                  </a:lnTo>
                  <a:lnTo>
                    <a:pt x="60" y="253"/>
                  </a:lnTo>
                  <a:lnTo>
                    <a:pt x="60" y="244"/>
                  </a:lnTo>
                  <a:lnTo>
                    <a:pt x="58" y="231"/>
                  </a:lnTo>
                  <a:lnTo>
                    <a:pt x="56" y="225"/>
                  </a:lnTo>
                  <a:lnTo>
                    <a:pt x="54" y="220"/>
                  </a:lnTo>
                  <a:lnTo>
                    <a:pt x="52" y="217"/>
                  </a:lnTo>
                  <a:lnTo>
                    <a:pt x="49" y="214"/>
                  </a:lnTo>
                  <a:lnTo>
                    <a:pt x="46" y="212"/>
                  </a:lnTo>
                  <a:lnTo>
                    <a:pt x="42" y="211"/>
                  </a:lnTo>
                  <a:lnTo>
                    <a:pt x="37" y="210"/>
                  </a:lnTo>
                  <a:lnTo>
                    <a:pt x="32" y="207"/>
                  </a:lnTo>
                  <a:lnTo>
                    <a:pt x="18" y="206"/>
                  </a:lnTo>
                  <a:lnTo>
                    <a:pt x="1" y="206"/>
                  </a:lnTo>
                  <a:lnTo>
                    <a:pt x="1" y="186"/>
                  </a:lnTo>
                  <a:lnTo>
                    <a:pt x="39" y="183"/>
                  </a:lnTo>
                  <a:lnTo>
                    <a:pt x="58" y="180"/>
                  </a:lnTo>
                  <a:lnTo>
                    <a:pt x="77" y="177"/>
                  </a:lnTo>
                  <a:lnTo>
                    <a:pt x="96" y="174"/>
                  </a:lnTo>
                  <a:lnTo>
                    <a:pt x="114" y="170"/>
                  </a:lnTo>
                  <a:lnTo>
                    <a:pt x="151" y="160"/>
                  </a:lnTo>
                  <a:close/>
                  <a:moveTo>
                    <a:pt x="102" y="0"/>
                  </a:moveTo>
                  <a:lnTo>
                    <a:pt x="107" y="0"/>
                  </a:lnTo>
                  <a:lnTo>
                    <a:pt x="113" y="1"/>
                  </a:lnTo>
                  <a:lnTo>
                    <a:pt x="118" y="2"/>
                  </a:lnTo>
                  <a:lnTo>
                    <a:pt x="123" y="4"/>
                  </a:lnTo>
                  <a:lnTo>
                    <a:pt x="127" y="7"/>
                  </a:lnTo>
                  <a:lnTo>
                    <a:pt x="132" y="10"/>
                  </a:lnTo>
                  <a:lnTo>
                    <a:pt x="136" y="13"/>
                  </a:lnTo>
                  <a:lnTo>
                    <a:pt x="140" y="16"/>
                  </a:lnTo>
                  <a:lnTo>
                    <a:pt x="146" y="25"/>
                  </a:lnTo>
                  <a:lnTo>
                    <a:pt x="149" y="30"/>
                  </a:lnTo>
                  <a:lnTo>
                    <a:pt x="151" y="35"/>
                  </a:lnTo>
                  <a:lnTo>
                    <a:pt x="154" y="40"/>
                  </a:lnTo>
                  <a:lnTo>
                    <a:pt x="155" y="45"/>
                  </a:lnTo>
                  <a:lnTo>
                    <a:pt x="155" y="52"/>
                  </a:lnTo>
                  <a:lnTo>
                    <a:pt x="156" y="57"/>
                  </a:lnTo>
                  <a:lnTo>
                    <a:pt x="155" y="63"/>
                  </a:lnTo>
                  <a:lnTo>
                    <a:pt x="155" y="69"/>
                  </a:lnTo>
                  <a:lnTo>
                    <a:pt x="154" y="75"/>
                  </a:lnTo>
                  <a:lnTo>
                    <a:pt x="151" y="80"/>
                  </a:lnTo>
                  <a:lnTo>
                    <a:pt x="149" y="84"/>
                  </a:lnTo>
                  <a:lnTo>
                    <a:pt x="147" y="90"/>
                  </a:lnTo>
                  <a:lnTo>
                    <a:pt x="145" y="92"/>
                  </a:lnTo>
                  <a:lnTo>
                    <a:pt x="144" y="94"/>
                  </a:lnTo>
                  <a:lnTo>
                    <a:pt x="140" y="98"/>
                  </a:lnTo>
                  <a:lnTo>
                    <a:pt x="137" y="102"/>
                  </a:lnTo>
                  <a:lnTo>
                    <a:pt x="133" y="105"/>
                  </a:lnTo>
                  <a:lnTo>
                    <a:pt x="127" y="109"/>
                  </a:lnTo>
                  <a:lnTo>
                    <a:pt x="123" y="111"/>
                  </a:lnTo>
                  <a:lnTo>
                    <a:pt x="118" y="113"/>
                  </a:lnTo>
                  <a:lnTo>
                    <a:pt x="114" y="114"/>
                  </a:lnTo>
                  <a:lnTo>
                    <a:pt x="108" y="114"/>
                  </a:lnTo>
                  <a:lnTo>
                    <a:pt x="102" y="115"/>
                  </a:lnTo>
                  <a:lnTo>
                    <a:pt x="97" y="114"/>
                  </a:lnTo>
                  <a:lnTo>
                    <a:pt x="92" y="114"/>
                  </a:lnTo>
                  <a:lnTo>
                    <a:pt x="86" y="112"/>
                  </a:lnTo>
                  <a:lnTo>
                    <a:pt x="82" y="111"/>
                  </a:lnTo>
                  <a:lnTo>
                    <a:pt x="77" y="109"/>
                  </a:lnTo>
                  <a:lnTo>
                    <a:pt x="73" y="105"/>
                  </a:lnTo>
                  <a:lnTo>
                    <a:pt x="69" y="102"/>
                  </a:lnTo>
                  <a:lnTo>
                    <a:pt x="64" y="98"/>
                  </a:lnTo>
                  <a:lnTo>
                    <a:pt x="61" y="94"/>
                  </a:lnTo>
                  <a:lnTo>
                    <a:pt x="58" y="89"/>
                  </a:lnTo>
                  <a:lnTo>
                    <a:pt x="55" y="84"/>
                  </a:lnTo>
                  <a:lnTo>
                    <a:pt x="53" y="79"/>
                  </a:lnTo>
                  <a:lnTo>
                    <a:pt x="52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49" y="57"/>
                  </a:lnTo>
                  <a:lnTo>
                    <a:pt x="50" y="51"/>
                  </a:lnTo>
                  <a:lnTo>
                    <a:pt x="50" y="45"/>
                  </a:lnTo>
                  <a:lnTo>
                    <a:pt x="52" y="40"/>
                  </a:lnTo>
                  <a:lnTo>
                    <a:pt x="53" y="35"/>
                  </a:lnTo>
                  <a:lnTo>
                    <a:pt x="55" y="30"/>
                  </a:lnTo>
                  <a:lnTo>
                    <a:pt x="58" y="24"/>
                  </a:lnTo>
                  <a:lnTo>
                    <a:pt x="61" y="20"/>
                  </a:lnTo>
                  <a:lnTo>
                    <a:pt x="64" y="16"/>
                  </a:lnTo>
                  <a:lnTo>
                    <a:pt x="69" y="12"/>
                  </a:lnTo>
                  <a:lnTo>
                    <a:pt x="73" y="9"/>
                  </a:lnTo>
                  <a:lnTo>
                    <a:pt x="77" y="7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2" y="1"/>
                  </a:lnTo>
                  <a:lnTo>
                    <a:pt x="97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11131560" y="232560"/>
              <a:ext cx="150840" cy="171360"/>
            </a:xfrm>
            <a:custGeom>
              <a:avLst/>
              <a:gdLst/>
              <a:ahLst/>
              <a:rect l="l" t="t" r="r" b="b"/>
              <a:pathLst>
                <a:path w="364" h="413">
                  <a:moveTo>
                    <a:pt x="233" y="338"/>
                  </a:moveTo>
                  <a:lnTo>
                    <a:pt x="226" y="352"/>
                  </a:lnTo>
                  <a:lnTo>
                    <a:pt x="217" y="364"/>
                  </a:lnTo>
                  <a:lnTo>
                    <a:pt x="209" y="374"/>
                  </a:lnTo>
                  <a:lnTo>
                    <a:pt x="206" y="379"/>
                  </a:lnTo>
                  <a:lnTo>
                    <a:pt x="202" y="382"/>
                  </a:lnTo>
                  <a:lnTo>
                    <a:pt x="193" y="390"/>
                  </a:lnTo>
                  <a:lnTo>
                    <a:pt x="184" y="396"/>
                  </a:lnTo>
                  <a:lnTo>
                    <a:pt x="179" y="398"/>
                  </a:lnTo>
                  <a:lnTo>
                    <a:pt x="174" y="401"/>
                  </a:lnTo>
                  <a:lnTo>
                    <a:pt x="165" y="405"/>
                  </a:lnTo>
                  <a:lnTo>
                    <a:pt x="160" y="406"/>
                  </a:lnTo>
                  <a:lnTo>
                    <a:pt x="154" y="409"/>
                  </a:lnTo>
                  <a:lnTo>
                    <a:pt x="143" y="411"/>
                  </a:lnTo>
                  <a:lnTo>
                    <a:pt x="131" y="412"/>
                  </a:lnTo>
                  <a:lnTo>
                    <a:pt x="120" y="413"/>
                  </a:lnTo>
                  <a:lnTo>
                    <a:pt x="107" y="412"/>
                  </a:lnTo>
                  <a:lnTo>
                    <a:pt x="96" y="411"/>
                  </a:lnTo>
                  <a:lnTo>
                    <a:pt x="84" y="409"/>
                  </a:lnTo>
                  <a:lnTo>
                    <a:pt x="73" y="405"/>
                  </a:lnTo>
                  <a:lnTo>
                    <a:pt x="68" y="403"/>
                  </a:lnTo>
                  <a:lnTo>
                    <a:pt x="63" y="401"/>
                  </a:lnTo>
                  <a:lnTo>
                    <a:pt x="54" y="397"/>
                  </a:lnTo>
                  <a:lnTo>
                    <a:pt x="45" y="391"/>
                  </a:lnTo>
                  <a:lnTo>
                    <a:pt x="37" y="384"/>
                  </a:lnTo>
                  <a:lnTo>
                    <a:pt x="28" y="377"/>
                  </a:lnTo>
                  <a:lnTo>
                    <a:pt x="21" y="369"/>
                  </a:lnTo>
                  <a:lnTo>
                    <a:pt x="18" y="363"/>
                  </a:lnTo>
                  <a:lnTo>
                    <a:pt x="15" y="359"/>
                  </a:lnTo>
                  <a:lnTo>
                    <a:pt x="12" y="355"/>
                  </a:lnTo>
                  <a:lnTo>
                    <a:pt x="9" y="350"/>
                  </a:lnTo>
                  <a:lnTo>
                    <a:pt x="5" y="339"/>
                  </a:lnTo>
                  <a:lnTo>
                    <a:pt x="3" y="329"/>
                  </a:lnTo>
                  <a:lnTo>
                    <a:pt x="2" y="322"/>
                  </a:lnTo>
                  <a:lnTo>
                    <a:pt x="1" y="317"/>
                  </a:lnTo>
                  <a:lnTo>
                    <a:pt x="0" y="304"/>
                  </a:lnTo>
                  <a:lnTo>
                    <a:pt x="1" y="295"/>
                  </a:lnTo>
                  <a:lnTo>
                    <a:pt x="2" y="285"/>
                  </a:lnTo>
                  <a:lnTo>
                    <a:pt x="4" y="277"/>
                  </a:lnTo>
                  <a:lnTo>
                    <a:pt x="6" y="269"/>
                  </a:lnTo>
                  <a:lnTo>
                    <a:pt x="9" y="260"/>
                  </a:lnTo>
                  <a:lnTo>
                    <a:pt x="14" y="252"/>
                  </a:lnTo>
                  <a:lnTo>
                    <a:pt x="19" y="244"/>
                  </a:lnTo>
                  <a:lnTo>
                    <a:pt x="24" y="237"/>
                  </a:lnTo>
                  <a:lnTo>
                    <a:pt x="30" y="231"/>
                  </a:lnTo>
                  <a:lnTo>
                    <a:pt x="38" y="223"/>
                  </a:lnTo>
                  <a:lnTo>
                    <a:pt x="45" y="217"/>
                  </a:lnTo>
                  <a:lnTo>
                    <a:pt x="54" y="211"/>
                  </a:lnTo>
                  <a:lnTo>
                    <a:pt x="63" y="206"/>
                  </a:lnTo>
                  <a:lnTo>
                    <a:pt x="72" y="199"/>
                  </a:lnTo>
                  <a:lnTo>
                    <a:pt x="83" y="194"/>
                  </a:lnTo>
                  <a:lnTo>
                    <a:pt x="94" y="190"/>
                  </a:lnTo>
                  <a:lnTo>
                    <a:pt x="109" y="185"/>
                  </a:lnTo>
                  <a:lnTo>
                    <a:pt x="124" y="179"/>
                  </a:lnTo>
                  <a:lnTo>
                    <a:pt x="139" y="175"/>
                  </a:lnTo>
                  <a:lnTo>
                    <a:pt x="154" y="171"/>
                  </a:lnTo>
                  <a:lnTo>
                    <a:pt x="170" y="167"/>
                  </a:lnTo>
                  <a:lnTo>
                    <a:pt x="187" y="163"/>
                  </a:lnTo>
                  <a:lnTo>
                    <a:pt x="205" y="160"/>
                  </a:lnTo>
                  <a:lnTo>
                    <a:pt x="221" y="158"/>
                  </a:lnTo>
                  <a:lnTo>
                    <a:pt x="221" y="104"/>
                  </a:lnTo>
                  <a:lnTo>
                    <a:pt x="221" y="94"/>
                  </a:lnTo>
                  <a:lnTo>
                    <a:pt x="221" y="86"/>
                  </a:lnTo>
                  <a:lnTo>
                    <a:pt x="220" y="78"/>
                  </a:lnTo>
                  <a:lnTo>
                    <a:pt x="219" y="71"/>
                  </a:lnTo>
                  <a:lnTo>
                    <a:pt x="216" y="58"/>
                  </a:lnTo>
                  <a:lnTo>
                    <a:pt x="213" y="53"/>
                  </a:lnTo>
                  <a:lnTo>
                    <a:pt x="211" y="49"/>
                  </a:lnTo>
                  <a:lnTo>
                    <a:pt x="207" y="44"/>
                  </a:lnTo>
                  <a:lnTo>
                    <a:pt x="202" y="38"/>
                  </a:lnTo>
                  <a:lnTo>
                    <a:pt x="195" y="34"/>
                  </a:lnTo>
                  <a:lnTo>
                    <a:pt x="189" y="31"/>
                  </a:lnTo>
                  <a:lnTo>
                    <a:pt x="183" y="28"/>
                  </a:lnTo>
                  <a:lnTo>
                    <a:pt x="175" y="26"/>
                  </a:lnTo>
                  <a:lnTo>
                    <a:pt x="167" y="25"/>
                  </a:lnTo>
                  <a:lnTo>
                    <a:pt x="157" y="25"/>
                  </a:lnTo>
                  <a:lnTo>
                    <a:pt x="150" y="25"/>
                  </a:lnTo>
                  <a:lnTo>
                    <a:pt x="144" y="26"/>
                  </a:lnTo>
                  <a:lnTo>
                    <a:pt x="137" y="27"/>
                  </a:lnTo>
                  <a:lnTo>
                    <a:pt x="131" y="29"/>
                  </a:lnTo>
                  <a:lnTo>
                    <a:pt x="125" y="31"/>
                  </a:lnTo>
                  <a:lnTo>
                    <a:pt x="120" y="33"/>
                  </a:lnTo>
                  <a:lnTo>
                    <a:pt x="114" y="36"/>
                  </a:lnTo>
                  <a:lnTo>
                    <a:pt x="109" y="40"/>
                  </a:lnTo>
                  <a:lnTo>
                    <a:pt x="104" y="46"/>
                  </a:lnTo>
                  <a:lnTo>
                    <a:pt x="102" y="49"/>
                  </a:lnTo>
                  <a:lnTo>
                    <a:pt x="100" y="51"/>
                  </a:lnTo>
                  <a:lnTo>
                    <a:pt x="98" y="57"/>
                  </a:lnTo>
                  <a:lnTo>
                    <a:pt x="97" y="61"/>
                  </a:lnTo>
                  <a:lnTo>
                    <a:pt x="97" y="65"/>
                  </a:lnTo>
                  <a:lnTo>
                    <a:pt x="97" y="72"/>
                  </a:lnTo>
                  <a:lnTo>
                    <a:pt x="99" y="84"/>
                  </a:lnTo>
                  <a:lnTo>
                    <a:pt x="99" y="97"/>
                  </a:lnTo>
                  <a:lnTo>
                    <a:pt x="99" y="107"/>
                  </a:lnTo>
                  <a:lnTo>
                    <a:pt x="97" y="115"/>
                  </a:lnTo>
                  <a:lnTo>
                    <a:pt x="96" y="118"/>
                  </a:lnTo>
                  <a:lnTo>
                    <a:pt x="93" y="121"/>
                  </a:lnTo>
                  <a:lnTo>
                    <a:pt x="91" y="125"/>
                  </a:lnTo>
                  <a:lnTo>
                    <a:pt x="89" y="128"/>
                  </a:lnTo>
                  <a:lnTo>
                    <a:pt x="86" y="130"/>
                  </a:lnTo>
                  <a:lnTo>
                    <a:pt x="84" y="132"/>
                  </a:lnTo>
                  <a:lnTo>
                    <a:pt x="80" y="134"/>
                  </a:lnTo>
                  <a:lnTo>
                    <a:pt x="77" y="135"/>
                  </a:lnTo>
                  <a:lnTo>
                    <a:pt x="72" y="136"/>
                  </a:lnTo>
                  <a:lnTo>
                    <a:pt x="68" y="137"/>
                  </a:lnTo>
                  <a:lnTo>
                    <a:pt x="64" y="137"/>
                  </a:lnTo>
                  <a:lnTo>
                    <a:pt x="59" y="137"/>
                  </a:lnTo>
                  <a:lnTo>
                    <a:pt x="51" y="137"/>
                  </a:lnTo>
                  <a:lnTo>
                    <a:pt x="47" y="136"/>
                  </a:lnTo>
                  <a:lnTo>
                    <a:pt x="44" y="135"/>
                  </a:lnTo>
                  <a:lnTo>
                    <a:pt x="38" y="133"/>
                  </a:lnTo>
                  <a:lnTo>
                    <a:pt x="34" y="129"/>
                  </a:lnTo>
                  <a:lnTo>
                    <a:pt x="29" y="125"/>
                  </a:lnTo>
                  <a:lnTo>
                    <a:pt x="28" y="121"/>
                  </a:lnTo>
                  <a:lnTo>
                    <a:pt x="27" y="118"/>
                  </a:lnTo>
                  <a:lnTo>
                    <a:pt x="26" y="115"/>
                  </a:lnTo>
                  <a:lnTo>
                    <a:pt x="25" y="111"/>
                  </a:lnTo>
                  <a:lnTo>
                    <a:pt x="25" y="102"/>
                  </a:lnTo>
                  <a:lnTo>
                    <a:pt x="25" y="93"/>
                  </a:lnTo>
                  <a:lnTo>
                    <a:pt x="27" y="84"/>
                  </a:lnTo>
                  <a:lnTo>
                    <a:pt x="28" y="78"/>
                  </a:lnTo>
                  <a:lnTo>
                    <a:pt x="30" y="74"/>
                  </a:lnTo>
                  <a:lnTo>
                    <a:pt x="35" y="66"/>
                  </a:lnTo>
                  <a:lnTo>
                    <a:pt x="40" y="56"/>
                  </a:lnTo>
                  <a:lnTo>
                    <a:pt x="43" y="52"/>
                  </a:lnTo>
                  <a:lnTo>
                    <a:pt x="46" y="49"/>
                  </a:lnTo>
                  <a:lnTo>
                    <a:pt x="55" y="40"/>
                  </a:lnTo>
                  <a:lnTo>
                    <a:pt x="64" y="33"/>
                  </a:lnTo>
                  <a:lnTo>
                    <a:pt x="75" y="26"/>
                  </a:lnTo>
                  <a:lnTo>
                    <a:pt x="86" y="18"/>
                  </a:lnTo>
                  <a:lnTo>
                    <a:pt x="92" y="16"/>
                  </a:lnTo>
                  <a:lnTo>
                    <a:pt x="99" y="13"/>
                  </a:lnTo>
                  <a:lnTo>
                    <a:pt x="112" y="9"/>
                  </a:lnTo>
                  <a:lnTo>
                    <a:pt x="125" y="5"/>
                  </a:lnTo>
                  <a:lnTo>
                    <a:pt x="140" y="3"/>
                  </a:lnTo>
                  <a:lnTo>
                    <a:pt x="147" y="2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2" y="0"/>
                  </a:lnTo>
                  <a:lnTo>
                    <a:pt x="193" y="2"/>
                  </a:lnTo>
                  <a:lnTo>
                    <a:pt x="204" y="3"/>
                  </a:lnTo>
                  <a:lnTo>
                    <a:pt x="214" y="5"/>
                  </a:lnTo>
                  <a:lnTo>
                    <a:pt x="225" y="8"/>
                  </a:lnTo>
                  <a:lnTo>
                    <a:pt x="234" y="11"/>
                  </a:lnTo>
                  <a:lnTo>
                    <a:pt x="238" y="13"/>
                  </a:lnTo>
                  <a:lnTo>
                    <a:pt x="244" y="15"/>
                  </a:lnTo>
                  <a:lnTo>
                    <a:pt x="252" y="19"/>
                  </a:lnTo>
                  <a:lnTo>
                    <a:pt x="262" y="26"/>
                  </a:lnTo>
                  <a:lnTo>
                    <a:pt x="272" y="33"/>
                  </a:lnTo>
                  <a:lnTo>
                    <a:pt x="280" y="41"/>
                  </a:lnTo>
                  <a:lnTo>
                    <a:pt x="284" y="46"/>
                  </a:lnTo>
                  <a:lnTo>
                    <a:pt x="288" y="50"/>
                  </a:lnTo>
                  <a:lnTo>
                    <a:pt x="291" y="54"/>
                  </a:lnTo>
                  <a:lnTo>
                    <a:pt x="294" y="59"/>
                  </a:lnTo>
                  <a:lnTo>
                    <a:pt x="299" y="69"/>
                  </a:lnTo>
                  <a:lnTo>
                    <a:pt x="303" y="80"/>
                  </a:lnTo>
                  <a:lnTo>
                    <a:pt x="305" y="86"/>
                  </a:lnTo>
                  <a:lnTo>
                    <a:pt x="306" y="92"/>
                  </a:lnTo>
                  <a:lnTo>
                    <a:pt x="309" y="106"/>
                  </a:lnTo>
                  <a:lnTo>
                    <a:pt x="311" y="122"/>
                  </a:lnTo>
                  <a:lnTo>
                    <a:pt x="312" y="142"/>
                  </a:lnTo>
                  <a:lnTo>
                    <a:pt x="312" y="165"/>
                  </a:lnTo>
                  <a:lnTo>
                    <a:pt x="312" y="320"/>
                  </a:lnTo>
                  <a:lnTo>
                    <a:pt x="313" y="335"/>
                  </a:lnTo>
                  <a:lnTo>
                    <a:pt x="314" y="348"/>
                  </a:lnTo>
                  <a:lnTo>
                    <a:pt x="315" y="358"/>
                  </a:lnTo>
                  <a:lnTo>
                    <a:pt x="317" y="366"/>
                  </a:lnTo>
                  <a:lnTo>
                    <a:pt x="318" y="371"/>
                  </a:lnTo>
                  <a:lnTo>
                    <a:pt x="320" y="374"/>
                  </a:lnTo>
                  <a:lnTo>
                    <a:pt x="323" y="377"/>
                  </a:lnTo>
                  <a:lnTo>
                    <a:pt x="326" y="379"/>
                  </a:lnTo>
                  <a:lnTo>
                    <a:pt x="330" y="381"/>
                  </a:lnTo>
                  <a:lnTo>
                    <a:pt x="334" y="382"/>
                  </a:lnTo>
                  <a:lnTo>
                    <a:pt x="339" y="383"/>
                  </a:lnTo>
                  <a:lnTo>
                    <a:pt x="344" y="383"/>
                  </a:lnTo>
                  <a:lnTo>
                    <a:pt x="353" y="382"/>
                  </a:lnTo>
                  <a:lnTo>
                    <a:pt x="364" y="380"/>
                  </a:lnTo>
                  <a:lnTo>
                    <a:pt x="364" y="403"/>
                  </a:lnTo>
                  <a:lnTo>
                    <a:pt x="350" y="406"/>
                  </a:lnTo>
                  <a:lnTo>
                    <a:pt x="336" y="409"/>
                  </a:lnTo>
                  <a:lnTo>
                    <a:pt x="322" y="411"/>
                  </a:lnTo>
                  <a:lnTo>
                    <a:pt x="310" y="411"/>
                  </a:lnTo>
                  <a:lnTo>
                    <a:pt x="300" y="411"/>
                  </a:lnTo>
                  <a:lnTo>
                    <a:pt x="291" y="410"/>
                  </a:lnTo>
                  <a:lnTo>
                    <a:pt x="282" y="407"/>
                  </a:lnTo>
                  <a:lnTo>
                    <a:pt x="274" y="404"/>
                  </a:lnTo>
                  <a:lnTo>
                    <a:pt x="268" y="401"/>
                  </a:lnTo>
                  <a:lnTo>
                    <a:pt x="261" y="397"/>
                  </a:lnTo>
                  <a:lnTo>
                    <a:pt x="255" y="392"/>
                  </a:lnTo>
                  <a:lnTo>
                    <a:pt x="250" y="386"/>
                  </a:lnTo>
                  <a:lnTo>
                    <a:pt x="247" y="382"/>
                  </a:lnTo>
                  <a:lnTo>
                    <a:pt x="245" y="377"/>
                  </a:lnTo>
                  <a:lnTo>
                    <a:pt x="241" y="372"/>
                  </a:lnTo>
                  <a:lnTo>
                    <a:pt x="239" y="366"/>
                  </a:lnTo>
                  <a:lnTo>
                    <a:pt x="236" y="353"/>
                  </a:lnTo>
                  <a:lnTo>
                    <a:pt x="233" y="338"/>
                  </a:lnTo>
                  <a:close/>
                  <a:moveTo>
                    <a:pt x="221" y="180"/>
                  </a:moveTo>
                  <a:lnTo>
                    <a:pt x="197" y="186"/>
                  </a:lnTo>
                  <a:lnTo>
                    <a:pt x="175" y="192"/>
                  </a:lnTo>
                  <a:lnTo>
                    <a:pt x="166" y="195"/>
                  </a:lnTo>
                  <a:lnTo>
                    <a:pt x="156" y="198"/>
                  </a:lnTo>
                  <a:lnTo>
                    <a:pt x="148" y="202"/>
                  </a:lnTo>
                  <a:lnTo>
                    <a:pt x="141" y="206"/>
                  </a:lnTo>
                  <a:lnTo>
                    <a:pt x="134" y="210"/>
                  </a:lnTo>
                  <a:lnTo>
                    <a:pt x="129" y="213"/>
                  </a:lnTo>
                  <a:lnTo>
                    <a:pt x="124" y="217"/>
                  </a:lnTo>
                  <a:lnTo>
                    <a:pt x="119" y="221"/>
                  </a:lnTo>
                  <a:lnTo>
                    <a:pt x="114" y="226"/>
                  </a:lnTo>
                  <a:lnTo>
                    <a:pt x="110" y="231"/>
                  </a:lnTo>
                  <a:lnTo>
                    <a:pt x="106" y="236"/>
                  </a:lnTo>
                  <a:lnTo>
                    <a:pt x="103" y="241"/>
                  </a:lnTo>
                  <a:lnTo>
                    <a:pt x="101" y="247"/>
                  </a:lnTo>
                  <a:lnTo>
                    <a:pt x="98" y="253"/>
                  </a:lnTo>
                  <a:lnTo>
                    <a:pt x="96" y="259"/>
                  </a:lnTo>
                  <a:lnTo>
                    <a:pt x="93" y="265"/>
                  </a:lnTo>
                  <a:lnTo>
                    <a:pt x="92" y="272"/>
                  </a:lnTo>
                  <a:lnTo>
                    <a:pt x="91" y="279"/>
                  </a:lnTo>
                  <a:lnTo>
                    <a:pt x="91" y="287"/>
                  </a:lnTo>
                  <a:lnTo>
                    <a:pt x="90" y="294"/>
                  </a:lnTo>
                  <a:lnTo>
                    <a:pt x="91" y="302"/>
                  </a:lnTo>
                  <a:lnTo>
                    <a:pt x="91" y="311"/>
                  </a:lnTo>
                  <a:lnTo>
                    <a:pt x="93" y="319"/>
                  </a:lnTo>
                  <a:lnTo>
                    <a:pt x="94" y="326"/>
                  </a:lnTo>
                  <a:lnTo>
                    <a:pt x="98" y="333"/>
                  </a:lnTo>
                  <a:lnTo>
                    <a:pt x="100" y="339"/>
                  </a:lnTo>
                  <a:lnTo>
                    <a:pt x="103" y="345"/>
                  </a:lnTo>
                  <a:lnTo>
                    <a:pt x="105" y="348"/>
                  </a:lnTo>
                  <a:lnTo>
                    <a:pt x="107" y="351"/>
                  </a:lnTo>
                  <a:lnTo>
                    <a:pt x="111" y="355"/>
                  </a:lnTo>
                  <a:lnTo>
                    <a:pt x="117" y="359"/>
                  </a:lnTo>
                  <a:lnTo>
                    <a:pt x="122" y="363"/>
                  </a:lnTo>
                  <a:lnTo>
                    <a:pt x="127" y="366"/>
                  </a:lnTo>
                  <a:lnTo>
                    <a:pt x="132" y="369"/>
                  </a:lnTo>
                  <a:lnTo>
                    <a:pt x="139" y="370"/>
                  </a:lnTo>
                  <a:lnTo>
                    <a:pt x="146" y="371"/>
                  </a:lnTo>
                  <a:lnTo>
                    <a:pt x="152" y="372"/>
                  </a:lnTo>
                  <a:lnTo>
                    <a:pt x="164" y="371"/>
                  </a:lnTo>
                  <a:lnTo>
                    <a:pt x="174" y="369"/>
                  </a:lnTo>
                  <a:lnTo>
                    <a:pt x="178" y="366"/>
                  </a:lnTo>
                  <a:lnTo>
                    <a:pt x="184" y="364"/>
                  </a:lnTo>
                  <a:lnTo>
                    <a:pt x="192" y="360"/>
                  </a:lnTo>
                  <a:lnTo>
                    <a:pt x="195" y="357"/>
                  </a:lnTo>
                  <a:lnTo>
                    <a:pt x="199" y="353"/>
                  </a:lnTo>
                  <a:lnTo>
                    <a:pt x="203" y="350"/>
                  </a:lnTo>
                  <a:lnTo>
                    <a:pt x="206" y="345"/>
                  </a:lnTo>
                  <a:lnTo>
                    <a:pt x="211" y="336"/>
                  </a:lnTo>
                  <a:lnTo>
                    <a:pt x="213" y="331"/>
                  </a:lnTo>
                  <a:lnTo>
                    <a:pt x="215" y="325"/>
                  </a:lnTo>
                  <a:lnTo>
                    <a:pt x="218" y="313"/>
                  </a:lnTo>
                  <a:lnTo>
                    <a:pt x="220" y="297"/>
                  </a:lnTo>
                  <a:lnTo>
                    <a:pt x="221" y="279"/>
                  </a:lnTo>
                  <a:lnTo>
                    <a:pt x="221" y="258"/>
                  </a:lnTo>
                  <a:lnTo>
                    <a:pt x="221" y="1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11413440" y="184680"/>
              <a:ext cx="99720" cy="219240"/>
            </a:xfrm>
            <a:custGeom>
              <a:avLst/>
              <a:gdLst/>
              <a:ahLst/>
              <a:rect l="l" t="t" r="r" b="b"/>
              <a:pathLst>
                <a:path w="240" h="525">
                  <a:moveTo>
                    <a:pt x="240" y="465"/>
                  </a:moveTo>
                  <a:lnTo>
                    <a:pt x="240" y="494"/>
                  </a:lnTo>
                  <a:lnTo>
                    <a:pt x="229" y="502"/>
                  </a:lnTo>
                  <a:lnTo>
                    <a:pt x="217" y="508"/>
                  </a:lnTo>
                  <a:lnTo>
                    <a:pt x="205" y="513"/>
                  </a:lnTo>
                  <a:lnTo>
                    <a:pt x="194" y="517"/>
                  </a:lnTo>
                  <a:lnTo>
                    <a:pt x="182" y="520"/>
                  </a:lnTo>
                  <a:lnTo>
                    <a:pt x="172" y="523"/>
                  </a:lnTo>
                  <a:lnTo>
                    <a:pt x="160" y="524"/>
                  </a:lnTo>
                  <a:lnTo>
                    <a:pt x="149" y="525"/>
                  </a:lnTo>
                  <a:lnTo>
                    <a:pt x="134" y="524"/>
                  </a:lnTo>
                  <a:lnTo>
                    <a:pt x="120" y="522"/>
                  </a:lnTo>
                  <a:lnTo>
                    <a:pt x="114" y="520"/>
                  </a:lnTo>
                  <a:lnTo>
                    <a:pt x="108" y="518"/>
                  </a:lnTo>
                  <a:lnTo>
                    <a:pt x="96" y="514"/>
                  </a:lnTo>
                  <a:lnTo>
                    <a:pt x="86" y="508"/>
                  </a:lnTo>
                  <a:lnTo>
                    <a:pt x="82" y="505"/>
                  </a:lnTo>
                  <a:lnTo>
                    <a:pt x="77" y="502"/>
                  </a:lnTo>
                  <a:lnTo>
                    <a:pt x="69" y="492"/>
                  </a:lnTo>
                  <a:lnTo>
                    <a:pt x="62" y="483"/>
                  </a:lnTo>
                  <a:lnTo>
                    <a:pt x="60" y="479"/>
                  </a:lnTo>
                  <a:lnTo>
                    <a:pt x="57" y="475"/>
                  </a:lnTo>
                  <a:lnTo>
                    <a:pt x="54" y="467"/>
                  </a:lnTo>
                  <a:lnTo>
                    <a:pt x="51" y="457"/>
                  </a:lnTo>
                  <a:lnTo>
                    <a:pt x="49" y="447"/>
                  </a:lnTo>
                  <a:lnTo>
                    <a:pt x="48" y="441"/>
                  </a:lnTo>
                  <a:lnTo>
                    <a:pt x="48" y="434"/>
                  </a:lnTo>
                  <a:lnTo>
                    <a:pt x="47" y="422"/>
                  </a:lnTo>
                  <a:lnTo>
                    <a:pt x="46" y="408"/>
                  </a:lnTo>
                  <a:lnTo>
                    <a:pt x="46" y="393"/>
                  </a:lnTo>
                  <a:lnTo>
                    <a:pt x="51" y="153"/>
                  </a:lnTo>
                  <a:lnTo>
                    <a:pt x="0" y="153"/>
                  </a:lnTo>
                  <a:lnTo>
                    <a:pt x="0" y="125"/>
                  </a:lnTo>
                  <a:lnTo>
                    <a:pt x="11" y="124"/>
                  </a:lnTo>
                  <a:lnTo>
                    <a:pt x="17" y="123"/>
                  </a:lnTo>
                  <a:lnTo>
                    <a:pt x="22" y="122"/>
                  </a:lnTo>
                  <a:lnTo>
                    <a:pt x="27" y="120"/>
                  </a:lnTo>
                  <a:lnTo>
                    <a:pt x="32" y="119"/>
                  </a:lnTo>
                  <a:lnTo>
                    <a:pt x="42" y="115"/>
                  </a:lnTo>
                  <a:lnTo>
                    <a:pt x="51" y="109"/>
                  </a:lnTo>
                  <a:lnTo>
                    <a:pt x="56" y="106"/>
                  </a:lnTo>
                  <a:lnTo>
                    <a:pt x="61" y="103"/>
                  </a:lnTo>
                  <a:lnTo>
                    <a:pt x="69" y="96"/>
                  </a:lnTo>
                  <a:lnTo>
                    <a:pt x="76" y="87"/>
                  </a:lnTo>
                  <a:lnTo>
                    <a:pt x="80" y="83"/>
                  </a:lnTo>
                  <a:lnTo>
                    <a:pt x="83" y="79"/>
                  </a:lnTo>
                  <a:lnTo>
                    <a:pt x="89" y="69"/>
                  </a:lnTo>
                  <a:lnTo>
                    <a:pt x="95" y="59"/>
                  </a:lnTo>
                  <a:lnTo>
                    <a:pt x="99" y="48"/>
                  </a:lnTo>
                  <a:lnTo>
                    <a:pt x="105" y="38"/>
                  </a:lnTo>
                  <a:lnTo>
                    <a:pt x="109" y="25"/>
                  </a:lnTo>
                  <a:lnTo>
                    <a:pt x="112" y="13"/>
                  </a:lnTo>
                  <a:lnTo>
                    <a:pt x="115" y="0"/>
                  </a:lnTo>
                  <a:lnTo>
                    <a:pt x="142" y="0"/>
                  </a:lnTo>
                  <a:lnTo>
                    <a:pt x="141" y="122"/>
                  </a:lnTo>
                  <a:lnTo>
                    <a:pt x="231" y="122"/>
                  </a:lnTo>
                  <a:lnTo>
                    <a:pt x="231" y="153"/>
                  </a:lnTo>
                  <a:lnTo>
                    <a:pt x="141" y="153"/>
                  </a:lnTo>
                  <a:lnTo>
                    <a:pt x="139" y="400"/>
                  </a:lnTo>
                  <a:lnTo>
                    <a:pt x="140" y="423"/>
                  </a:lnTo>
                  <a:lnTo>
                    <a:pt x="141" y="441"/>
                  </a:lnTo>
                  <a:lnTo>
                    <a:pt x="144" y="454"/>
                  </a:lnTo>
                  <a:lnTo>
                    <a:pt x="146" y="459"/>
                  </a:lnTo>
                  <a:lnTo>
                    <a:pt x="147" y="465"/>
                  </a:lnTo>
                  <a:lnTo>
                    <a:pt x="150" y="470"/>
                  </a:lnTo>
                  <a:lnTo>
                    <a:pt x="153" y="474"/>
                  </a:lnTo>
                  <a:lnTo>
                    <a:pt x="157" y="478"/>
                  </a:lnTo>
                  <a:lnTo>
                    <a:pt x="159" y="480"/>
                  </a:lnTo>
                  <a:lnTo>
                    <a:pt x="161" y="482"/>
                  </a:lnTo>
                  <a:lnTo>
                    <a:pt x="167" y="485"/>
                  </a:lnTo>
                  <a:lnTo>
                    <a:pt x="172" y="486"/>
                  </a:lnTo>
                  <a:lnTo>
                    <a:pt x="178" y="487"/>
                  </a:lnTo>
                  <a:lnTo>
                    <a:pt x="184" y="488"/>
                  </a:lnTo>
                  <a:lnTo>
                    <a:pt x="191" y="487"/>
                  </a:lnTo>
                  <a:lnTo>
                    <a:pt x="197" y="486"/>
                  </a:lnTo>
                  <a:lnTo>
                    <a:pt x="203" y="485"/>
                  </a:lnTo>
                  <a:lnTo>
                    <a:pt x="210" y="482"/>
                  </a:lnTo>
                  <a:lnTo>
                    <a:pt x="217" y="478"/>
                  </a:lnTo>
                  <a:lnTo>
                    <a:pt x="224" y="474"/>
                  </a:lnTo>
                  <a:lnTo>
                    <a:pt x="232" y="470"/>
                  </a:lnTo>
                  <a:lnTo>
                    <a:pt x="240" y="46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11529000" y="162720"/>
              <a:ext cx="86040" cy="238680"/>
            </a:xfrm>
            <a:custGeom>
              <a:avLst/>
              <a:gdLst/>
              <a:ahLst/>
              <a:rect l="l" t="t" r="r" b="b"/>
              <a:pathLst>
                <a:path w="210" h="573">
                  <a:moveTo>
                    <a:pt x="150" y="160"/>
                  </a:moveTo>
                  <a:lnTo>
                    <a:pt x="150" y="504"/>
                  </a:lnTo>
                  <a:lnTo>
                    <a:pt x="150" y="511"/>
                  </a:lnTo>
                  <a:lnTo>
                    <a:pt x="150" y="519"/>
                  </a:lnTo>
                  <a:lnTo>
                    <a:pt x="151" y="525"/>
                  </a:lnTo>
                  <a:lnTo>
                    <a:pt x="153" y="530"/>
                  </a:lnTo>
                  <a:lnTo>
                    <a:pt x="155" y="534"/>
                  </a:lnTo>
                  <a:lnTo>
                    <a:pt x="157" y="539"/>
                  </a:lnTo>
                  <a:lnTo>
                    <a:pt x="158" y="541"/>
                  </a:lnTo>
                  <a:lnTo>
                    <a:pt x="160" y="542"/>
                  </a:lnTo>
                  <a:lnTo>
                    <a:pt x="163" y="545"/>
                  </a:lnTo>
                  <a:lnTo>
                    <a:pt x="171" y="547"/>
                  </a:lnTo>
                  <a:lnTo>
                    <a:pt x="180" y="550"/>
                  </a:lnTo>
                  <a:lnTo>
                    <a:pt x="187" y="550"/>
                  </a:lnTo>
                  <a:lnTo>
                    <a:pt x="194" y="551"/>
                  </a:lnTo>
                  <a:lnTo>
                    <a:pt x="210" y="552"/>
                  </a:lnTo>
                  <a:lnTo>
                    <a:pt x="210" y="573"/>
                  </a:lnTo>
                  <a:lnTo>
                    <a:pt x="179" y="571"/>
                  </a:lnTo>
                  <a:lnTo>
                    <a:pt x="151" y="569"/>
                  </a:lnTo>
                  <a:lnTo>
                    <a:pt x="127" y="569"/>
                  </a:lnTo>
                  <a:lnTo>
                    <a:pt x="105" y="568"/>
                  </a:lnTo>
                  <a:lnTo>
                    <a:pt x="83" y="569"/>
                  </a:lnTo>
                  <a:lnTo>
                    <a:pt x="57" y="569"/>
                  </a:lnTo>
                  <a:lnTo>
                    <a:pt x="30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5" y="551"/>
                  </a:lnTo>
                  <a:lnTo>
                    <a:pt x="28" y="550"/>
                  </a:lnTo>
                  <a:lnTo>
                    <a:pt x="33" y="549"/>
                  </a:lnTo>
                  <a:lnTo>
                    <a:pt x="39" y="547"/>
                  </a:lnTo>
                  <a:lnTo>
                    <a:pt x="43" y="546"/>
                  </a:lnTo>
                  <a:lnTo>
                    <a:pt x="45" y="545"/>
                  </a:lnTo>
                  <a:lnTo>
                    <a:pt x="49" y="542"/>
                  </a:lnTo>
                  <a:lnTo>
                    <a:pt x="51" y="539"/>
                  </a:lnTo>
                  <a:lnTo>
                    <a:pt x="54" y="534"/>
                  </a:lnTo>
                  <a:lnTo>
                    <a:pt x="56" y="530"/>
                  </a:lnTo>
                  <a:lnTo>
                    <a:pt x="57" y="525"/>
                  </a:lnTo>
                  <a:lnTo>
                    <a:pt x="58" y="519"/>
                  </a:lnTo>
                  <a:lnTo>
                    <a:pt x="60" y="511"/>
                  </a:lnTo>
                  <a:lnTo>
                    <a:pt x="60" y="504"/>
                  </a:lnTo>
                  <a:lnTo>
                    <a:pt x="60" y="261"/>
                  </a:lnTo>
                  <a:lnTo>
                    <a:pt x="60" y="253"/>
                  </a:lnTo>
                  <a:lnTo>
                    <a:pt x="58" y="244"/>
                  </a:lnTo>
                  <a:lnTo>
                    <a:pt x="56" y="231"/>
                  </a:lnTo>
                  <a:lnTo>
                    <a:pt x="54" y="225"/>
                  </a:lnTo>
                  <a:lnTo>
                    <a:pt x="52" y="220"/>
                  </a:lnTo>
                  <a:lnTo>
                    <a:pt x="50" y="217"/>
                  </a:lnTo>
                  <a:lnTo>
                    <a:pt x="47" y="214"/>
                  </a:lnTo>
                  <a:lnTo>
                    <a:pt x="45" y="212"/>
                  </a:lnTo>
                  <a:lnTo>
                    <a:pt x="41" y="211"/>
                  </a:lnTo>
                  <a:lnTo>
                    <a:pt x="36" y="210"/>
                  </a:lnTo>
                  <a:lnTo>
                    <a:pt x="30" y="207"/>
                  </a:lnTo>
                  <a:lnTo>
                    <a:pt x="16" y="206"/>
                  </a:lnTo>
                  <a:lnTo>
                    <a:pt x="0" y="206"/>
                  </a:lnTo>
                  <a:lnTo>
                    <a:pt x="0" y="186"/>
                  </a:lnTo>
                  <a:lnTo>
                    <a:pt x="37" y="183"/>
                  </a:lnTo>
                  <a:lnTo>
                    <a:pt x="56" y="180"/>
                  </a:lnTo>
                  <a:lnTo>
                    <a:pt x="75" y="177"/>
                  </a:lnTo>
                  <a:lnTo>
                    <a:pt x="94" y="174"/>
                  </a:lnTo>
                  <a:lnTo>
                    <a:pt x="112" y="170"/>
                  </a:lnTo>
                  <a:lnTo>
                    <a:pt x="150" y="160"/>
                  </a:lnTo>
                  <a:close/>
                  <a:moveTo>
                    <a:pt x="100" y="0"/>
                  </a:moveTo>
                  <a:lnTo>
                    <a:pt x="106" y="0"/>
                  </a:lnTo>
                  <a:lnTo>
                    <a:pt x="111" y="1"/>
                  </a:lnTo>
                  <a:lnTo>
                    <a:pt x="116" y="2"/>
                  </a:lnTo>
                  <a:lnTo>
                    <a:pt x="121" y="4"/>
                  </a:lnTo>
                  <a:lnTo>
                    <a:pt x="126" y="7"/>
                  </a:lnTo>
                  <a:lnTo>
                    <a:pt x="130" y="10"/>
                  </a:lnTo>
                  <a:lnTo>
                    <a:pt x="134" y="13"/>
                  </a:lnTo>
                  <a:lnTo>
                    <a:pt x="138" y="16"/>
                  </a:lnTo>
                  <a:lnTo>
                    <a:pt x="145" y="25"/>
                  </a:lnTo>
                  <a:lnTo>
                    <a:pt x="148" y="30"/>
                  </a:lnTo>
                  <a:lnTo>
                    <a:pt x="150" y="35"/>
                  </a:lnTo>
                  <a:lnTo>
                    <a:pt x="152" y="40"/>
                  </a:lnTo>
                  <a:lnTo>
                    <a:pt x="153" y="45"/>
                  </a:lnTo>
                  <a:lnTo>
                    <a:pt x="153" y="52"/>
                  </a:lnTo>
                  <a:lnTo>
                    <a:pt x="154" y="57"/>
                  </a:lnTo>
                  <a:lnTo>
                    <a:pt x="153" y="63"/>
                  </a:lnTo>
                  <a:lnTo>
                    <a:pt x="153" y="69"/>
                  </a:lnTo>
                  <a:lnTo>
                    <a:pt x="152" y="75"/>
                  </a:lnTo>
                  <a:lnTo>
                    <a:pt x="150" y="80"/>
                  </a:lnTo>
                  <a:lnTo>
                    <a:pt x="148" y="84"/>
                  </a:lnTo>
                  <a:lnTo>
                    <a:pt x="146" y="90"/>
                  </a:lnTo>
                  <a:lnTo>
                    <a:pt x="144" y="92"/>
                  </a:lnTo>
                  <a:lnTo>
                    <a:pt x="142" y="94"/>
                  </a:lnTo>
                  <a:lnTo>
                    <a:pt x="138" y="98"/>
                  </a:lnTo>
                  <a:lnTo>
                    <a:pt x="135" y="102"/>
                  </a:lnTo>
                  <a:lnTo>
                    <a:pt x="131" y="105"/>
                  </a:lnTo>
                  <a:lnTo>
                    <a:pt x="127" y="109"/>
                  </a:lnTo>
                  <a:lnTo>
                    <a:pt x="121" y="111"/>
                  </a:lnTo>
                  <a:lnTo>
                    <a:pt x="117" y="113"/>
                  </a:lnTo>
                  <a:lnTo>
                    <a:pt x="112" y="114"/>
                  </a:lnTo>
                  <a:lnTo>
                    <a:pt x="107" y="114"/>
                  </a:lnTo>
                  <a:lnTo>
                    <a:pt x="100" y="115"/>
                  </a:lnTo>
                  <a:lnTo>
                    <a:pt x="95" y="114"/>
                  </a:lnTo>
                  <a:lnTo>
                    <a:pt x="90" y="114"/>
                  </a:lnTo>
                  <a:lnTo>
                    <a:pt x="85" y="112"/>
                  </a:lnTo>
                  <a:lnTo>
                    <a:pt x="81" y="111"/>
                  </a:lnTo>
                  <a:lnTo>
                    <a:pt x="75" y="109"/>
                  </a:lnTo>
                  <a:lnTo>
                    <a:pt x="71" y="105"/>
                  </a:lnTo>
                  <a:lnTo>
                    <a:pt x="67" y="102"/>
                  </a:lnTo>
                  <a:lnTo>
                    <a:pt x="63" y="98"/>
                  </a:lnTo>
                  <a:lnTo>
                    <a:pt x="60" y="94"/>
                  </a:lnTo>
                  <a:lnTo>
                    <a:pt x="56" y="89"/>
                  </a:lnTo>
                  <a:lnTo>
                    <a:pt x="53" y="84"/>
                  </a:lnTo>
                  <a:lnTo>
                    <a:pt x="51" y="79"/>
                  </a:lnTo>
                  <a:lnTo>
                    <a:pt x="50" y="74"/>
                  </a:lnTo>
                  <a:lnTo>
                    <a:pt x="48" y="69"/>
                  </a:lnTo>
                  <a:lnTo>
                    <a:pt x="48" y="63"/>
                  </a:lnTo>
                  <a:lnTo>
                    <a:pt x="48" y="57"/>
                  </a:lnTo>
                  <a:lnTo>
                    <a:pt x="48" y="51"/>
                  </a:lnTo>
                  <a:lnTo>
                    <a:pt x="48" y="45"/>
                  </a:lnTo>
                  <a:lnTo>
                    <a:pt x="50" y="40"/>
                  </a:lnTo>
                  <a:lnTo>
                    <a:pt x="51" y="35"/>
                  </a:lnTo>
                  <a:lnTo>
                    <a:pt x="53" y="30"/>
                  </a:lnTo>
                  <a:lnTo>
                    <a:pt x="56" y="24"/>
                  </a:lnTo>
                  <a:lnTo>
                    <a:pt x="60" y="20"/>
                  </a:lnTo>
                  <a:lnTo>
                    <a:pt x="63" y="16"/>
                  </a:lnTo>
                  <a:lnTo>
                    <a:pt x="67" y="12"/>
                  </a:lnTo>
                  <a:lnTo>
                    <a:pt x="71" y="9"/>
                  </a:lnTo>
                  <a:lnTo>
                    <a:pt x="75" y="7"/>
                  </a:lnTo>
                  <a:lnTo>
                    <a:pt x="79" y="3"/>
                  </a:lnTo>
                  <a:lnTo>
                    <a:pt x="85" y="2"/>
                  </a:lnTo>
                  <a:lnTo>
                    <a:pt x="90" y="1"/>
                  </a:lnTo>
                  <a:lnTo>
                    <a:pt x="95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1800800" y="171360"/>
              <a:ext cx="65160" cy="312480"/>
            </a:xfrm>
            <a:custGeom>
              <a:avLst/>
              <a:gdLst/>
              <a:ahLst/>
              <a:rect l="l" t="t" r="r" b="b"/>
              <a:pathLst>
                <a:path w="162" h="749">
                  <a:moveTo>
                    <a:pt x="0" y="725"/>
                  </a:moveTo>
                  <a:lnTo>
                    <a:pt x="89" y="725"/>
                  </a:lnTo>
                  <a:lnTo>
                    <a:pt x="89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7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11307600" y="238680"/>
              <a:ext cx="75960" cy="162720"/>
            </a:xfrm>
            <a:custGeom>
              <a:avLst/>
              <a:gdLst/>
              <a:ahLst/>
              <a:rect l="l" t="t" r="r" b="b"/>
              <a:pathLst>
                <a:path w="186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4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6" y="24"/>
                  </a:lnTo>
                  <a:lnTo>
                    <a:pt x="28" y="22"/>
                  </a:lnTo>
                  <a:lnTo>
                    <a:pt x="25" y="21"/>
                  </a:lnTo>
                  <a:lnTo>
                    <a:pt x="20" y="20"/>
                  </a:lnTo>
                  <a:lnTo>
                    <a:pt x="10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4" y="2"/>
                  </a:lnTo>
                  <a:lnTo>
                    <a:pt x="49" y="3"/>
                  </a:lnTo>
                  <a:lnTo>
                    <a:pt x="72" y="4"/>
                  </a:lnTo>
                  <a:lnTo>
                    <a:pt x="92" y="4"/>
                  </a:lnTo>
                  <a:lnTo>
                    <a:pt x="112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6" y="0"/>
                  </a:lnTo>
                  <a:lnTo>
                    <a:pt x="186" y="19"/>
                  </a:lnTo>
                  <a:lnTo>
                    <a:pt x="174" y="19"/>
                  </a:lnTo>
                  <a:lnTo>
                    <a:pt x="165" y="21"/>
                  </a:lnTo>
                  <a:lnTo>
                    <a:pt x="160" y="21"/>
                  </a:lnTo>
                  <a:lnTo>
                    <a:pt x="157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2" y="33"/>
                  </a:lnTo>
                  <a:lnTo>
                    <a:pt x="140" y="35"/>
                  </a:lnTo>
                  <a:lnTo>
                    <a:pt x="138" y="41"/>
                  </a:lnTo>
                  <a:lnTo>
                    <a:pt x="138" y="44"/>
                  </a:lnTo>
                  <a:lnTo>
                    <a:pt x="137" y="47"/>
                  </a:lnTo>
                  <a:lnTo>
                    <a:pt x="137" y="59"/>
                  </a:lnTo>
                  <a:lnTo>
                    <a:pt x="137" y="334"/>
                  </a:lnTo>
                  <a:lnTo>
                    <a:pt x="137" y="342"/>
                  </a:lnTo>
                  <a:lnTo>
                    <a:pt x="138" y="349"/>
                  </a:lnTo>
                  <a:lnTo>
                    <a:pt x="139" y="356"/>
                  </a:lnTo>
                  <a:lnTo>
                    <a:pt x="140" y="358"/>
                  </a:lnTo>
                  <a:lnTo>
                    <a:pt x="142" y="360"/>
                  </a:lnTo>
                  <a:lnTo>
                    <a:pt x="143" y="362"/>
                  </a:lnTo>
                  <a:lnTo>
                    <a:pt x="145" y="364"/>
                  </a:lnTo>
                  <a:lnTo>
                    <a:pt x="147" y="366"/>
                  </a:lnTo>
                  <a:lnTo>
                    <a:pt x="150" y="367"/>
                  </a:lnTo>
                  <a:lnTo>
                    <a:pt x="156" y="370"/>
                  </a:lnTo>
                  <a:lnTo>
                    <a:pt x="160" y="370"/>
                  </a:lnTo>
                  <a:lnTo>
                    <a:pt x="165" y="371"/>
                  </a:lnTo>
                  <a:lnTo>
                    <a:pt x="186" y="373"/>
                  </a:lnTo>
                  <a:lnTo>
                    <a:pt x="186" y="391"/>
                  </a:lnTo>
                  <a:lnTo>
                    <a:pt x="160" y="390"/>
                  </a:lnTo>
                  <a:lnTo>
                    <a:pt x="135" y="388"/>
                  </a:lnTo>
                  <a:lnTo>
                    <a:pt x="112" y="388"/>
                  </a:lnTo>
                  <a:lnTo>
                    <a:pt x="92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3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5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974240" y="353160"/>
              <a:ext cx="46800" cy="48240"/>
            </a:xfrm>
            <a:custGeom>
              <a:avLst/>
              <a:gdLst/>
              <a:ahLst/>
              <a:rect l="l" t="t" r="r" b="b"/>
              <a:pathLst>
                <a:path w="117" h="121">
                  <a:moveTo>
                    <a:pt x="117" y="121"/>
                  </a:moveTo>
                  <a:lnTo>
                    <a:pt x="59" y="121"/>
                  </a:lnTo>
                  <a:lnTo>
                    <a:pt x="0" y="121"/>
                  </a:lnTo>
                  <a:lnTo>
                    <a:pt x="30" y="60"/>
                  </a:lnTo>
                  <a:lnTo>
                    <a:pt x="59" y="0"/>
                  </a:lnTo>
                  <a:lnTo>
                    <a:pt x="88" y="60"/>
                  </a:lnTo>
                  <a:lnTo>
                    <a:pt x="117" y="12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74240" y="230040"/>
              <a:ext cx="46800" cy="48240"/>
            </a:xfrm>
            <a:custGeom>
              <a:avLst/>
              <a:gdLst/>
              <a:ahLst/>
              <a:rect l="l" t="t" r="r" b="b"/>
              <a:pathLst>
                <a:path w="117" h="121">
                  <a:moveTo>
                    <a:pt x="0" y="0"/>
                  </a:moveTo>
                  <a:lnTo>
                    <a:pt x="58" y="0"/>
                  </a:lnTo>
                  <a:lnTo>
                    <a:pt x="117" y="0"/>
                  </a:lnTo>
                  <a:lnTo>
                    <a:pt x="87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1644200" y="353160"/>
              <a:ext cx="47520" cy="48240"/>
            </a:xfrm>
            <a:custGeom>
              <a:avLst/>
              <a:gdLst/>
              <a:ahLst/>
              <a:rect l="l" t="t" r="r" b="b"/>
              <a:pathLst>
                <a:path w="116" h="121">
                  <a:moveTo>
                    <a:pt x="116" y="121"/>
                  </a:moveTo>
                  <a:lnTo>
                    <a:pt x="58" y="121"/>
                  </a:lnTo>
                  <a:lnTo>
                    <a:pt x="0" y="121"/>
                  </a:lnTo>
                  <a:lnTo>
                    <a:pt x="29" y="60"/>
                  </a:lnTo>
                  <a:lnTo>
                    <a:pt x="58" y="0"/>
                  </a:lnTo>
                  <a:lnTo>
                    <a:pt x="88" y="60"/>
                  </a:lnTo>
                  <a:lnTo>
                    <a:pt x="116" y="12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1644200" y="230040"/>
              <a:ext cx="47520" cy="48240"/>
            </a:xfrm>
            <a:custGeom>
              <a:avLst/>
              <a:gdLst/>
              <a:ahLst/>
              <a:rect l="l" t="t" r="r" b="b"/>
              <a:pathLst>
                <a:path w="116" h="121">
                  <a:moveTo>
                    <a:pt x="0" y="0"/>
                  </a:moveTo>
                  <a:lnTo>
                    <a:pt x="58" y="0"/>
                  </a:lnTo>
                  <a:lnTo>
                    <a:pt x="116" y="0"/>
                  </a:lnTo>
                  <a:lnTo>
                    <a:pt x="88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" name="CustomShape 23"/>
          <p:cNvSpPr/>
          <p:nvPr/>
        </p:nvSpPr>
        <p:spPr>
          <a:xfrm>
            <a:off x="0" y="0"/>
            <a:ext cx="12189960" cy="242784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0" y="2430000"/>
            <a:ext cx="969840" cy="9698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964440" y="2430000"/>
            <a:ext cx="11225520" cy="96984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Line 26"/>
          <p:cNvSpPr/>
          <p:nvPr/>
        </p:nvSpPr>
        <p:spPr>
          <a:xfrm flipV="1">
            <a:off x="964080" y="2429640"/>
            <a:ext cx="360" cy="972000"/>
          </a:xfrm>
          <a:prstGeom prst="line">
            <a:avLst/>
          </a:prstGeom>
          <a:ln w="2844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6" name="Picture 21" descr=""/>
          <p:cNvPicPr/>
          <p:nvPr/>
        </p:nvPicPr>
        <p:blipFill>
          <a:blip r:embed="rId2"/>
          <a:stretch/>
        </p:blipFill>
        <p:spPr>
          <a:xfrm>
            <a:off x="6470280" y="481320"/>
            <a:ext cx="4747320" cy="1460520"/>
          </a:xfrm>
          <a:prstGeom prst="rect">
            <a:avLst/>
          </a:prstGeom>
          <a:ln>
            <a:noFill/>
          </a:ln>
        </p:spPr>
      </p:pic>
      <p:sp>
        <p:nvSpPr>
          <p:cNvPr id="27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646560"/>
            <a:ext cx="321840" cy="321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"/>
          <p:cNvSpPr/>
          <p:nvPr/>
        </p:nvSpPr>
        <p:spPr>
          <a:xfrm>
            <a:off x="11868120" y="646560"/>
            <a:ext cx="321840" cy="321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"/>
          <p:cNvSpPr/>
          <p:nvPr/>
        </p:nvSpPr>
        <p:spPr>
          <a:xfrm>
            <a:off x="11868120" y="6212160"/>
            <a:ext cx="321840" cy="321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4"/>
          <p:cNvSpPr/>
          <p:nvPr/>
        </p:nvSpPr>
        <p:spPr>
          <a:xfrm>
            <a:off x="-12960" y="6212160"/>
            <a:ext cx="321840" cy="321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5"/>
          <p:cNvSpPr/>
          <p:nvPr/>
        </p:nvSpPr>
        <p:spPr>
          <a:xfrm>
            <a:off x="648000" y="0"/>
            <a:ext cx="11541960" cy="64584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6"/>
          <p:cNvSpPr/>
          <p:nvPr/>
        </p:nvSpPr>
        <p:spPr>
          <a:xfrm>
            <a:off x="0" y="0"/>
            <a:ext cx="645840" cy="6458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Line 7"/>
          <p:cNvSpPr/>
          <p:nvPr/>
        </p:nvSpPr>
        <p:spPr>
          <a:xfrm flipV="1">
            <a:off x="648360" y="0"/>
            <a:ext cx="360" cy="64800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2" name="Group 8"/>
          <p:cNvGrpSpPr/>
          <p:nvPr/>
        </p:nvGrpSpPr>
        <p:grpSpPr>
          <a:xfrm>
            <a:off x="10233720" y="162000"/>
            <a:ext cx="1632240" cy="321840"/>
            <a:chOff x="10233720" y="162000"/>
            <a:chExt cx="1632240" cy="321840"/>
          </a:xfrm>
        </p:grpSpPr>
        <p:sp>
          <p:nvSpPr>
            <p:cNvPr id="73" name="CustomShape 9"/>
            <p:cNvSpPr/>
            <p:nvPr/>
          </p:nvSpPr>
          <p:spPr>
            <a:xfrm>
              <a:off x="10233720" y="171360"/>
              <a:ext cx="65880" cy="312480"/>
            </a:xfrm>
            <a:custGeom>
              <a:avLst/>
              <a:gdLst/>
              <a:ahLst/>
              <a:rect l="l" t="t" r="r" b="b"/>
              <a:pathLst>
                <a:path w="162" h="749">
                  <a:moveTo>
                    <a:pt x="162" y="24"/>
                  </a:moveTo>
                  <a:lnTo>
                    <a:pt x="71" y="24"/>
                  </a:lnTo>
                  <a:lnTo>
                    <a:pt x="71" y="725"/>
                  </a:lnTo>
                  <a:lnTo>
                    <a:pt x="162" y="725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2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10"/>
            <p:cNvSpPr/>
            <p:nvPr/>
          </p:nvSpPr>
          <p:spPr>
            <a:xfrm>
              <a:off x="10411920" y="162000"/>
              <a:ext cx="170280" cy="245160"/>
            </a:xfrm>
            <a:custGeom>
              <a:avLst/>
              <a:gdLst/>
              <a:ahLst/>
              <a:rect l="l" t="t" r="r" b="b"/>
              <a:pathLst>
                <a:path w="409" h="587">
                  <a:moveTo>
                    <a:pt x="409" y="539"/>
                  </a:moveTo>
                  <a:lnTo>
                    <a:pt x="409" y="558"/>
                  </a:lnTo>
                  <a:lnTo>
                    <a:pt x="371" y="563"/>
                  </a:lnTo>
                  <a:lnTo>
                    <a:pt x="357" y="565"/>
                  </a:lnTo>
                  <a:lnTo>
                    <a:pt x="348" y="566"/>
                  </a:lnTo>
                  <a:lnTo>
                    <a:pt x="317" y="573"/>
                  </a:lnTo>
                  <a:lnTo>
                    <a:pt x="281" y="584"/>
                  </a:lnTo>
                  <a:lnTo>
                    <a:pt x="277" y="568"/>
                  </a:lnTo>
                  <a:lnTo>
                    <a:pt x="273" y="553"/>
                  </a:lnTo>
                  <a:lnTo>
                    <a:pt x="270" y="540"/>
                  </a:lnTo>
                  <a:lnTo>
                    <a:pt x="268" y="525"/>
                  </a:lnTo>
                  <a:lnTo>
                    <a:pt x="264" y="532"/>
                  </a:lnTo>
                  <a:lnTo>
                    <a:pt x="258" y="540"/>
                  </a:lnTo>
                  <a:lnTo>
                    <a:pt x="254" y="546"/>
                  </a:lnTo>
                  <a:lnTo>
                    <a:pt x="248" y="552"/>
                  </a:lnTo>
                  <a:lnTo>
                    <a:pt x="243" y="558"/>
                  </a:lnTo>
                  <a:lnTo>
                    <a:pt x="237" y="563"/>
                  </a:lnTo>
                  <a:lnTo>
                    <a:pt x="231" y="567"/>
                  </a:lnTo>
                  <a:lnTo>
                    <a:pt x="225" y="571"/>
                  </a:lnTo>
                  <a:lnTo>
                    <a:pt x="218" y="575"/>
                  </a:lnTo>
                  <a:lnTo>
                    <a:pt x="212" y="579"/>
                  </a:lnTo>
                  <a:lnTo>
                    <a:pt x="205" y="581"/>
                  </a:lnTo>
                  <a:lnTo>
                    <a:pt x="197" y="583"/>
                  </a:lnTo>
                  <a:lnTo>
                    <a:pt x="190" y="585"/>
                  </a:lnTo>
                  <a:lnTo>
                    <a:pt x="183" y="586"/>
                  </a:lnTo>
                  <a:lnTo>
                    <a:pt x="175" y="587"/>
                  </a:lnTo>
                  <a:lnTo>
                    <a:pt x="167" y="587"/>
                  </a:lnTo>
                  <a:lnTo>
                    <a:pt x="149" y="586"/>
                  </a:lnTo>
                  <a:lnTo>
                    <a:pt x="141" y="585"/>
                  </a:lnTo>
                  <a:lnTo>
                    <a:pt x="132" y="584"/>
                  </a:lnTo>
                  <a:lnTo>
                    <a:pt x="124" y="582"/>
                  </a:lnTo>
                  <a:lnTo>
                    <a:pt x="117" y="579"/>
                  </a:lnTo>
                  <a:lnTo>
                    <a:pt x="108" y="577"/>
                  </a:lnTo>
                  <a:lnTo>
                    <a:pt x="101" y="572"/>
                  </a:lnTo>
                  <a:lnTo>
                    <a:pt x="93" y="569"/>
                  </a:lnTo>
                  <a:lnTo>
                    <a:pt x="86" y="565"/>
                  </a:lnTo>
                  <a:lnTo>
                    <a:pt x="80" y="560"/>
                  </a:lnTo>
                  <a:lnTo>
                    <a:pt x="72" y="554"/>
                  </a:lnTo>
                  <a:lnTo>
                    <a:pt x="66" y="549"/>
                  </a:lnTo>
                  <a:lnTo>
                    <a:pt x="60" y="543"/>
                  </a:lnTo>
                  <a:lnTo>
                    <a:pt x="54" y="537"/>
                  </a:lnTo>
                  <a:lnTo>
                    <a:pt x="48" y="530"/>
                  </a:lnTo>
                  <a:lnTo>
                    <a:pt x="42" y="522"/>
                  </a:lnTo>
                  <a:lnTo>
                    <a:pt x="37" y="514"/>
                  </a:lnTo>
                  <a:lnTo>
                    <a:pt x="32" y="506"/>
                  </a:lnTo>
                  <a:lnTo>
                    <a:pt x="27" y="498"/>
                  </a:lnTo>
                  <a:lnTo>
                    <a:pt x="19" y="481"/>
                  </a:lnTo>
                  <a:lnTo>
                    <a:pt x="15" y="471"/>
                  </a:lnTo>
                  <a:lnTo>
                    <a:pt x="12" y="463"/>
                  </a:lnTo>
                  <a:lnTo>
                    <a:pt x="10" y="453"/>
                  </a:lnTo>
                  <a:lnTo>
                    <a:pt x="6" y="443"/>
                  </a:lnTo>
                  <a:lnTo>
                    <a:pt x="4" y="433"/>
                  </a:lnTo>
                  <a:lnTo>
                    <a:pt x="3" y="423"/>
                  </a:lnTo>
                  <a:lnTo>
                    <a:pt x="1" y="412"/>
                  </a:lnTo>
                  <a:lnTo>
                    <a:pt x="1" y="402"/>
                  </a:lnTo>
                  <a:lnTo>
                    <a:pt x="0" y="391"/>
                  </a:lnTo>
                  <a:lnTo>
                    <a:pt x="0" y="380"/>
                  </a:lnTo>
                  <a:lnTo>
                    <a:pt x="0" y="369"/>
                  </a:lnTo>
                  <a:lnTo>
                    <a:pt x="1" y="358"/>
                  </a:lnTo>
                  <a:lnTo>
                    <a:pt x="3" y="338"/>
                  </a:lnTo>
                  <a:lnTo>
                    <a:pt x="4" y="327"/>
                  </a:lnTo>
                  <a:lnTo>
                    <a:pt x="6" y="318"/>
                  </a:lnTo>
                  <a:lnTo>
                    <a:pt x="12" y="299"/>
                  </a:lnTo>
                  <a:lnTo>
                    <a:pt x="15" y="290"/>
                  </a:lnTo>
                  <a:lnTo>
                    <a:pt x="18" y="281"/>
                  </a:lnTo>
                  <a:lnTo>
                    <a:pt x="22" y="273"/>
                  </a:lnTo>
                  <a:lnTo>
                    <a:pt x="26" y="264"/>
                  </a:lnTo>
                  <a:lnTo>
                    <a:pt x="31" y="256"/>
                  </a:lnTo>
                  <a:lnTo>
                    <a:pt x="36" y="248"/>
                  </a:lnTo>
                  <a:lnTo>
                    <a:pt x="41" y="240"/>
                  </a:lnTo>
                  <a:lnTo>
                    <a:pt x="46" y="233"/>
                  </a:lnTo>
                  <a:lnTo>
                    <a:pt x="53" y="225"/>
                  </a:lnTo>
                  <a:lnTo>
                    <a:pt x="58" y="219"/>
                  </a:lnTo>
                  <a:lnTo>
                    <a:pt x="64" y="213"/>
                  </a:lnTo>
                  <a:lnTo>
                    <a:pt x="70" y="207"/>
                  </a:lnTo>
                  <a:lnTo>
                    <a:pt x="78" y="202"/>
                  </a:lnTo>
                  <a:lnTo>
                    <a:pt x="84" y="198"/>
                  </a:lnTo>
                  <a:lnTo>
                    <a:pt x="91" y="194"/>
                  </a:lnTo>
                  <a:lnTo>
                    <a:pt x="98" y="190"/>
                  </a:lnTo>
                  <a:lnTo>
                    <a:pt x="105" y="186"/>
                  </a:lnTo>
                  <a:lnTo>
                    <a:pt x="112" y="183"/>
                  </a:lnTo>
                  <a:lnTo>
                    <a:pt x="121" y="181"/>
                  </a:lnTo>
                  <a:lnTo>
                    <a:pt x="128" y="179"/>
                  </a:lnTo>
                  <a:lnTo>
                    <a:pt x="137" y="177"/>
                  </a:lnTo>
                  <a:lnTo>
                    <a:pt x="145" y="176"/>
                  </a:lnTo>
                  <a:lnTo>
                    <a:pt x="162" y="175"/>
                  </a:lnTo>
                  <a:lnTo>
                    <a:pt x="171" y="176"/>
                  </a:lnTo>
                  <a:lnTo>
                    <a:pt x="181" y="176"/>
                  </a:lnTo>
                  <a:lnTo>
                    <a:pt x="189" y="178"/>
                  </a:lnTo>
                  <a:lnTo>
                    <a:pt x="197" y="180"/>
                  </a:lnTo>
                  <a:lnTo>
                    <a:pt x="205" y="182"/>
                  </a:lnTo>
                  <a:lnTo>
                    <a:pt x="212" y="185"/>
                  </a:lnTo>
                  <a:lnTo>
                    <a:pt x="219" y="190"/>
                  </a:lnTo>
                  <a:lnTo>
                    <a:pt x="226" y="194"/>
                  </a:lnTo>
                  <a:lnTo>
                    <a:pt x="232" y="198"/>
                  </a:lnTo>
                  <a:lnTo>
                    <a:pt x="239" y="205"/>
                  </a:lnTo>
                  <a:lnTo>
                    <a:pt x="248" y="214"/>
                  </a:lnTo>
                  <a:lnTo>
                    <a:pt x="256" y="224"/>
                  </a:lnTo>
                  <a:lnTo>
                    <a:pt x="256" y="102"/>
                  </a:lnTo>
                  <a:lnTo>
                    <a:pt x="256" y="93"/>
                  </a:lnTo>
                  <a:lnTo>
                    <a:pt x="256" y="84"/>
                  </a:lnTo>
                  <a:lnTo>
                    <a:pt x="253" y="71"/>
                  </a:lnTo>
                  <a:lnTo>
                    <a:pt x="252" y="64"/>
                  </a:lnTo>
                  <a:lnTo>
                    <a:pt x="250" y="60"/>
                  </a:lnTo>
                  <a:lnTo>
                    <a:pt x="248" y="56"/>
                  </a:lnTo>
                  <a:lnTo>
                    <a:pt x="245" y="54"/>
                  </a:lnTo>
                  <a:lnTo>
                    <a:pt x="241" y="52"/>
                  </a:lnTo>
                  <a:lnTo>
                    <a:pt x="238" y="51"/>
                  </a:lnTo>
                  <a:lnTo>
                    <a:pt x="228" y="48"/>
                  </a:lnTo>
                  <a:lnTo>
                    <a:pt x="214" y="46"/>
                  </a:lnTo>
                  <a:lnTo>
                    <a:pt x="197" y="46"/>
                  </a:lnTo>
                  <a:lnTo>
                    <a:pt x="197" y="26"/>
                  </a:lnTo>
                  <a:lnTo>
                    <a:pt x="217" y="25"/>
                  </a:lnTo>
                  <a:lnTo>
                    <a:pt x="236" y="23"/>
                  </a:lnTo>
                  <a:lnTo>
                    <a:pt x="255" y="20"/>
                  </a:lnTo>
                  <a:lnTo>
                    <a:pt x="274" y="17"/>
                  </a:lnTo>
                  <a:lnTo>
                    <a:pt x="293" y="14"/>
                  </a:lnTo>
                  <a:lnTo>
                    <a:pt x="311" y="10"/>
                  </a:lnTo>
                  <a:lnTo>
                    <a:pt x="329" y="5"/>
                  </a:lnTo>
                  <a:lnTo>
                    <a:pt x="346" y="0"/>
                  </a:lnTo>
                  <a:lnTo>
                    <a:pt x="346" y="483"/>
                  </a:lnTo>
                  <a:lnTo>
                    <a:pt x="348" y="492"/>
                  </a:lnTo>
                  <a:lnTo>
                    <a:pt x="348" y="500"/>
                  </a:lnTo>
                  <a:lnTo>
                    <a:pt x="350" y="513"/>
                  </a:lnTo>
                  <a:lnTo>
                    <a:pt x="352" y="519"/>
                  </a:lnTo>
                  <a:lnTo>
                    <a:pt x="353" y="523"/>
                  </a:lnTo>
                  <a:lnTo>
                    <a:pt x="355" y="527"/>
                  </a:lnTo>
                  <a:lnTo>
                    <a:pt x="358" y="529"/>
                  </a:lnTo>
                  <a:lnTo>
                    <a:pt x="361" y="531"/>
                  </a:lnTo>
                  <a:lnTo>
                    <a:pt x="365" y="533"/>
                  </a:lnTo>
                  <a:lnTo>
                    <a:pt x="371" y="534"/>
                  </a:lnTo>
                  <a:lnTo>
                    <a:pt x="376" y="537"/>
                  </a:lnTo>
                  <a:lnTo>
                    <a:pt x="383" y="538"/>
                  </a:lnTo>
                  <a:lnTo>
                    <a:pt x="391" y="538"/>
                  </a:lnTo>
                  <a:lnTo>
                    <a:pt x="409" y="539"/>
                  </a:lnTo>
                  <a:close/>
                  <a:moveTo>
                    <a:pt x="172" y="199"/>
                  </a:moveTo>
                  <a:lnTo>
                    <a:pt x="166" y="199"/>
                  </a:lnTo>
                  <a:lnTo>
                    <a:pt x="161" y="199"/>
                  </a:lnTo>
                  <a:lnTo>
                    <a:pt x="150" y="202"/>
                  </a:lnTo>
                  <a:lnTo>
                    <a:pt x="146" y="203"/>
                  </a:lnTo>
                  <a:lnTo>
                    <a:pt x="142" y="206"/>
                  </a:lnTo>
                  <a:lnTo>
                    <a:pt x="137" y="208"/>
                  </a:lnTo>
                  <a:lnTo>
                    <a:pt x="133" y="212"/>
                  </a:lnTo>
                  <a:lnTo>
                    <a:pt x="129" y="216"/>
                  </a:lnTo>
                  <a:lnTo>
                    <a:pt x="125" y="219"/>
                  </a:lnTo>
                  <a:lnTo>
                    <a:pt x="119" y="228"/>
                  </a:lnTo>
                  <a:lnTo>
                    <a:pt x="113" y="239"/>
                  </a:lnTo>
                  <a:lnTo>
                    <a:pt x="110" y="245"/>
                  </a:lnTo>
                  <a:lnTo>
                    <a:pt x="108" y="252"/>
                  </a:lnTo>
                  <a:lnTo>
                    <a:pt x="105" y="264"/>
                  </a:lnTo>
                  <a:lnTo>
                    <a:pt x="102" y="277"/>
                  </a:lnTo>
                  <a:lnTo>
                    <a:pt x="99" y="292"/>
                  </a:lnTo>
                  <a:lnTo>
                    <a:pt x="97" y="306"/>
                  </a:lnTo>
                  <a:lnTo>
                    <a:pt x="95" y="323"/>
                  </a:lnTo>
                  <a:lnTo>
                    <a:pt x="93" y="340"/>
                  </a:lnTo>
                  <a:lnTo>
                    <a:pt x="92" y="359"/>
                  </a:lnTo>
                  <a:lnTo>
                    <a:pt x="92" y="378"/>
                  </a:lnTo>
                  <a:lnTo>
                    <a:pt x="92" y="398"/>
                  </a:lnTo>
                  <a:lnTo>
                    <a:pt x="93" y="406"/>
                  </a:lnTo>
                  <a:lnTo>
                    <a:pt x="93" y="416"/>
                  </a:lnTo>
                  <a:lnTo>
                    <a:pt x="95" y="432"/>
                  </a:lnTo>
                  <a:lnTo>
                    <a:pt x="97" y="449"/>
                  </a:lnTo>
                  <a:lnTo>
                    <a:pt x="99" y="464"/>
                  </a:lnTo>
                  <a:lnTo>
                    <a:pt x="101" y="479"/>
                  </a:lnTo>
                  <a:lnTo>
                    <a:pt x="104" y="492"/>
                  </a:lnTo>
                  <a:lnTo>
                    <a:pt x="107" y="505"/>
                  </a:lnTo>
                  <a:lnTo>
                    <a:pt x="109" y="511"/>
                  </a:lnTo>
                  <a:lnTo>
                    <a:pt x="112" y="518"/>
                  </a:lnTo>
                  <a:lnTo>
                    <a:pt x="116" y="523"/>
                  </a:lnTo>
                  <a:lnTo>
                    <a:pt x="119" y="529"/>
                  </a:lnTo>
                  <a:lnTo>
                    <a:pt x="126" y="539"/>
                  </a:lnTo>
                  <a:lnTo>
                    <a:pt x="130" y="544"/>
                  </a:lnTo>
                  <a:lnTo>
                    <a:pt x="135" y="548"/>
                  </a:lnTo>
                  <a:lnTo>
                    <a:pt x="140" y="552"/>
                  </a:lnTo>
                  <a:lnTo>
                    <a:pt x="144" y="555"/>
                  </a:lnTo>
                  <a:lnTo>
                    <a:pt x="149" y="558"/>
                  </a:lnTo>
                  <a:lnTo>
                    <a:pt x="154" y="560"/>
                  </a:lnTo>
                  <a:lnTo>
                    <a:pt x="160" y="562"/>
                  </a:lnTo>
                  <a:lnTo>
                    <a:pt x="165" y="563"/>
                  </a:lnTo>
                  <a:lnTo>
                    <a:pt x="170" y="563"/>
                  </a:lnTo>
                  <a:lnTo>
                    <a:pt x="176" y="564"/>
                  </a:lnTo>
                  <a:lnTo>
                    <a:pt x="184" y="563"/>
                  </a:lnTo>
                  <a:lnTo>
                    <a:pt x="191" y="562"/>
                  </a:lnTo>
                  <a:lnTo>
                    <a:pt x="197" y="560"/>
                  </a:lnTo>
                  <a:lnTo>
                    <a:pt x="204" y="557"/>
                  </a:lnTo>
                  <a:lnTo>
                    <a:pt x="210" y="553"/>
                  </a:lnTo>
                  <a:lnTo>
                    <a:pt x="216" y="549"/>
                  </a:lnTo>
                  <a:lnTo>
                    <a:pt x="222" y="544"/>
                  </a:lnTo>
                  <a:lnTo>
                    <a:pt x="227" y="538"/>
                  </a:lnTo>
                  <a:lnTo>
                    <a:pt x="231" y="532"/>
                  </a:lnTo>
                  <a:lnTo>
                    <a:pt x="234" y="526"/>
                  </a:lnTo>
                  <a:lnTo>
                    <a:pt x="237" y="520"/>
                  </a:lnTo>
                  <a:lnTo>
                    <a:pt x="240" y="513"/>
                  </a:lnTo>
                  <a:lnTo>
                    <a:pt x="243" y="506"/>
                  </a:lnTo>
                  <a:lnTo>
                    <a:pt x="246" y="498"/>
                  </a:lnTo>
                  <a:lnTo>
                    <a:pt x="250" y="480"/>
                  </a:lnTo>
                  <a:lnTo>
                    <a:pt x="253" y="459"/>
                  </a:lnTo>
                  <a:lnTo>
                    <a:pt x="254" y="447"/>
                  </a:lnTo>
                  <a:lnTo>
                    <a:pt x="255" y="436"/>
                  </a:lnTo>
                  <a:lnTo>
                    <a:pt x="257" y="410"/>
                  </a:lnTo>
                  <a:lnTo>
                    <a:pt x="257" y="382"/>
                  </a:lnTo>
                  <a:lnTo>
                    <a:pt x="257" y="362"/>
                  </a:lnTo>
                  <a:lnTo>
                    <a:pt x="256" y="343"/>
                  </a:lnTo>
                  <a:lnTo>
                    <a:pt x="255" y="325"/>
                  </a:lnTo>
                  <a:lnTo>
                    <a:pt x="253" y="308"/>
                  </a:lnTo>
                  <a:lnTo>
                    <a:pt x="251" y="293"/>
                  </a:lnTo>
                  <a:lnTo>
                    <a:pt x="248" y="278"/>
                  </a:lnTo>
                  <a:lnTo>
                    <a:pt x="245" y="264"/>
                  </a:lnTo>
                  <a:lnTo>
                    <a:pt x="240" y="252"/>
                  </a:lnTo>
                  <a:lnTo>
                    <a:pt x="235" y="239"/>
                  </a:lnTo>
                  <a:lnTo>
                    <a:pt x="232" y="234"/>
                  </a:lnTo>
                  <a:lnTo>
                    <a:pt x="229" y="228"/>
                  </a:lnTo>
                  <a:lnTo>
                    <a:pt x="226" y="224"/>
                  </a:lnTo>
                  <a:lnTo>
                    <a:pt x="222" y="219"/>
                  </a:lnTo>
                  <a:lnTo>
                    <a:pt x="218" y="216"/>
                  </a:lnTo>
                  <a:lnTo>
                    <a:pt x="214" y="212"/>
                  </a:lnTo>
                  <a:lnTo>
                    <a:pt x="210" y="208"/>
                  </a:lnTo>
                  <a:lnTo>
                    <a:pt x="205" y="206"/>
                  </a:lnTo>
                  <a:lnTo>
                    <a:pt x="200" y="204"/>
                  </a:lnTo>
                  <a:lnTo>
                    <a:pt x="194" y="202"/>
                  </a:lnTo>
                  <a:lnTo>
                    <a:pt x="184" y="199"/>
                  </a:lnTo>
                  <a:lnTo>
                    <a:pt x="172" y="19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11"/>
            <p:cNvSpPr/>
            <p:nvPr/>
          </p:nvSpPr>
          <p:spPr>
            <a:xfrm>
              <a:off x="10603800" y="238680"/>
              <a:ext cx="77040" cy="162720"/>
            </a:xfrm>
            <a:custGeom>
              <a:avLst/>
              <a:gdLst/>
              <a:ahLst/>
              <a:rect l="l" t="t" r="r" b="b"/>
              <a:pathLst>
                <a:path w="187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5" y="24"/>
                  </a:lnTo>
                  <a:lnTo>
                    <a:pt x="29" y="22"/>
                  </a:lnTo>
                  <a:lnTo>
                    <a:pt x="25" y="21"/>
                  </a:lnTo>
                  <a:lnTo>
                    <a:pt x="21" y="20"/>
                  </a:lnTo>
                  <a:lnTo>
                    <a:pt x="11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5" y="2"/>
                  </a:lnTo>
                  <a:lnTo>
                    <a:pt x="49" y="3"/>
                  </a:lnTo>
                  <a:lnTo>
                    <a:pt x="73" y="4"/>
                  </a:lnTo>
                  <a:lnTo>
                    <a:pt x="93" y="4"/>
                  </a:lnTo>
                  <a:lnTo>
                    <a:pt x="113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7" y="0"/>
                  </a:lnTo>
                  <a:lnTo>
                    <a:pt x="187" y="19"/>
                  </a:lnTo>
                  <a:lnTo>
                    <a:pt x="175" y="19"/>
                  </a:lnTo>
                  <a:lnTo>
                    <a:pt x="166" y="21"/>
                  </a:lnTo>
                  <a:lnTo>
                    <a:pt x="161" y="21"/>
                  </a:lnTo>
                  <a:lnTo>
                    <a:pt x="158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1" y="33"/>
                  </a:lnTo>
                  <a:lnTo>
                    <a:pt x="140" y="35"/>
                  </a:lnTo>
                  <a:lnTo>
                    <a:pt x="139" y="41"/>
                  </a:lnTo>
                  <a:lnTo>
                    <a:pt x="138" y="44"/>
                  </a:lnTo>
                  <a:lnTo>
                    <a:pt x="138" y="47"/>
                  </a:lnTo>
                  <a:lnTo>
                    <a:pt x="138" y="59"/>
                  </a:lnTo>
                  <a:lnTo>
                    <a:pt x="138" y="334"/>
                  </a:lnTo>
                  <a:lnTo>
                    <a:pt x="138" y="342"/>
                  </a:lnTo>
                  <a:lnTo>
                    <a:pt x="138" y="349"/>
                  </a:lnTo>
                  <a:lnTo>
                    <a:pt x="140" y="356"/>
                  </a:lnTo>
                  <a:lnTo>
                    <a:pt x="140" y="358"/>
                  </a:lnTo>
                  <a:lnTo>
                    <a:pt x="141" y="360"/>
                  </a:lnTo>
                  <a:lnTo>
                    <a:pt x="143" y="362"/>
                  </a:lnTo>
                  <a:lnTo>
                    <a:pt x="146" y="364"/>
                  </a:lnTo>
                  <a:lnTo>
                    <a:pt x="148" y="366"/>
                  </a:lnTo>
                  <a:lnTo>
                    <a:pt x="150" y="367"/>
                  </a:lnTo>
                  <a:lnTo>
                    <a:pt x="157" y="370"/>
                  </a:lnTo>
                  <a:lnTo>
                    <a:pt x="161" y="370"/>
                  </a:lnTo>
                  <a:lnTo>
                    <a:pt x="166" y="371"/>
                  </a:lnTo>
                  <a:lnTo>
                    <a:pt x="187" y="373"/>
                  </a:lnTo>
                  <a:lnTo>
                    <a:pt x="187" y="391"/>
                  </a:lnTo>
                  <a:lnTo>
                    <a:pt x="161" y="390"/>
                  </a:lnTo>
                  <a:lnTo>
                    <a:pt x="136" y="388"/>
                  </a:lnTo>
                  <a:lnTo>
                    <a:pt x="112" y="388"/>
                  </a:lnTo>
                  <a:lnTo>
                    <a:pt x="93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4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6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12"/>
            <p:cNvSpPr/>
            <p:nvPr/>
          </p:nvSpPr>
          <p:spPr>
            <a:xfrm>
              <a:off x="10715040" y="228600"/>
              <a:ext cx="114840" cy="177120"/>
            </a:xfrm>
            <a:custGeom>
              <a:avLst/>
              <a:gdLst/>
              <a:ahLst/>
              <a:rect l="l" t="t" r="r" b="b"/>
              <a:pathLst>
                <a:path w="279" h="427">
                  <a:moveTo>
                    <a:pt x="0" y="427"/>
                  </a:moveTo>
                  <a:lnTo>
                    <a:pt x="0" y="280"/>
                  </a:lnTo>
                  <a:lnTo>
                    <a:pt x="22" y="280"/>
                  </a:lnTo>
                  <a:lnTo>
                    <a:pt x="25" y="297"/>
                  </a:lnTo>
                  <a:lnTo>
                    <a:pt x="28" y="311"/>
                  </a:lnTo>
                  <a:lnTo>
                    <a:pt x="33" y="325"/>
                  </a:lnTo>
                  <a:lnTo>
                    <a:pt x="38" y="338"/>
                  </a:lnTo>
                  <a:lnTo>
                    <a:pt x="41" y="344"/>
                  </a:lnTo>
                  <a:lnTo>
                    <a:pt x="45" y="349"/>
                  </a:lnTo>
                  <a:lnTo>
                    <a:pt x="48" y="355"/>
                  </a:lnTo>
                  <a:lnTo>
                    <a:pt x="53" y="361"/>
                  </a:lnTo>
                  <a:lnTo>
                    <a:pt x="57" y="365"/>
                  </a:lnTo>
                  <a:lnTo>
                    <a:pt x="62" y="370"/>
                  </a:lnTo>
                  <a:lnTo>
                    <a:pt x="67" y="374"/>
                  </a:lnTo>
                  <a:lnTo>
                    <a:pt x="73" y="379"/>
                  </a:lnTo>
                  <a:lnTo>
                    <a:pt x="79" y="382"/>
                  </a:lnTo>
                  <a:lnTo>
                    <a:pt x="85" y="385"/>
                  </a:lnTo>
                  <a:lnTo>
                    <a:pt x="91" y="388"/>
                  </a:lnTo>
                  <a:lnTo>
                    <a:pt x="98" y="390"/>
                  </a:lnTo>
                  <a:lnTo>
                    <a:pt x="104" y="391"/>
                  </a:lnTo>
                  <a:lnTo>
                    <a:pt x="111" y="393"/>
                  </a:lnTo>
                  <a:lnTo>
                    <a:pt x="118" y="393"/>
                  </a:lnTo>
                  <a:lnTo>
                    <a:pt x="125" y="394"/>
                  </a:lnTo>
                  <a:lnTo>
                    <a:pt x="133" y="393"/>
                  </a:lnTo>
                  <a:lnTo>
                    <a:pt x="141" y="392"/>
                  </a:lnTo>
                  <a:lnTo>
                    <a:pt x="149" y="391"/>
                  </a:lnTo>
                  <a:lnTo>
                    <a:pt x="152" y="390"/>
                  </a:lnTo>
                  <a:lnTo>
                    <a:pt x="155" y="389"/>
                  </a:lnTo>
                  <a:lnTo>
                    <a:pt x="163" y="386"/>
                  </a:lnTo>
                  <a:lnTo>
                    <a:pt x="169" y="382"/>
                  </a:lnTo>
                  <a:lnTo>
                    <a:pt x="175" y="377"/>
                  </a:lnTo>
                  <a:lnTo>
                    <a:pt x="182" y="373"/>
                  </a:lnTo>
                  <a:lnTo>
                    <a:pt x="186" y="368"/>
                  </a:lnTo>
                  <a:lnTo>
                    <a:pt x="191" y="363"/>
                  </a:lnTo>
                  <a:lnTo>
                    <a:pt x="194" y="358"/>
                  </a:lnTo>
                  <a:lnTo>
                    <a:pt x="197" y="351"/>
                  </a:lnTo>
                  <a:lnTo>
                    <a:pt x="200" y="345"/>
                  </a:lnTo>
                  <a:lnTo>
                    <a:pt x="202" y="339"/>
                  </a:lnTo>
                  <a:lnTo>
                    <a:pt x="203" y="332"/>
                  </a:lnTo>
                  <a:lnTo>
                    <a:pt x="203" y="326"/>
                  </a:lnTo>
                  <a:lnTo>
                    <a:pt x="203" y="319"/>
                  </a:lnTo>
                  <a:lnTo>
                    <a:pt x="202" y="312"/>
                  </a:lnTo>
                  <a:lnTo>
                    <a:pt x="200" y="306"/>
                  </a:lnTo>
                  <a:lnTo>
                    <a:pt x="196" y="300"/>
                  </a:lnTo>
                  <a:lnTo>
                    <a:pt x="192" y="294"/>
                  </a:lnTo>
                  <a:lnTo>
                    <a:pt x="188" y="289"/>
                  </a:lnTo>
                  <a:lnTo>
                    <a:pt x="186" y="286"/>
                  </a:lnTo>
                  <a:lnTo>
                    <a:pt x="183" y="284"/>
                  </a:lnTo>
                  <a:lnTo>
                    <a:pt x="176" y="279"/>
                  </a:lnTo>
                  <a:lnTo>
                    <a:pt x="167" y="273"/>
                  </a:lnTo>
                  <a:lnTo>
                    <a:pt x="153" y="265"/>
                  </a:lnTo>
                  <a:lnTo>
                    <a:pt x="116" y="245"/>
                  </a:lnTo>
                  <a:lnTo>
                    <a:pt x="78" y="225"/>
                  </a:lnTo>
                  <a:lnTo>
                    <a:pt x="57" y="213"/>
                  </a:lnTo>
                  <a:lnTo>
                    <a:pt x="49" y="208"/>
                  </a:lnTo>
                  <a:lnTo>
                    <a:pt x="42" y="203"/>
                  </a:lnTo>
                  <a:lnTo>
                    <a:pt x="36" y="198"/>
                  </a:lnTo>
                  <a:lnTo>
                    <a:pt x="29" y="192"/>
                  </a:lnTo>
                  <a:lnTo>
                    <a:pt x="24" y="187"/>
                  </a:lnTo>
                  <a:lnTo>
                    <a:pt x="19" y="181"/>
                  </a:lnTo>
                  <a:lnTo>
                    <a:pt x="16" y="176"/>
                  </a:lnTo>
                  <a:lnTo>
                    <a:pt x="12" y="169"/>
                  </a:lnTo>
                  <a:lnTo>
                    <a:pt x="10" y="164"/>
                  </a:lnTo>
                  <a:lnTo>
                    <a:pt x="7" y="159"/>
                  </a:lnTo>
                  <a:lnTo>
                    <a:pt x="4" y="147"/>
                  </a:lnTo>
                  <a:lnTo>
                    <a:pt x="2" y="135"/>
                  </a:lnTo>
                  <a:lnTo>
                    <a:pt x="1" y="122"/>
                  </a:lnTo>
                  <a:lnTo>
                    <a:pt x="2" y="109"/>
                  </a:lnTo>
                  <a:lnTo>
                    <a:pt x="4" y="98"/>
                  </a:lnTo>
                  <a:lnTo>
                    <a:pt x="6" y="87"/>
                  </a:lnTo>
                  <a:lnTo>
                    <a:pt x="11" y="77"/>
                  </a:lnTo>
                  <a:lnTo>
                    <a:pt x="16" y="66"/>
                  </a:lnTo>
                  <a:lnTo>
                    <a:pt x="23" y="58"/>
                  </a:lnTo>
                  <a:lnTo>
                    <a:pt x="31" y="49"/>
                  </a:lnTo>
                  <a:lnTo>
                    <a:pt x="39" y="41"/>
                  </a:lnTo>
                  <a:lnTo>
                    <a:pt x="49" y="34"/>
                  </a:lnTo>
                  <a:lnTo>
                    <a:pt x="60" y="27"/>
                  </a:lnTo>
                  <a:lnTo>
                    <a:pt x="71" y="22"/>
                  </a:lnTo>
                  <a:lnTo>
                    <a:pt x="83" y="18"/>
                  </a:lnTo>
                  <a:lnTo>
                    <a:pt x="95" y="15"/>
                  </a:lnTo>
                  <a:lnTo>
                    <a:pt x="101" y="14"/>
                  </a:lnTo>
                  <a:lnTo>
                    <a:pt x="108" y="13"/>
                  </a:lnTo>
                  <a:lnTo>
                    <a:pt x="121" y="10"/>
                  </a:lnTo>
                  <a:lnTo>
                    <a:pt x="134" y="10"/>
                  </a:lnTo>
                  <a:lnTo>
                    <a:pt x="147" y="10"/>
                  </a:lnTo>
                  <a:lnTo>
                    <a:pt x="159" y="13"/>
                  </a:lnTo>
                  <a:lnTo>
                    <a:pt x="171" y="15"/>
                  </a:lnTo>
                  <a:lnTo>
                    <a:pt x="182" y="18"/>
                  </a:lnTo>
                  <a:lnTo>
                    <a:pt x="193" y="22"/>
                  </a:lnTo>
                  <a:lnTo>
                    <a:pt x="205" y="27"/>
                  </a:lnTo>
                  <a:lnTo>
                    <a:pt x="215" y="34"/>
                  </a:lnTo>
                  <a:lnTo>
                    <a:pt x="226" y="41"/>
                  </a:lnTo>
                  <a:lnTo>
                    <a:pt x="244" y="0"/>
                  </a:lnTo>
                  <a:lnTo>
                    <a:pt x="259" y="0"/>
                  </a:lnTo>
                  <a:lnTo>
                    <a:pt x="259" y="136"/>
                  </a:lnTo>
                  <a:lnTo>
                    <a:pt x="237" y="136"/>
                  </a:lnTo>
                  <a:lnTo>
                    <a:pt x="234" y="120"/>
                  </a:lnTo>
                  <a:lnTo>
                    <a:pt x="231" y="106"/>
                  </a:lnTo>
                  <a:lnTo>
                    <a:pt x="227" y="94"/>
                  </a:lnTo>
                  <a:lnTo>
                    <a:pt x="223" y="82"/>
                  </a:lnTo>
                  <a:lnTo>
                    <a:pt x="216" y="71"/>
                  </a:lnTo>
                  <a:lnTo>
                    <a:pt x="213" y="67"/>
                  </a:lnTo>
                  <a:lnTo>
                    <a:pt x="210" y="63"/>
                  </a:lnTo>
                  <a:lnTo>
                    <a:pt x="207" y="59"/>
                  </a:lnTo>
                  <a:lnTo>
                    <a:pt x="203" y="56"/>
                  </a:lnTo>
                  <a:lnTo>
                    <a:pt x="198" y="53"/>
                  </a:lnTo>
                  <a:lnTo>
                    <a:pt x="194" y="49"/>
                  </a:lnTo>
                  <a:lnTo>
                    <a:pt x="189" y="47"/>
                  </a:lnTo>
                  <a:lnTo>
                    <a:pt x="184" y="45"/>
                  </a:lnTo>
                  <a:lnTo>
                    <a:pt x="173" y="42"/>
                  </a:lnTo>
                  <a:lnTo>
                    <a:pt x="162" y="40"/>
                  </a:lnTo>
                  <a:lnTo>
                    <a:pt x="155" y="39"/>
                  </a:lnTo>
                  <a:lnTo>
                    <a:pt x="149" y="39"/>
                  </a:lnTo>
                  <a:lnTo>
                    <a:pt x="142" y="39"/>
                  </a:lnTo>
                  <a:lnTo>
                    <a:pt x="133" y="40"/>
                  </a:lnTo>
                  <a:lnTo>
                    <a:pt x="126" y="42"/>
                  </a:lnTo>
                  <a:lnTo>
                    <a:pt x="119" y="44"/>
                  </a:lnTo>
                  <a:lnTo>
                    <a:pt x="112" y="46"/>
                  </a:lnTo>
                  <a:lnTo>
                    <a:pt x="106" y="50"/>
                  </a:lnTo>
                  <a:lnTo>
                    <a:pt x="100" y="55"/>
                  </a:lnTo>
                  <a:lnTo>
                    <a:pt x="94" y="59"/>
                  </a:lnTo>
                  <a:lnTo>
                    <a:pt x="89" y="63"/>
                  </a:lnTo>
                  <a:lnTo>
                    <a:pt x="85" y="68"/>
                  </a:lnTo>
                  <a:lnTo>
                    <a:pt x="82" y="73"/>
                  </a:lnTo>
                  <a:lnTo>
                    <a:pt x="79" y="78"/>
                  </a:lnTo>
                  <a:lnTo>
                    <a:pt x="77" y="83"/>
                  </a:lnTo>
                  <a:lnTo>
                    <a:pt x="76" y="89"/>
                  </a:lnTo>
                  <a:lnTo>
                    <a:pt x="75" y="95"/>
                  </a:lnTo>
                  <a:lnTo>
                    <a:pt x="75" y="101"/>
                  </a:lnTo>
                  <a:lnTo>
                    <a:pt x="75" y="107"/>
                  </a:lnTo>
                  <a:lnTo>
                    <a:pt x="76" y="114"/>
                  </a:lnTo>
                  <a:lnTo>
                    <a:pt x="78" y="120"/>
                  </a:lnTo>
                  <a:lnTo>
                    <a:pt x="81" y="125"/>
                  </a:lnTo>
                  <a:lnTo>
                    <a:pt x="85" y="130"/>
                  </a:lnTo>
                  <a:lnTo>
                    <a:pt x="89" y="136"/>
                  </a:lnTo>
                  <a:lnTo>
                    <a:pt x="96" y="141"/>
                  </a:lnTo>
                  <a:lnTo>
                    <a:pt x="102" y="145"/>
                  </a:lnTo>
                  <a:lnTo>
                    <a:pt x="124" y="157"/>
                  </a:lnTo>
                  <a:lnTo>
                    <a:pt x="162" y="176"/>
                  </a:lnTo>
                  <a:lnTo>
                    <a:pt x="204" y="197"/>
                  </a:lnTo>
                  <a:lnTo>
                    <a:pt x="219" y="205"/>
                  </a:lnTo>
                  <a:lnTo>
                    <a:pt x="232" y="213"/>
                  </a:lnTo>
                  <a:lnTo>
                    <a:pt x="243" y="221"/>
                  </a:lnTo>
                  <a:lnTo>
                    <a:pt x="252" y="228"/>
                  </a:lnTo>
                  <a:lnTo>
                    <a:pt x="259" y="237"/>
                  </a:lnTo>
                  <a:lnTo>
                    <a:pt x="263" y="241"/>
                  </a:lnTo>
                  <a:lnTo>
                    <a:pt x="266" y="245"/>
                  </a:lnTo>
                  <a:lnTo>
                    <a:pt x="269" y="250"/>
                  </a:lnTo>
                  <a:lnTo>
                    <a:pt x="272" y="257"/>
                  </a:lnTo>
                  <a:lnTo>
                    <a:pt x="274" y="263"/>
                  </a:lnTo>
                  <a:lnTo>
                    <a:pt x="276" y="269"/>
                  </a:lnTo>
                  <a:lnTo>
                    <a:pt x="278" y="277"/>
                  </a:lnTo>
                  <a:lnTo>
                    <a:pt x="279" y="284"/>
                  </a:lnTo>
                  <a:lnTo>
                    <a:pt x="279" y="291"/>
                  </a:lnTo>
                  <a:lnTo>
                    <a:pt x="279" y="300"/>
                  </a:lnTo>
                  <a:lnTo>
                    <a:pt x="279" y="312"/>
                  </a:lnTo>
                  <a:lnTo>
                    <a:pt x="278" y="319"/>
                  </a:lnTo>
                  <a:lnTo>
                    <a:pt x="277" y="325"/>
                  </a:lnTo>
                  <a:lnTo>
                    <a:pt x="274" y="336"/>
                  </a:lnTo>
                  <a:lnTo>
                    <a:pt x="271" y="347"/>
                  </a:lnTo>
                  <a:lnTo>
                    <a:pt x="266" y="358"/>
                  </a:lnTo>
                  <a:lnTo>
                    <a:pt x="263" y="363"/>
                  </a:lnTo>
                  <a:lnTo>
                    <a:pt x="259" y="368"/>
                  </a:lnTo>
                  <a:lnTo>
                    <a:pt x="251" y="377"/>
                  </a:lnTo>
                  <a:lnTo>
                    <a:pt x="247" y="382"/>
                  </a:lnTo>
                  <a:lnTo>
                    <a:pt x="243" y="386"/>
                  </a:lnTo>
                  <a:lnTo>
                    <a:pt x="233" y="394"/>
                  </a:lnTo>
                  <a:lnTo>
                    <a:pt x="222" y="402"/>
                  </a:lnTo>
                  <a:lnTo>
                    <a:pt x="216" y="405"/>
                  </a:lnTo>
                  <a:lnTo>
                    <a:pt x="210" y="408"/>
                  </a:lnTo>
                  <a:lnTo>
                    <a:pt x="205" y="411"/>
                  </a:lnTo>
                  <a:lnTo>
                    <a:pt x="198" y="413"/>
                  </a:lnTo>
                  <a:lnTo>
                    <a:pt x="191" y="415"/>
                  </a:lnTo>
                  <a:lnTo>
                    <a:pt x="185" y="417"/>
                  </a:lnTo>
                  <a:lnTo>
                    <a:pt x="171" y="420"/>
                  </a:lnTo>
                  <a:lnTo>
                    <a:pt x="164" y="421"/>
                  </a:lnTo>
                  <a:lnTo>
                    <a:pt x="156" y="422"/>
                  </a:lnTo>
                  <a:lnTo>
                    <a:pt x="141" y="423"/>
                  </a:lnTo>
                  <a:lnTo>
                    <a:pt x="127" y="422"/>
                  </a:lnTo>
                  <a:lnTo>
                    <a:pt x="113" y="420"/>
                  </a:lnTo>
                  <a:lnTo>
                    <a:pt x="100" y="416"/>
                  </a:lnTo>
                  <a:lnTo>
                    <a:pt x="86" y="412"/>
                  </a:lnTo>
                  <a:lnTo>
                    <a:pt x="80" y="410"/>
                  </a:lnTo>
                  <a:lnTo>
                    <a:pt x="74" y="407"/>
                  </a:lnTo>
                  <a:lnTo>
                    <a:pt x="67" y="404"/>
                  </a:lnTo>
                  <a:lnTo>
                    <a:pt x="61" y="401"/>
                  </a:lnTo>
                  <a:lnTo>
                    <a:pt x="48" y="392"/>
                  </a:lnTo>
                  <a:lnTo>
                    <a:pt x="37" y="384"/>
                  </a:lnTo>
                  <a:lnTo>
                    <a:pt x="15" y="427"/>
                  </a:lnTo>
                  <a:lnTo>
                    <a:pt x="0" y="4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13"/>
            <p:cNvSpPr/>
            <p:nvPr/>
          </p:nvSpPr>
          <p:spPr>
            <a:xfrm>
              <a:off x="10859040" y="162720"/>
              <a:ext cx="86040" cy="238680"/>
            </a:xfrm>
            <a:custGeom>
              <a:avLst/>
              <a:gdLst/>
              <a:ahLst/>
              <a:rect l="l" t="t" r="r" b="b"/>
              <a:pathLst>
                <a:path w="211" h="573">
                  <a:moveTo>
                    <a:pt x="151" y="160"/>
                  </a:moveTo>
                  <a:lnTo>
                    <a:pt x="151" y="504"/>
                  </a:lnTo>
                  <a:lnTo>
                    <a:pt x="151" y="511"/>
                  </a:lnTo>
                  <a:lnTo>
                    <a:pt x="151" y="519"/>
                  </a:lnTo>
                  <a:lnTo>
                    <a:pt x="152" y="525"/>
                  </a:lnTo>
                  <a:lnTo>
                    <a:pt x="155" y="530"/>
                  </a:lnTo>
                  <a:lnTo>
                    <a:pt x="157" y="534"/>
                  </a:lnTo>
                  <a:lnTo>
                    <a:pt x="159" y="539"/>
                  </a:lnTo>
                  <a:lnTo>
                    <a:pt x="160" y="541"/>
                  </a:lnTo>
                  <a:lnTo>
                    <a:pt x="162" y="542"/>
                  </a:lnTo>
                  <a:lnTo>
                    <a:pt x="165" y="545"/>
                  </a:lnTo>
                  <a:lnTo>
                    <a:pt x="172" y="547"/>
                  </a:lnTo>
                  <a:lnTo>
                    <a:pt x="182" y="550"/>
                  </a:lnTo>
                  <a:lnTo>
                    <a:pt x="188" y="550"/>
                  </a:lnTo>
                  <a:lnTo>
                    <a:pt x="194" y="551"/>
                  </a:lnTo>
                  <a:lnTo>
                    <a:pt x="211" y="552"/>
                  </a:lnTo>
                  <a:lnTo>
                    <a:pt x="211" y="573"/>
                  </a:lnTo>
                  <a:lnTo>
                    <a:pt x="180" y="571"/>
                  </a:lnTo>
                  <a:lnTo>
                    <a:pt x="152" y="569"/>
                  </a:lnTo>
                  <a:lnTo>
                    <a:pt x="127" y="569"/>
                  </a:lnTo>
                  <a:lnTo>
                    <a:pt x="106" y="568"/>
                  </a:lnTo>
                  <a:lnTo>
                    <a:pt x="84" y="569"/>
                  </a:lnTo>
                  <a:lnTo>
                    <a:pt x="59" y="569"/>
                  </a:lnTo>
                  <a:lnTo>
                    <a:pt x="32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7" y="551"/>
                  </a:lnTo>
                  <a:lnTo>
                    <a:pt x="30" y="550"/>
                  </a:lnTo>
                  <a:lnTo>
                    <a:pt x="35" y="549"/>
                  </a:lnTo>
                  <a:lnTo>
                    <a:pt x="40" y="547"/>
                  </a:lnTo>
                  <a:lnTo>
                    <a:pt x="43" y="546"/>
                  </a:lnTo>
                  <a:lnTo>
                    <a:pt x="46" y="545"/>
                  </a:lnTo>
                  <a:lnTo>
                    <a:pt x="51" y="542"/>
                  </a:lnTo>
                  <a:lnTo>
                    <a:pt x="53" y="539"/>
                  </a:lnTo>
                  <a:lnTo>
                    <a:pt x="56" y="534"/>
                  </a:lnTo>
                  <a:lnTo>
                    <a:pt x="57" y="530"/>
                  </a:lnTo>
                  <a:lnTo>
                    <a:pt x="59" y="525"/>
                  </a:lnTo>
                  <a:lnTo>
                    <a:pt x="60" y="519"/>
                  </a:lnTo>
                  <a:lnTo>
                    <a:pt x="60" y="511"/>
                  </a:lnTo>
                  <a:lnTo>
                    <a:pt x="61" y="504"/>
                  </a:lnTo>
                  <a:lnTo>
                    <a:pt x="61" y="261"/>
                  </a:lnTo>
                  <a:lnTo>
                    <a:pt x="60" y="253"/>
                  </a:lnTo>
                  <a:lnTo>
                    <a:pt x="60" y="244"/>
                  </a:lnTo>
                  <a:lnTo>
                    <a:pt x="58" y="231"/>
                  </a:lnTo>
                  <a:lnTo>
                    <a:pt x="56" y="225"/>
                  </a:lnTo>
                  <a:lnTo>
                    <a:pt x="54" y="220"/>
                  </a:lnTo>
                  <a:lnTo>
                    <a:pt x="52" y="217"/>
                  </a:lnTo>
                  <a:lnTo>
                    <a:pt x="49" y="214"/>
                  </a:lnTo>
                  <a:lnTo>
                    <a:pt x="46" y="212"/>
                  </a:lnTo>
                  <a:lnTo>
                    <a:pt x="42" y="211"/>
                  </a:lnTo>
                  <a:lnTo>
                    <a:pt x="37" y="210"/>
                  </a:lnTo>
                  <a:lnTo>
                    <a:pt x="32" y="207"/>
                  </a:lnTo>
                  <a:lnTo>
                    <a:pt x="18" y="206"/>
                  </a:lnTo>
                  <a:lnTo>
                    <a:pt x="1" y="206"/>
                  </a:lnTo>
                  <a:lnTo>
                    <a:pt x="1" y="186"/>
                  </a:lnTo>
                  <a:lnTo>
                    <a:pt x="39" y="183"/>
                  </a:lnTo>
                  <a:lnTo>
                    <a:pt x="58" y="180"/>
                  </a:lnTo>
                  <a:lnTo>
                    <a:pt x="77" y="177"/>
                  </a:lnTo>
                  <a:lnTo>
                    <a:pt x="96" y="174"/>
                  </a:lnTo>
                  <a:lnTo>
                    <a:pt x="114" y="170"/>
                  </a:lnTo>
                  <a:lnTo>
                    <a:pt x="151" y="160"/>
                  </a:lnTo>
                  <a:close/>
                  <a:moveTo>
                    <a:pt x="102" y="0"/>
                  </a:moveTo>
                  <a:lnTo>
                    <a:pt x="107" y="0"/>
                  </a:lnTo>
                  <a:lnTo>
                    <a:pt x="113" y="1"/>
                  </a:lnTo>
                  <a:lnTo>
                    <a:pt x="118" y="2"/>
                  </a:lnTo>
                  <a:lnTo>
                    <a:pt x="123" y="4"/>
                  </a:lnTo>
                  <a:lnTo>
                    <a:pt x="127" y="7"/>
                  </a:lnTo>
                  <a:lnTo>
                    <a:pt x="132" y="10"/>
                  </a:lnTo>
                  <a:lnTo>
                    <a:pt x="136" y="13"/>
                  </a:lnTo>
                  <a:lnTo>
                    <a:pt x="140" y="16"/>
                  </a:lnTo>
                  <a:lnTo>
                    <a:pt x="146" y="25"/>
                  </a:lnTo>
                  <a:lnTo>
                    <a:pt x="149" y="30"/>
                  </a:lnTo>
                  <a:lnTo>
                    <a:pt x="151" y="35"/>
                  </a:lnTo>
                  <a:lnTo>
                    <a:pt x="154" y="40"/>
                  </a:lnTo>
                  <a:lnTo>
                    <a:pt x="155" y="45"/>
                  </a:lnTo>
                  <a:lnTo>
                    <a:pt x="155" y="52"/>
                  </a:lnTo>
                  <a:lnTo>
                    <a:pt x="156" y="57"/>
                  </a:lnTo>
                  <a:lnTo>
                    <a:pt x="155" y="63"/>
                  </a:lnTo>
                  <a:lnTo>
                    <a:pt x="155" y="69"/>
                  </a:lnTo>
                  <a:lnTo>
                    <a:pt x="154" y="75"/>
                  </a:lnTo>
                  <a:lnTo>
                    <a:pt x="151" y="80"/>
                  </a:lnTo>
                  <a:lnTo>
                    <a:pt x="149" y="84"/>
                  </a:lnTo>
                  <a:lnTo>
                    <a:pt x="147" y="90"/>
                  </a:lnTo>
                  <a:lnTo>
                    <a:pt x="145" y="92"/>
                  </a:lnTo>
                  <a:lnTo>
                    <a:pt x="144" y="94"/>
                  </a:lnTo>
                  <a:lnTo>
                    <a:pt x="140" y="98"/>
                  </a:lnTo>
                  <a:lnTo>
                    <a:pt x="137" y="102"/>
                  </a:lnTo>
                  <a:lnTo>
                    <a:pt x="133" y="105"/>
                  </a:lnTo>
                  <a:lnTo>
                    <a:pt x="127" y="109"/>
                  </a:lnTo>
                  <a:lnTo>
                    <a:pt x="123" y="111"/>
                  </a:lnTo>
                  <a:lnTo>
                    <a:pt x="118" y="113"/>
                  </a:lnTo>
                  <a:lnTo>
                    <a:pt x="114" y="114"/>
                  </a:lnTo>
                  <a:lnTo>
                    <a:pt x="108" y="114"/>
                  </a:lnTo>
                  <a:lnTo>
                    <a:pt x="102" y="115"/>
                  </a:lnTo>
                  <a:lnTo>
                    <a:pt x="97" y="114"/>
                  </a:lnTo>
                  <a:lnTo>
                    <a:pt x="92" y="114"/>
                  </a:lnTo>
                  <a:lnTo>
                    <a:pt x="86" y="112"/>
                  </a:lnTo>
                  <a:lnTo>
                    <a:pt x="82" y="111"/>
                  </a:lnTo>
                  <a:lnTo>
                    <a:pt x="77" y="109"/>
                  </a:lnTo>
                  <a:lnTo>
                    <a:pt x="73" y="105"/>
                  </a:lnTo>
                  <a:lnTo>
                    <a:pt x="69" y="102"/>
                  </a:lnTo>
                  <a:lnTo>
                    <a:pt x="64" y="98"/>
                  </a:lnTo>
                  <a:lnTo>
                    <a:pt x="61" y="94"/>
                  </a:lnTo>
                  <a:lnTo>
                    <a:pt x="58" y="89"/>
                  </a:lnTo>
                  <a:lnTo>
                    <a:pt x="55" y="84"/>
                  </a:lnTo>
                  <a:lnTo>
                    <a:pt x="53" y="79"/>
                  </a:lnTo>
                  <a:lnTo>
                    <a:pt x="52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49" y="57"/>
                  </a:lnTo>
                  <a:lnTo>
                    <a:pt x="50" y="51"/>
                  </a:lnTo>
                  <a:lnTo>
                    <a:pt x="50" y="45"/>
                  </a:lnTo>
                  <a:lnTo>
                    <a:pt x="52" y="40"/>
                  </a:lnTo>
                  <a:lnTo>
                    <a:pt x="53" y="35"/>
                  </a:lnTo>
                  <a:lnTo>
                    <a:pt x="55" y="30"/>
                  </a:lnTo>
                  <a:lnTo>
                    <a:pt x="58" y="24"/>
                  </a:lnTo>
                  <a:lnTo>
                    <a:pt x="61" y="20"/>
                  </a:lnTo>
                  <a:lnTo>
                    <a:pt x="64" y="16"/>
                  </a:lnTo>
                  <a:lnTo>
                    <a:pt x="69" y="12"/>
                  </a:lnTo>
                  <a:lnTo>
                    <a:pt x="73" y="9"/>
                  </a:lnTo>
                  <a:lnTo>
                    <a:pt x="77" y="7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2" y="1"/>
                  </a:lnTo>
                  <a:lnTo>
                    <a:pt x="97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14"/>
            <p:cNvSpPr/>
            <p:nvPr/>
          </p:nvSpPr>
          <p:spPr>
            <a:xfrm>
              <a:off x="11131560" y="232560"/>
              <a:ext cx="150840" cy="171360"/>
            </a:xfrm>
            <a:custGeom>
              <a:avLst/>
              <a:gdLst/>
              <a:ahLst/>
              <a:rect l="l" t="t" r="r" b="b"/>
              <a:pathLst>
                <a:path w="364" h="413">
                  <a:moveTo>
                    <a:pt x="233" y="338"/>
                  </a:moveTo>
                  <a:lnTo>
                    <a:pt x="226" y="352"/>
                  </a:lnTo>
                  <a:lnTo>
                    <a:pt x="217" y="364"/>
                  </a:lnTo>
                  <a:lnTo>
                    <a:pt x="209" y="374"/>
                  </a:lnTo>
                  <a:lnTo>
                    <a:pt x="206" y="379"/>
                  </a:lnTo>
                  <a:lnTo>
                    <a:pt x="202" y="382"/>
                  </a:lnTo>
                  <a:lnTo>
                    <a:pt x="193" y="390"/>
                  </a:lnTo>
                  <a:lnTo>
                    <a:pt x="184" y="396"/>
                  </a:lnTo>
                  <a:lnTo>
                    <a:pt x="179" y="398"/>
                  </a:lnTo>
                  <a:lnTo>
                    <a:pt x="174" y="401"/>
                  </a:lnTo>
                  <a:lnTo>
                    <a:pt x="165" y="405"/>
                  </a:lnTo>
                  <a:lnTo>
                    <a:pt x="160" y="406"/>
                  </a:lnTo>
                  <a:lnTo>
                    <a:pt x="154" y="409"/>
                  </a:lnTo>
                  <a:lnTo>
                    <a:pt x="143" y="411"/>
                  </a:lnTo>
                  <a:lnTo>
                    <a:pt x="131" y="412"/>
                  </a:lnTo>
                  <a:lnTo>
                    <a:pt x="120" y="413"/>
                  </a:lnTo>
                  <a:lnTo>
                    <a:pt x="107" y="412"/>
                  </a:lnTo>
                  <a:lnTo>
                    <a:pt x="96" y="411"/>
                  </a:lnTo>
                  <a:lnTo>
                    <a:pt x="84" y="409"/>
                  </a:lnTo>
                  <a:lnTo>
                    <a:pt x="73" y="405"/>
                  </a:lnTo>
                  <a:lnTo>
                    <a:pt x="68" y="403"/>
                  </a:lnTo>
                  <a:lnTo>
                    <a:pt x="63" y="401"/>
                  </a:lnTo>
                  <a:lnTo>
                    <a:pt x="54" y="397"/>
                  </a:lnTo>
                  <a:lnTo>
                    <a:pt x="45" y="391"/>
                  </a:lnTo>
                  <a:lnTo>
                    <a:pt x="37" y="384"/>
                  </a:lnTo>
                  <a:lnTo>
                    <a:pt x="28" y="377"/>
                  </a:lnTo>
                  <a:lnTo>
                    <a:pt x="21" y="369"/>
                  </a:lnTo>
                  <a:lnTo>
                    <a:pt x="18" y="363"/>
                  </a:lnTo>
                  <a:lnTo>
                    <a:pt x="15" y="359"/>
                  </a:lnTo>
                  <a:lnTo>
                    <a:pt x="12" y="355"/>
                  </a:lnTo>
                  <a:lnTo>
                    <a:pt x="9" y="350"/>
                  </a:lnTo>
                  <a:lnTo>
                    <a:pt x="5" y="339"/>
                  </a:lnTo>
                  <a:lnTo>
                    <a:pt x="3" y="329"/>
                  </a:lnTo>
                  <a:lnTo>
                    <a:pt x="2" y="322"/>
                  </a:lnTo>
                  <a:lnTo>
                    <a:pt x="1" y="317"/>
                  </a:lnTo>
                  <a:lnTo>
                    <a:pt x="0" y="304"/>
                  </a:lnTo>
                  <a:lnTo>
                    <a:pt x="1" y="295"/>
                  </a:lnTo>
                  <a:lnTo>
                    <a:pt x="2" y="285"/>
                  </a:lnTo>
                  <a:lnTo>
                    <a:pt x="4" y="277"/>
                  </a:lnTo>
                  <a:lnTo>
                    <a:pt x="6" y="269"/>
                  </a:lnTo>
                  <a:lnTo>
                    <a:pt x="9" y="260"/>
                  </a:lnTo>
                  <a:lnTo>
                    <a:pt x="14" y="252"/>
                  </a:lnTo>
                  <a:lnTo>
                    <a:pt x="19" y="244"/>
                  </a:lnTo>
                  <a:lnTo>
                    <a:pt x="24" y="237"/>
                  </a:lnTo>
                  <a:lnTo>
                    <a:pt x="30" y="231"/>
                  </a:lnTo>
                  <a:lnTo>
                    <a:pt x="38" y="223"/>
                  </a:lnTo>
                  <a:lnTo>
                    <a:pt x="45" y="217"/>
                  </a:lnTo>
                  <a:lnTo>
                    <a:pt x="54" y="211"/>
                  </a:lnTo>
                  <a:lnTo>
                    <a:pt x="63" y="206"/>
                  </a:lnTo>
                  <a:lnTo>
                    <a:pt x="72" y="199"/>
                  </a:lnTo>
                  <a:lnTo>
                    <a:pt x="83" y="194"/>
                  </a:lnTo>
                  <a:lnTo>
                    <a:pt x="94" y="190"/>
                  </a:lnTo>
                  <a:lnTo>
                    <a:pt x="109" y="185"/>
                  </a:lnTo>
                  <a:lnTo>
                    <a:pt x="124" y="179"/>
                  </a:lnTo>
                  <a:lnTo>
                    <a:pt x="139" y="175"/>
                  </a:lnTo>
                  <a:lnTo>
                    <a:pt x="154" y="171"/>
                  </a:lnTo>
                  <a:lnTo>
                    <a:pt x="170" y="167"/>
                  </a:lnTo>
                  <a:lnTo>
                    <a:pt x="187" y="163"/>
                  </a:lnTo>
                  <a:lnTo>
                    <a:pt x="205" y="160"/>
                  </a:lnTo>
                  <a:lnTo>
                    <a:pt x="221" y="158"/>
                  </a:lnTo>
                  <a:lnTo>
                    <a:pt x="221" y="104"/>
                  </a:lnTo>
                  <a:lnTo>
                    <a:pt x="221" y="94"/>
                  </a:lnTo>
                  <a:lnTo>
                    <a:pt x="221" y="86"/>
                  </a:lnTo>
                  <a:lnTo>
                    <a:pt x="220" y="78"/>
                  </a:lnTo>
                  <a:lnTo>
                    <a:pt x="219" y="71"/>
                  </a:lnTo>
                  <a:lnTo>
                    <a:pt x="216" y="58"/>
                  </a:lnTo>
                  <a:lnTo>
                    <a:pt x="213" y="53"/>
                  </a:lnTo>
                  <a:lnTo>
                    <a:pt x="211" y="49"/>
                  </a:lnTo>
                  <a:lnTo>
                    <a:pt x="207" y="44"/>
                  </a:lnTo>
                  <a:lnTo>
                    <a:pt x="202" y="38"/>
                  </a:lnTo>
                  <a:lnTo>
                    <a:pt x="195" y="34"/>
                  </a:lnTo>
                  <a:lnTo>
                    <a:pt x="189" y="31"/>
                  </a:lnTo>
                  <a:lnTo>
                    <a:pt x="183" y="28"/>
                  </a:lnTo>
                  <a:lnTo>
                    <a:pt x="175" y="26"/>
                  </a:lnTo>
                  <a:lnTo>
                    <a:pt x="167" y="25"/>
                  </a:lnTo>
                  <a:lnTo>
                    <a:pt x="157" y="25"/>
                  </a:lnTo>
                  <a:lnTo>
                    <a:pt x="150" y="25"/>
                  </a:lnTo>
                  <a:lnTo>
                    <a:pt x="144" y="26"/>
                  </a:lnTo>
                  <a:lnTo>
                    <a:pt x="137" y="27"/>
                  </a:lnTo>
                  <a:lnTo>
                    <a:pt x="131" y="29"/>
                  </a:lnTo>
                  <a:lnTo>
                    <a:pt x="125" y="31"/>
                  </a:lnTo>
                  <a:lnTo>
                    <a:pt x="120" y="33"/>
                  </a:lnTo>
                  <a:lnTo>
                    <a:pt x="114" y="36"/>
                  </a:lnTo>
                  <a:lnTo>
                    <a:pt x="109" y="40"/>
                  </a:lnTo>
                  <a:lnTo>
                    <a:pt x="104" y="46"/>
                  </a:lnTo>
                  <a:lnTo>
                    <a:pt x="102" y="49"/>
                  </a:lnTo>
                  <a:lnTo>
                    <a:pt x="100" y="51"/>
                  </a:lnTo>
                  <a:lnTo>
                    <a:pt x="98" y="57"/>
                  </a:lnTo>
                  <a:lnTo>
                    <a:pt x="97" y="61"/>
                  </a:lnTo>
                  <a:lnTo>
                    <a:pt x="97" y="65"/>
                  </a:lnTo>
                  <a:lnTo>
                    <a:pt x="97" y="72"/>
                  </a:lnTo>
                  <a:lnTo>
                    <a:pt x="99" y="84"/>
                  </a:lnTo>
                  <a:lnTo>
                    <a:pt x="99" y="97"/>
                  </a:lnTo>
                  <a:lnTo>
                    <a:pt x="99" y="107"/>
                  </a:lnTo>
                  <a:lnTo>
                    <a:pt x="97" y="115"/>
                  </a:lnTo>
                  <a:lnTo>
                    <a:pt x="96" y="118"/>
                  </a:lnTo>
                  <a:lnTo>
                    <a:pt x="93" y="121"/>
                  </a:lnTo>
                  <a:lnTo>
                    <a:pt x="91" y="125"/>
                  </a:lnTo>
                  <a:lnTo>
                    <a:pt x="89" y="128"/>
                  </a:lnTo>
                  <a:lnTo>
                    <a:pt x="86" y="130"/>
                  </a:lnTo>
                  <a:lnTo>
                    <a:pt x="84" y="132"/>
                  </a:lnTo>
                  <a:lnTo>
                    <a:pt x="80" y="134"/>
                  </a:lnTo>
                  <a:lnTo>
                    <a:pt x="77" y="135"/>
                  </a:lnTo>
                  <a:lnTo>
                    <a:pt x="72" y="136"/>
                  </a:lnTo>
                  <a:lnTo>
                    <a:pt x="68" y="137"/>
                  </a:lnTo>
                  <a:lnTo>
                    <a:pt x="64" y="137"/>
                  </a:lnTo>
                  <a:lnTo>
                    <a:pt x="59" y="137"/>
                  </a:lnTo>
                  <a:lnTo>
                    <a:pt x="51" y="137"/>
                  </a:lnTo>
                  <a:lnTo>
                    <a:pt x="47" y="136"/>
                  </a:lnTo>
                  <a:lnTo>
                    <a:pt x="44" y="135"/>
                  </a:lnTo>
                  <a:lnTo>
                    <a:pt x="38" y="133"/>
                  </a:lnTo>
                  <a:lnTo>
                    <a:pt x="34" y="129"/>
                  </a:lnTo>
                  <a:lnTo>
                    <a:pt x="29" y="125"/>
                  </a:lnTo>
                  <a:lnTo>
                    <a:pt x="28" y="121"/>
                  </a:lnTo>
                  <a:lnTo>
                    <a:pt x="27" y="118"/>
                  </a:lnTo>
                  <a:lnTo>
                    <a:pt x="26" y="115"/>
                  </a:lnTo>
                  <a:lnTo>
                    <a:pt x="25" y="111"/>
                  </a:lnTo>
                  <a:lnTo>
                    <a:pt x="25" y="102"/>
                  </a:lnTo>
                  <a:lnTo>
                    <a:pt x="25" y="93"/>
                  </a:lnTo>
                  <a:lnTo>
                    <a:pt x="27" y="84"/>
                  </a:lnTo>
                  <a:lnTo>
                    <a:pt x="28" y="78"/>
                  </a:lnTo>
                  <a:lnTo>
                    <a:pt x="30" y="74"/>
                  </a:lnTo>
                  <a:lnTo>
                    <a:pt x="35" y="66"/>
                  </a:lnTo>
                  <a:lnTo>
                    <a:pt x="40" y="56"/>
                  </a:lnTo>
                  <a:lnTo>
                    <a:pt x="43" y="52"/>
                  </a:lnTo>
                  <a:lnTo>
                    <a:pt x="46" y="49"/>
                  </a:lnTo>
                  <a:lnTo>
                    <a:pt x="55" y="40"/>
                  </a:lnTo>
                  <a:lnTo>
                    <a:pt x="64" y="33"/>
                  </a:lnTo>
                  <a:lnTo>
                    <a:pt x="75" y="26"/>
                  </a:lnTo>
                  <a:lnTo>
                    <a:pt x="86" y="18"/>
                  </a:lnTo>
                  <a:lnTo>
                    <a:pt x="92" y="16"/>
                  </a:lnTo>
                  <a:lnTo>
                    <a:pt x="99" y="13"/>
                  </a:lnTo>
                  <a:lnTo>
                    <a:pt x="112" y="9"/>
                  </a:lnTo>
                  <a:lnTo>
                    <a:pt x="125" y="5"/>
                  </a:lnTo>
                  <a:lnTo>
                    <a:pt x="140" y="3"/>
                  </a:lnTo>
                  <a:lnTo>
                    <a:pt x="147" y="2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2" y="0"/>
                  </a:lnTo>
                  <a:lnTo>
                    <a:pt x="193" y="2"/>
                  </a:lnTo>
                  <a:lnTo>
                    <a:pt x="204" y="3"/>
                  </a:lnTo>
                  <a:lnTo>
                    <a:pt x="214" y="5"/>
                  </a:lnTo>
                  <a:lnTo>
                    <a:pt x="225" y="8"/>
                  </a:lnTo>
                  <a:lnTo>
                    <a:pt x="234" y="11"/>
                  </a:lnTo>
                  <a:lnTo>
                    <a:pt x="238" y="13"/>
                  </a:lnTo>
                  <a:lnTo>
                    <a:pt x="244" y="15"/>
                  </a:lnTo>
                  <a:lnTo>
                    <a:pt x="252" y="19"/>
                  </a:lnTo>
                  <a:lnTo>
                    <a:pt x="262" y="26"/>
                  </a:lnTo>
                  <a:lnTo>
                    <a:pt x="272" y="33"/>
                  </a:lnTo>
                  <a:lnTo>
                    <a:pt x="280" y="41"/>
                  </a:lnTo>
                  <a:lnTo>
                    <a:pt x="284" y="46"/>
                  </a:lnTo>
                  <a:lnTo>
                    <a:pt x="288" y="50"/>
                  </a:lnTo>
                  <a:lnTo>
                    <a:pt x="291" y="54"/>
                  </a:lnTo>
                  <a:lnTo>
                    <a:pt x="294" y="59"/>
                  </a:lnTo>
                  <a:lnTo>
                    <a:pt x="299" y="69"/>
                  </a:lnTo>
                  <a:lnTo>
                    <a:pt x="303" y="80"/>
                  </a:lnTo>
                  <a:lnTo>
                    <a:pt x="305" y="86"/>
                  </a:lnTo>
                  <a:lnTo>
                    <a:pt x="306" y="92"/>
                  </a:lnTo>
                  <a:lnTo>
                    <a:pt x="309" y="106"/>
                  </a:lnTo>
                  <a:lnTo>
                    <a:pt x="311" y="122"/>
                  </a:lnTo>
                  <a:lnTo>
                    <a:pt x="312" y="142"/>
                  </a:lnTo>
                  <a:lnTo>
                    <a:pt x="312" y="165"/>
                  </a:lnTo>
                  <a:lnTo>
                    <a:pt x="312" y="320"/>
                  </a:lnTo>
                  <a:lnTo>
                    <a:pt x="313" y="335"/>
                  </a:lnTo>
                  <a:lnTo>
                    <a:pt x="314" y="348"/>
                  </a:lnTo>
                  <a:lnTo>
                    <a:pt x="315" y="358"/>
                  </a:lnTo>
                  <a:lnTo>
                    <a:pt x="317" y="366"/>
                  </a:lnTo>
                  <a:lnTo>
                    <a:pt x="318" y="371"/>
                  </a:lnTo>
                  <a:lnTo>
                    <a:pt x="320" y="374"/>
                  </a:lnTo>
                  <a:lnTo>
                    <a:pt x="323" y="377"/>
                  </a:lnTo>
                  <a:lnTo>
                    <a:pt x="326" y="379"/>
                  </a:lnTo>
                  <a:lnTo>
                    <a:pt x="330" y="381"/>
                  </a:lnTo>
                  <a:lnTo>
                    <a:pt x="334" y="382"/>
                  </a:lnTo>
                  <a:lnTo>
                    <a:pt x="339" y="383"/>
                  </a:lnTo>
                  <a:lnTo>
                    <a:pt x="344" y="383"/>
                  </a:lnTo>
                  <a:lnTo>
                    <a:pt x="353" y="382"/>
                  </a:lnTo>
                  <a:lnTo>
                    <a:pt x="364" y="380"/>
                  </a:lnTo>
                  <a:lnTo>
                    <a:pt x="364" y="403"/>
                  </a:lnTo>
                  <a:lnTo>
                    <a:pt x="350" y="406"/>
                  </a:lnTo>
                  <a:lnTo>
                    <a:pt x="336" y="409"/>
                  </a:lnTo>
                  <a:lnTo>
                    <a:pt x="322" y="411"/>
                  </a:lnTo>
                  <a:lnTo>
                    <a:pt x="310" y="411"/>
                  </a:lnTo>
                  <a:lnTo>
                    <a:pt x="300" y="411"/>
                  </a:lnTo>
                  <a:lnTo>
                    <a:pt x="291" y="410"/>
                  </a:lnTo>
                  <a:lnTo>
                    <a:pt x="282" y="407"/>
                  </a:lnTo>
                  <a:lnTo>
                    <a:pt x="274" y="404"/>
                  </a:lnTo>
                  <a:lnTo>
                    <a:pt x="268" y="401"/>
                  </a:lnTo>
                  <a:lnTo>
                    <a:pt x="261" y="397"/>
                  </a:lnTo>
                  <a:lnTo>
                    <a:pt x="255" y="392"/>
                  </a:lnTo>
                  <a:lnTo>
                    <a:pt x="250" y="386"/>
                  </a:lnTo>
                  <a:lnTo>
                    <a:pt x="247" y="382"/>
                  </a:lnTo>
                  <a:lnTo>
                    <a:pt x="245" y="377"/>
                  </a:lnTo>
                  <a:lnTo>
                    <a:pt x="241" y="372"/>
                  </a:lnTo>
                  <a:lnTo>
                    <a:pt x="239" y="366"/>
                  </a:lnTo>
                  <a:lnTo>
                    <a:pt x="236" y="353"/>
                  </a:lnTo>
                  <a:lnTo>
                    <a:pt x="233" y="338"/>
                  </a:lnTo>
                  <a:close/>
                  <a:moveTo>
                    <a:pt x="221" y="180"/>
                  </a:moveTo>
                  <a:lnTo>
                    <a:pt x="197" y="186"/>
                  </a:lnTo>
                  <a:lnTo>
                    <a:pt x="175" y="192"/>
                  </a:lnTo>
                  <a:lnTo>
                    <a:pt x="166" y="195"/>
                  </a:lnTo>
                  <a:lnTo>
                    <a:pt x="156" y="198"/>
                  </a:lnTo>
                  <a:lnTo>
                    <a:pt x="148" y="202"/>
                  </a:lnTo>
                  <a:lnTo>
                    <a:pt x="141" y="206"/>
                  </a:lnTo>
                  <a:lnTo>
                    <a:pt x="134" y="210"/>
                  </a:lnTo>
                  <a:lnTo>
                    <a:pt x="129" y="213"/>
                  </a:lnTo>
                  <a:lnTo>
                    <a:pt x="124" y="217"/>
                  </a:lnTo>
                  <a:lnTo>
                    <a:pt x="119" y="221"/>
                  </a:lnTo>
                  <a:lnTo>
                    <a:pt x="114" y="226"/>
                  </a:lnTo>
                  <a:lnTo>
                    <a:pt x="110" y="231"/>
                  </a:lnTo>
                  <a:lnTo>
                    <a:pt x="106" y="236"/>
                  </a:lnTo>
                  <a:lnTo>
                    <a:pt x="103" y="241"/>
                  </a:lnTo>
                  <a:lnTo>
                    <a:pt x="101" y="247"/>
                  </a:lnTo>
                  <a:lnTo>
                    <a:pt x="98" y="253"/>
                  </a:lnTo>
                  <a:lnTo>
                    <a:pt x="96" y="259"/>
                  </a:lnTo>
                  <a:lnTo>
                    <a:pt x="93" y="265"/>
                  </a:lnTo>
                  <a:lnTo>
                    <a:pt x="92" y="272"/>
                  </a:lnTo>
                  <a:lnTo>
                    <a:pt x="91" y="279"/>
                  </a:lnTo>
                  <a:lnTo>
                    <a:pt x="91" y="287"/>
                  </a:lnTo>
                  <a:lnTo>
                    <a:pt x="90" y="294"/>
                  </a:lnTo>
                  <a:lnTo>
                    <a:pt x="91" y="302"/>
                  </a:lnTo>
                  <a:lnTo>
                    <a:pt x="91" y="311"/>
                  </a:lnTo>
                  <a:lnTo>
                    <a:pt x="93" y="319"/>
                  </a:lnTo>
                  <a:lnTo>
                    <a:pt x="94" y="326"/>
                  </a:lnTo>
                  <a:lnTo>
                    <a:pt x="98" y="333"/>
                  </a:lnTo>
                  <a:lnTo>
                    <a:pt x="100" y="339"/>
                  </a:lnTo>
                  <a:lnTo>
                    <a:pt x="103" y="345"/>
                  </a:lnTo>
                  <a:lnTo>
                    <a:pt x="105" y="348"/>
                  </a:lnTo>
                  <a:lnTo>
                    <a:pt x="107" y="351"/>
                  </a:lnTo>
                  <a:lnTo>
                    <a:pt x="111" y="355"/>
                  </a:lnTo>
                  <a:lnTo>
                    <a:pt x="117" y="359"/>
                  </a:lnTo>
                  <a:lnTo>
                    <a:pt x="122" y="363"/>
                  </a:lnTo>
                  <a:lnTo>
                    <a:pt x="127" y="366"/>
                  </a:lnTo>
                  <a:lnTo>
                    <a:pt x="132" y="369"/>
                  </a:lnTo>
                  <a:lnTo>
                    <a:pt x="139" y="370"/>
                  </a:lnTo>
                  <a:lnTo>
                    <a:pt x="146" y="371"/>
                  </a:lnTo>
                  <a:lnTo>
                    <a:pt x="152" y="372"/>
                  </a:lnTo>
                  <a:lnTo>
                    <a:pt x="164" y="371"/>
                  </a:lnTo>
                  <a:lnTo>
                    <a:pt x="174" y="369"/>
                  </a:lnTo>
                  <a:lnTo>
                    <a:pt x="178" y="366"/>
                  </a:lnTo>
                  <a:lnTo>
                    <a:pt x="184" y="364"/>
                  </a:lnTo>
                  <a:lnTo>
                    <a:pt x="192" y="360"/>
                  </a:lnTo>
                  <a:lnTo>
                    <a:pt x="195" y="357"/>
                  </a:lnTo>
                  <a:lnTo>
                    <a:pt x="199" y="353"/>
                  </a:lnTo>
                  <a:lnTo>
                    <a:pt x="203" y="350"/>
                  </a:lnTo>
                  <a:lnTo>
                    <a:pt x="206" y="345"/>
                  </a:lnTo>
                  <a:lnTo>
                    <a:pt x="211" y="336"/>
                  </a:lnTo>
                  <a:lnTo>
                    <a:pt x="213" y="331"/>
                  </a:lnTo>
                  <a:lnTo>
                    <a:pt x="215" y="325"/>
                  </a:lnTo>
                  <a:lnTo>
                    <a:pt x="218" y="313"/>
                  </a:lnTo>
                  <a:lnTo>
                    <a:pt x="220" y="297"/>
                  </a:lnTo>
                  <a:lnTo>
                    <a:pt x="221" y="279"/>
                  </a:lnTo>
                  <a:lnTo>
                    <a:pt x="221" y="258"/>
                  </a:lnTo>
                  <a:lnTo>
                    <a:pt x="221" y="1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15"/>
            <p:cNvSpPr/>
            <p:nvPr/>
          </p:nvSpPr>
          <p:spPr>
            <a:xfrm>
              <a:off x="11413440" y="184680"/>
              <a:ext cx="99720" cy="219240"/>
            </a:xfrm>
            <a:custGeom>
              <a:avLst/>
              <a:gdLst/>
              <a:ahLst/>
              <a:rect l="l" t="t" r="r" b="b"/>
              <a:pathLst>
                <a:path w="240" h="525">
                  <a:moveTo>
                    <a:pt x="240" y="465"/>
                  </a:moveTo>
                  <a:lnTo>
                    <a:pt x="240" y="494"/>
                  </a:lnTo>
                  <a:lnTo>
                    <a:pt x="229" y="502"/>
                  </a:lnTo>
                  <a:lnTo>
                    <a:pt x="217" y="508"/>
                  </a:lnTo>
                  <a:lnTo>
                    <a:pt x="205" y="513"/>
                  </a:lnTo>
                  <a:lnTo>
                    <a:pt x="194" y="517"/>
                  </a:lnTo>
                  <a:lnTo>
                    <a:pt x="182" y="520"/>
                  </a:lnTo>
                  <a:lnTo>
                    <a:pt x="172" y="523"/>
                  </a:lnTo>
                  <a:lnTo>
                    <a:pt x="160" y="524"/>
                  </a:lnTo>
                  <a:lnTo>
                    <a:pt x="149" y="525"/>
                  </a:lnTo>
                  <a:lnTo>
                    <a:pt x="134" y="524"/>
                  </a:lnTo>
                  <a:lnTo>
                    <a:pt x="120" y="522"/>
                  </a:lnTo>
                  <a:lnTo>
                    <a:pt x="114" y="520"/>
                  </a:lnTo>
                  <a:lnTo>
                    <a:pt x="108" y="518"/>
                  </a:lnTo>
                  <a:lnTo>
                    <a:pt x="96" y="514"/>
                  </a:lnTo>
                  <a:lnTo>
                    <a:pt x="86" y="508"/>
                  </a:lnTo>
                  <a:lnTo>
                    <a:pt x="82" y="505"/>
                  </a:lnTo>
                  <a:lnTo>
                    <a:pt x="77" y="502"/>
                  </a:lnTo>
                  <a:lnTo>
                    <a:pt x="69" y="492"/>
                  </a:lnTo>
                  <a:lnTo>
                    <a:pt x="62" y="483"/>
                  </a:lnTo>
                  <a:lnTo>
                    <a:pt x="60" y="479"/>
                  </a:lnTo>
                  <a:lnTo>
                    <a:pt x="57" y="475"/>
                  </a:lnTo>
                  <a:lnTo>
                    <a:pt x="54" y="467"/>
                  </a:lnTo>
                  <a:lnTo>
                    <a:pt x="51" y="457"/>
                  </a:lnTo>
                  <a:lnTo>
                    <a:pt x="49" y="447"/>
                  </a:lnTo>
                  <a:lnTo>
                    <a:pt x="48" y="441"/>
                  </a:lnTo>
                  <a:lnTo>
                    <a:pt x="48" y="434"/>
                  </a:lnTo>
                  <a:lnTo>
                    <a:pt x="47" y="422"/>
                  </a:lnTo>
                  <a:lnTo>
                    <a:pt x="46" y="408"/>
                  </a:lnTo>
                  <a:lnTo>
                    <a:pt x="46" y="393"/>
                  </a:lnTo>
                  <a:lnTo>
                    <a:pt x="51" y="153"/>
                  </a:lnTo>
                  <a:lnTo>
                    <a:pt x="0" y="153"/>
                  </a:lnTo>
                  <a:lnTo>
                    <a:pt x="0" y="125"/>
                  </a:lnTo>
                  <a:lnTo>
                    <a:pt x="11" y="124"/>
                  </a:lnTo>
                  <a:lnTo>
                    <a:pt x="17" y="123"/>
                  </a:lnTo>
                  <a:lnTo>
                    <a:pt x="22" y="122"/>
                  </a:lnTo>
                  <a:lnTo>
                    <a:pt x="27" y="120"/>
                  </a:lnTo>
                  <a:lnTo>
                    <a:pt x="32" y="119"/>
                  </a:lnTo>
                  <a:lnTo>
                    <a:pt x="42" y="115"/>
                  </a:lnTo>
                  <a:lnTo>
                    <a:pt x="51" y="109"/>
                  </a:lnTo>
                  <a:lnTo>
                    <a:pt x="56" y="106"/>
                  </a:lnTo>
                  <a:lnTo>
                    <a:pt x="61" y="103"/>
                  </a:lnTo>
                  <a:lnTo>
                    <a:pt x="69" y="96"/>
                  </a:lnTo>
                  <a:lnTo>
                    <a:pt x="76" y="87"/>
                  </a:lnTo>
                  <a:lnTo>
                    <a:pt x="80" y="83"/>
                  </a:lnTo>
                  <a:lnTo>
                    <a:pt x="83" y="79"/>
                  </a:lnTo>
                  <a:lnTo>
                    <a:pt x="89" y="69"/>
                  </a:lnTo>
                  <a:lnTo>
                    <a:pt x="95" y="59"/>
                  </a:lnTo>
                  <a:lnTo>
                    <a:pt x="99" y="48"/>
                  </a:lnTo>
                  <a:lnTo>
                    <a:pt x="105" y="38"/>
                  </a:lnTo>
                  <a:lnTo>
                    <a:pt x="109" y="25"/>
                  </a:lnTo>
                  <a:lnTo>
                    <a:pt x="112" y="13"/>
                  </a:lnTo>
                  <a:lnTo>
                    <a:pt x="115" y="0"/>
                  </a:lnTo>
                  <a:lnTo>
                    <a:pt x="142" y="0"/>
                  </a:lnTo>
                  <a:lnTo>
                    <a:pt x="141" y="122"/>
                  </a:lnTo>
                  <a:lnTo>
                    <a:pt x="231" y="122"/>
                  </a:lnTo>
                  <a:lnTo>
                    <a:pt x="231" y="153"/>
                  </a:lnTo>
                  <a:lnTo>
                    <a:pt x="141" y="153"/>
                  </a:lnTo>
                  <a:lnTo>
                    <a:pt x="139" y="400"/>
                  </a:lnTo>
                  <a:lnTo>
                    <a:pt x="140" y="423"/>
                  </a:lnTo>
                  <a:lnTo>
                    <a:pt x="141" y="441"/>
                  </a:lnTo>
                  <a:lnTo>
                    <a:pt x="144" y="454"/>
                  </a:lnTo>
                  <a:lnTo>
                    <a:pt x="146" y="459"/>
                  </a:lnTo>
                  <a:lnTo>
                    <a:pt x="147" y="465"/>
                  </a:lnTo>
                  <a:lnTo>
                    <a:pt x="150" y="470"/>
                  </a:lnTo>
                  <a:lnTo>
                    <a:pt x="153" y="474"/>
                  </a:lnTo>
                  <a:lnTo>
                    <a:pt x="157" y="478"/>
                  </a:lnTo>
                  <a:lnTo>
                    <a:pt x="159" y="480"/>
                  </a:lnTo>
                  <a:lnTo>
                    <a:pt x="161" y="482"/>
                  </a:lnTo>
                  <a:lnTo>
                    <a:pt x="167" y="485"/>
                  </a:lnTo>
                  <a:lnTo>
                    <a:pt x="172" y="486"/>
                  </a:lnTo>
                  <a:lnTo>
                    <a:pt x="178" y="487"/>
                  </a:lnTo>
                  <a:lnTo>
                    <a:pt x="184" y="488"/>
                  </a:lnTo>
                  <a:lnTo>
                    <a:pt x="191" y="487"/>
                  </a:lnTo>
                  <a:lnTo>
                    <a:pt x="197" y="486"/>
                  </a:lnTo>
                  <a:lnTo>
                    <a:pt x="203" y="485"/>
                  </a:lnTo>
                  <a:lnTo>
                    <a:pt x="210" y="482"/>
                  </a:lnTo>
                  <a:lnTo>
                    <a:pt x="217" y="478"/>
                  </a:lnTo>
                  <a:lnTo>
                    <a:pt x="224" y="474"/>
                  </a:lnTo>
                  <a:lnTo>
                    <a:pt x="232" y="470"/>
                  </a:lnTo>
                  <a:lnTo>
                    <a:pt x="240" y="46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16"/>
            <p:cNvSpPr/>
            <p:nvPr/>
          </p:nvSpPr>
          <p:spPr>
            <a:xfrm>
              <a:off x="11529000" y="162720"/>
              <a:ext cx="86040" cy="238680"/>
            </a:xfrm>
            <a:custGeom>
              <a:avLst/>
              <a:gdLst/>
              <a:ahLst/>
              <a:rect l="l" t="t" r="r" b="b"/>
              <a:pathLst>
                <a:path w="210" h="573">
                  <a:moveTo>
                    <a:pt x="150" y="160"/>
                  </a:moveTo>
                  <a:lnTo>
                    <a:pt x="150" y="504"/>
                  </a:lnTo>
                  <a:lnTo>
                    <a:pt x="150" y="511"/>
                  </a:lnTo>
                  <a:lnTo>
                    <a:pt x="150" y="519"/>
                  </a:lnTo>
                  <a:lnTo>
                    <a:pt x="151" y="525"/>
                  </a:lnTo>
                  <a:lnTo>
                    <a:pt x="153" y="530"/>
                  </a:lnTo>
                  <a:lnTo>
                    <a:pt x="155" y="534"/>
                  </a:lnTo>
                  <a:lnTo>
                    <a:pt x="157" y="539"/>
                  </a:lnTo>
                  <a:lnTo>
                    <a:pt x="158" y="541"/>
                  </a:lnTo>
                  <a:lnTo>
                    <a:pt x="160" y="542"/>
                  </a:lnTo>
                  <a:lnTo>
                    <a:pt x="163" y="545"/>
                  </a:lnTo>
                  <a:lnTo>
                    <a:pt x="171" y="547"/>
                  </a:lnTo>
                  <a:lnTo>
                    <a:pt x="180" y="550"/>
                  </a:lnTo>
                  <a:lnTo>
                    <a:pt x="187" y="550"/>
                  </a:lnTo>
                  <a:lnTo>
                    <a:pt x="194" y="551"/>
                  </a:lnTo>
                  <a:lnTo>
                    <a:pt x="210" y="552"/>
                  </a:lnTo>
                  <a:lnTo>
                    <a:pt x="210" y="573"/>
                  </a:lnTo>
                  <a:lnTo>
                    <a:pt x="179" y="571"/>
                  </a:lnTo>
                  <a:lnTo>
                    <a:pt x="151" y="569"/>
                  </a:lnTo>
                  <a:lnTo>
                    <a:pt x="127" y="569"/>
                  </a:lnTo>
                  <a:lnTo>
                    <a:pt x="105" y="568"/>
                  </a:lnTo>
                  <a:lnTo>
                    <a:pt x="83" y="569"/>
                  </a:lnTo>
                  <a:lnTo>
                    <a:pt x="57" y="569"/>
                  </a:lnTo>
                  <a:lnTo>
                    <a:pt x="30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5" y="551"/>
                  </a:lnTo>
                  <a:lnTo>
                    <a:pt x="28" y="550"/>
                  </a:lnTo>
                  <a:lnTo>
                    <a:pt x="33" y="549"/>
                  </a:lnTo>
                  <a:lnTo>
                    <a:pt x="39" y="547"/>
                  </a:lnTo>
                  <a:lnTo>
                    <a:pt x="43" y="546"/>
                  </a:lnTo>
                  <a:lnTo>
                    <a:pt x="45" y="545"/>
                  </a:lnTo>
                  <a:lnTo>
                    <a:pt x="49" y="542"/>
                  </a:lnTo>
                  <a:lnTo>
                    <a:pt x="51" y="539"/>
                  </a:lnTo>
                  <a:lnTo>
                    <a:pt x="54" y="534"/>
                  </a:lnTo>
                  <a:lnTo>
                    <a:pt x="56" y="530"/>
                  </a:lnTo>
                  <a:lnTo>
                    <a:pt x="57" y="525"/>
                  </a:lnTo>
                  <a:lnTo>
                    <a:pt x="58" y="519"/>
                  </a:lnTo>
                  <a:lnTo>
                    <a:pt x="60" y="511"/>
                  </a:lnTo>
                  <a:lnTo>
                    <a:pt x="60" y="504"/>
                  </a:lnTo>
                  <a:lnTo>
                    <a:pt x="60" y="261"/>
                  </a:lnTo>
                  <a:lnTo>
                    <a:pt x="60" y="253"/>
                  </a:lnTo>
                  <a:lnTo>
                    <a:pt x="58" y="244"/>
                  </a:lnTo>
                  <a:lnTo>
                    <a:pt x="56" y="231"/>
                  </a:lnTo>
                  <a:lnTo>
                    <a:pt x="54" y="225"/>
                  </a:lnTo>
                  <a:lnTo>
                    <a:pt x="52" y="220"/>
                  </a:lnTo>
                  <a:lnTo>
                    <a:pt x="50" y="217"/>
                  </a:lnTo>
                  <a:lnTo>
                    <a:pt x="47" y="214"/>
                  </a:lnTo>
                  <a:lnTo>
                    <a:pt x="45" y="212"/>
                  </a:lnTo>
                  <a:lnTo>
                    <a:pt x="41" y="211"/>
                  </a:lnTo>
                  <a:lnTo>
                    <a:pt x="36" y="210"/>
                  </a:lnTo>
                  <a:lnTo>
                    <a:pt x="30" y="207"/>
                  </a:lnTo>
                  <a:lnTo>
                    <a:pt x="16" y="206"/>
                  </a:lnTo>
                  <a:lnTo>
                    <a:pt x="0" y="206"/>
                  </a:lnTo>
                  <a:lnTo>
                    <a:pt x="0" y="186"/>
                  </a:lnTo>
                  <a:lnTo>
                    <a:pt x="37" y="183"/>
                  </a:lnTo>
                  <a:lnTo>
                    <a:pt x="56" y="180"/>
                  </a:lnTo>
                  <a:lnTo>
                    <a:pt x="75" y="177"/>
                  </a:lnTo>
                  <a:lnTo>
                    <a:pt x="94" y="174"/>
                  </a:lnTo>
                  <a:lnTo>
                    <a:pt x="112" y="170"/>
                  </a:lnTo>
                  <a:lnTo>
                    <a:pt x="150" y="160"/>
                  </a:lnTo>
                  <a:close/>
                  <a:moveTo>
                    <a:pt x="100" y="0"/>
                  </a:moveTo>
                  <a:lnTo>
                    <a:pt x="106" y="0"/>
                  </a:lnTo>
                  <a:lnTo>
                    <a:pt x="111" y="1"/>
                  </a:lnTo>
                  <a:lnTo>
                    <a:pt x="116" y="2"/>
                  </a:lnTo>
                  <a:lnTo>
                    <a:pt x="121" y="4"/>
                  </a:lnTo>
                  <a:lnTo>
                    <a:pt x="126" y="7"/>
                  </a:lnTo>
                  <a:lnTo>
                    <a:pt x="130" y="10"/>
                  </a:lnTo>
                  <a:lnTo>
                    <a:pt x="134" y="13"/>
                  </a:lnTo>
                  <a:lnTo>
                    <a:pt x="138" y="16"/>
                  </a:lnTo>
                  <a:lnTo>
                    <a:pt x="145" y="25"/>
                  </a:lnTo>
                  <a:lnTo>
                    <a:pt x="148" y="30"/>
                  </a:lnTo>
                  <a:lnTo>
                    <a:pt x="150" y="35"/>
                  </a:lnTo>
                  <a:lnTo>
                    <a:pt x="152" y="40"/>
                  </a:lnTo>
                  <a:lnTo>
                    <a:pt x="153" y="45"/>
                  </a:lnTo>
                  <a:lnTo>
                    <a:pt x="153" y="52"/>
                  </a:lnTo>
                  <a:lnTo>
                    <a:pt x="154" y="57"/>
                  </a:lnTo>
                  <a:lnTo>
                    <a:pt x="153" y="63"/>
                  </a:lnTo>
                  <a:lnTo>
                    <a:pt x="153" y="69"/>
                  </a:lnTo>
                  <a:lnTo>
                    <a:pt x="152" y="75"/>
                  </a:lnTo>
                  <a:lnTo>
                    <a:pt x="150" y="80"/>
                  </a:lnTo>
                  <a:lnTo>
                    <a:pt x="148" y="84"/>
                  </a:lnTo>
                  <a:lnTo>
                    <a:pt x="146" y="90"/>
                  </a:lnTo>
                  <a:lnTo>
                    <a:pt x="144" y="92"/>
                  </a:lnTo>
                  <a:lnTo>
                    <a:pt x="142" y="94"/>
                  </a:lnTo>
                  <a:lnTo>
                    <a:pt x="138" y="98"/>
                  </a:lnTo>
                  <a:lnTo>
                    <a:pt x="135" y="102"/>
                  </a:lnTo>
                  <a:lnTo>
                    <a:pt x="131" y="105"/>
                  </a:lnTo>
                  <a:lnTo>
                    <a:pt x="127" y="109"/>
                  </a:lnTo>
                  <a:lnTo>
                    <a:pt x="121" y="111"/>
                  </a:lnTo>
                  <a:lnTo>
                    <a:pt x="117" y="113"/>
                  </a:lnTo>
                  <a:lnTo>
                    <a:pt x="112" y="114"/>
                  </a:lnTo>
                  <a:lnTo>
                    <a:pt x="107" y="114"/>
                  </a:lnTo>
                  <a:lnTo>
                    <a:pt x="100" y="115"/>
                  </a:lnTo>
                  <a:lnTo>
                    <a:pt x="95" y="114"/>
                  </a:lnTo>
                  <a:lnTo>
                    <a:pt x="90" y="114"/>
                  </a:lnTo>
                  <a:lnTo>
                    <a:pt x="85" y="112"/>
                  </a:lnTo>
                  <a:lnTo>
                    <a:pt x="81" y="111"/>
                  </a:lnTo>
                  <a:lnTo>
                    <a:pt x="75" y="109"/>
                  </a:lnTo>
                  <a:lnTo>
                    <a:pt x="71" y="105"/>
                  </a:lnTo>
                  <a:lnTo>
                    <a:pt x="67" y="102"/>
                  </a:lnTo>
                  <a:lnTo>
                    <a:pt x="63" y="98"/>
                  </a:lnTo>
                  <a:lnTo>
                    <a:pt x="60" y="94"/>
                  </a:lnTo>
                  <a:lnTo>
                    <a:pt x="56" y="89"/>
                  </a:lnTo>
                  <a:lnTo>
                    <a:pt x="53" y="84"/>
                  </a:lnTo>
                  <a:lnTo>
                    <a:pt x="51" y="79"/>
                  </a:lnTo>
                  <a:lnTo>
                    <a:pt x="50" y="74"/>
                  </a:lnTo>
                  <a:lnTo>
                    <a:pt x="48" y="69"/>
                  </a:lnTo>
                  <a:lnTo>
                    <a:pt x="48" y="63"/>
                  </a:lnTo>
                  <a:lnTo>
                    <a:pt x="48" y="57"/>
                  </a:lnTo>
                  <a:lnTo>
                    <a:pt x="48" y="51"/>
                  </a:lnTo>
                  <a:lnTo>
                    <a:pt x="48" y="45"/>
                  </a:lnTo>
                  <a:lnTo>
                    <a:pt x="50" y="40"/>
                  </a:lnTo>
                  <a:lnTo>
                    <a:pt x="51" y="35"/>
                  </a:lnTo>
                  <a:lnTo>
                    <a:pt x="53" y="30"/>
                  </a:lnTo>
                  <a:lnTo>
                    <a:pt x="56" y="24"/>
                  </a:lnTo>
                  <a:lnTo>
                    <a:pt x="60" y="20"/>
                  </a:lnTo>
                  <a:lnTo>
                    <a:pt x="63" y="16"/>
                  </a:lnTo>
                  <a:lnTo>
                    <a:pt x="67" y="12"/>
                  </a:lnTo>
                  <a:lnTo>
                    <a:pt x="71" y="9"/>
                  </a:lnTo>
                  <a:lnTo>
                    <a:pt x="75" y="7"/>
                  </a:lnTo>
                  <a:lnTo>
                    <a:pt x="79" y="3"/>
                  </a:lnTo>
                  <a:lnTo>
                    <a:pt x="85" y="2"/>
                  </a:lnTo>
                  <a:lnTo>
                    <a:pt x="90" y="1"/>
                  </a:lnTo>
                  <a:lnTo>
                    <a:pt x="95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17"/>
            <p:cNvSpPr/>
            <p:nvPr/>
          </p:nvSpPr>
          <p:spPr>
            <a:xfrm>
              <a:off x="11800800" y="171360"/>
              <a:ext cx="65160" cy="312480"/>
            </a:xfrm>
            <a:custGeom>
              <a:avLst/>
              <a:gdLst/>
              <a:ahLst/>
              <a:rect l="l" t="t" r="r" b="b"/>
              <a:pathLst>
                <a:path w="162" h="749">
                  <a:moveTo>
                    <a:pt x="0" y="725"/>
                  </a:moveTo>
                  <a:lnTo>
                    <a:pt x="89" y="725"/>
                  </a:lnTo>
                  <a:lnTo>
                    <a:pt x="89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7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18"/>
            <p:cNvSpPr/>
            <p:nvPr/>
          </p:nvSpPr>
          <p:spPr>
            <a:xfrm>
              <a:off x="11307600" y="238680"/>
              <a:ext cx="75960" cy="162720"/>
            </a:xfrm>
            <a:custGeom>
              <a:avLst/>
              <a:gdLst/>
              <a:ahLst/>
              <a:rect l="l" t="t" r="r" b="b"/>
              <a:pathLst>
                <a:path w="186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4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6" y="24"/>
                  </a:lnTo>
                  <a:lnTo>
                    <a:pt x="28" y="22"/>
                  </a:lnTo>
                  <a:lnTo>
                    <a:pt x="25" y="21"/>
                  </a:lnTo>
                  <a:lnTo>
                    <a:pt x="20" y="20"/>
                  </a:lnTo>
                  <a:lnTo>
                    <a:pt x="10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4" y="2"/>
                  </a:lnTo>
                  <a:lnTo>
                    <a:pt x="49" y="3"/>
                  </a:lnTo>
                  <a:lnTo>
                    <a:pt x="72" y="4"/>
                  </a:lnTo>
                  <a:lnTo>
                    <a:pt x="92" y="4"/>
                  </a:lnTo>
                  <a:lnTo>
                    <a:pt x="112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6" y="0"/>
                  </a:lnTo>
                  <a:lnTo>
                    <a:pt x="186" y="19"/>
                  </a:lnTo>
                  <a:lnTo>
                    <a:pt x="174" y="19"/>
                  </a:lnTo>
                  <a:lnTo>
                    <a:pt x="165" y="21"/>
                  </a:lnTo>
                  <a:lnTo>
                    <a:pt x="160" y="21"/>
                  </a:lnTo>
                  <a:lnTo>
                    <a:pt x="157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2" y="33"/>
                  </a:lnTo>
                  <a:lnTo>
                    <a:pt x="140" y="35"/>
                  </a:lnTo>
                  <a:lnTo>
                    <a:pt x="138" y="41"/>
                  </a:lnTo>
                  <a:lnTo>
                    <a:pt x="138" y="44"/>
                  </a:lnTo>
                  <a:lnTo>
                    <a:pt x="137" y="47"/>
                  </a:lnTo>
                  <a:lnTo>
                    <a:pt x="137" y="59"/>
                  </a:lnTo>
                  <a:lnTo>
                    <a:pt x="137" y="334"/>
                  </a:lnTo>
                  <a:lnTo>
                    <a:pt x="137" y="342"/>
                  </a:lnTo>
                  <a:lnTo>
                    <a:pt x="138" y="349"/>
                  </a:lnTo>
                  <a:lnTo>
                    <a:pt x="139" y="356"/>
                  </a:lnTo>
                  <a:lnTo>
                    <a:pt x="140" y="358"/>
                  </a:lnTo>
                  <a:lnTo>
                    <a:pt x="142" y="360"/>
                  </a:lnTo>
                  <a:lnTo>
                    <a:pt x="143" y="362"/>
                  </a:lnTo>
                  <a:lnTo>
                    <a:pt x="145" y="364"/>
                  </a:lnTo>
                  <a:lnTo>
                    <a:pt x="147" y="366"/>
                  </a:lnTo>
                  <a:lnTo>
                    <a:pt x="150" y="367"/>
                  </a:lnTo>
                  <a:lnTo>
                    <a:pt x="156" y="370"/>
                  </a:lnTo>
                  <a:lnTo>
                    <a:pt x="160" y="370"/>
                  </a:lnTo>
                  <a:lnTo>
                    <a:pt x="165" y="371"/>
                  </a:lnTo>
                  <a:lnTo>
                    <a:pt x="186" y="373"/>
                  </a:lnTo>
                  <a:lnTo>
                    <a:pt x="186" y="391"/>
                  </a:lnTo>
                  <a:lnTo>
                    <a:pt x="160" y="390"/>
                  </a:lnTo>
                  <a:lnTo>
                    <a:pt x="135" y="388"/>
                  </a:lnTo>
                  <a:lnTo>
                    <a:pt x="112" y="388"/>
                  </a:lnTo>
                  <a:lnTo>
                    <a:pt x="92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3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5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19"/>
            <p:cNvSpPr/>
            <p:nvPr/>
          </p:nvSpPr>
          <p:spPr>
            <a:xfrm>
              <a:off x="10974240" y="353160"/>
              <a:ext cx="46800" cy="48240"/>
            </a:xfrm>
            <a:custGeom>
              <a:avLst/>
              <a:gdLst/>
              <a:ahLst/>
              <a:rect l="l" t="t" r="r" b="b"/>
              <a:pathLst>
                <a:path w="117" h="121">
                  <a:moveTo>
                    <a:pt x="117" y="121"/>
                  </a:moveTo>
                  <a:lnTo>
                    <a:pt x="59" y="121"/>
                  </a:lnTo>
                  <a:lnTo>
                    <a:pt x="0" y="121"/>
                  </a:lnTo>
                  <a:lnTo>
                    <a:pt x="30" y="60"/>
                  </a:lnTo>
                  <a:lnTo>
                    <a:pt x="59" y="0"/>
                  </a:lnTo>
                  <a:lnTo>
                    <a:pt x="88" y="60"/>
                  </a:lnTo>
                  <a:lnTo>
                    <a:pt x="117" y="12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20"/>
            <p:cNvSpPr/>
            <p:nvPr/>
          </p:nvSpPr>
          <p:spPr>
            <a:xfrm>
              <a:off x="10974240" y="230040"/>
              <a:ext cx="46800" cy="48240"/>
            </a:xfrm>
            <a:custGeom>
              <a:avLst/>
              <a:gdLst/>
              <a:ahLst/>
              <a:rect l="l" t="t" r="r" b="b"/>
              <a:pathLst>
                <a:path w="117" h="121">
                  <a:moveTo>
                    <a:pt x="0" y="0"/>
                  </a:moveTo>
                  <a:lnTo>
                    <a:pt x="58" y="0"/>
                  </a:lnTo>
                  <a:lnTo>
                    <a:pt x="117" y="0"/>
                  </a:lnTo>
                  <a:lnTo>
                    <a:pt x="87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21"/>
            <p:cNvSpPr/>
            <p:nvPr/>
          </p:nvSpPr>
          <p:spPr>
            <a:xfrm>
              <a:off x="11644200" y="353160"/>
              <a:ext cx="47520" cy="48240"/>
            </a:xfrm>
            <a:custGeom>
              <a:avLst/>
              <a:gdLst/>
              <a:ahLst/>
              <a:rect l="l" t="t" r="r" b="b"/>
              <a:pathLst>
                <a:path w="116" h="121">
                  <a:moveTo>
                    <a:pt x="116" y="121"/>
                  </a:moveTo>
                  <a:lnTo>
                    <a:pt x="58" y="121"/>
                  </a:lnTo>
                  <a:lnTo>
                    <a:pt x="0" y="121"/>
                  </a:lnTo>
                  <a:lnTo>
                    <a:pt x="29" y="60"/>
                  </a:lnTo>
                  <a:lnTo>
                    <a:pt x="58" y="0"/>
                  </a:lnTo>
                  <a:lnTo>
                    <a:pt x="88" y="60"/>
                  </a:lnTo>
                  <a:lnTo>
                    <a:pt x="116" y="12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22"/>
            <p:cNvSpPr/>
            <p:nvPr/>
          </p:nvSpPr>
          <p:spPr>
            <a:xfrm>
              <a:off x="11644200" y="230040"/>
              <a:ext cx="47520" cy="48240"/>
            </a:xfrm>
            <a:custGeom>
              <a:avLst/>
              <a:gdLst/>
              <a:ahLst/>
              <a:rect l="l" t="t" r="r" b="b"/>
              <a:pathLst>
                <a:path w="116" h="121">
                  <a:moveTo>
                    <a:pt x="0" y="0"/>
                  </a:moveTo>
                  <a:lnTo>
                    <a:pt x="58" y="0"/>
                  </a:lnTo>
                  <a:lnTo>
                    <a:pt x="116" y="0"/>
                  </a:lnTo>
                  <a:lnTo>
                    <a:pt x="88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7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your_mail@tu-berlin.de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mailto:your_mail@tu-berlin.de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964440" y="3721320"/>
            <a:ext cx="10253520" cy="960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ts val="2149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DCAITI-Project: rear-view mirror for cyclist on Smartphones</a:t>
            </a:r>
            <a:br/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964440" y="4267080"/>
            <a:ext cx="10253520" cy="96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2720" indent="-340560">
              <a:lnSpc>
                <a:spcPct val="100000"/>
              </a:lnSpc>
              <a:spcBef>
                <a:spcPts val="241"/>
              </a:spcBef>
            </a:pPr>
            <a:endParaRPr b="0" lang="en-US" sz="1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Oday Kabha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oday.kabha@ipk.fraunhofer.de</a:t>
            </a:r>
            <a:endParaRPr b="0" lang="en-US" sz="1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@campus.tu-berlin.de</a:t>
            </a:r>
            <a:endParaRPr b="0" lang="en-US" sz="1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  <a:hlinkClick r:id="rId1"/>
              </a:rPr>
              <a:t>@mailbox.tu-berlin.de</a:t>
            </a:r>
            <a:br/>
            <a:endParaRPr b="0" lang="en-US" sz="1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241"/>
              </a:spcBef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968040" y="5205600"/>
            <a:ext cx="10253520" cy="96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42720" indent="-340560">
              <a:lnSpc>
                <a:spcPct val="100000"/>
              </a:lnSpc>
              <a:spcBef>
                <a:spcPts val="320"/>
              </a:spcBef>
            </a:pPr>
            <a:endParaRPr b="0" lang="en-US" sz="1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6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Supervisor: Marcus Witzke</a:t>
            </a:r>
            <a:endParaRPr b="0" lang="en-US" sz="16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320"/>
              </a:spcBef>
            </a:pPr>
            <a:br/>
            <a:endParaRPr b="0" lang="en-US" sz="16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48000" y="0"/>
            <a:ext cx="9270000" cy="64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324000" rIns="324000" tIns="108000" bIns="108000" anchor="ctr">
            <a:normAutofit/>
          </a:bodyPr>
          <a:p>
            <a:pPr>
              <a:lnSpc>
                <a:spcPts val="2149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Overview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630800" y="6534720"/>
            <a:ext cx="9587160" cy="321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/>
          <a:p>
            <a:pPr>
              <a:lnSpc>
                <a:spcPct val="90000"/>
              </a:lnSpc>
              <a:spcAft>
                <a:spcPts val="499"/>
              </a:spcAft>
            </a:pPr>
            <a:r>
              <a:rPr b="0" lang="en-US" sz="1000" spc="-1" strike="noStrike">
                <a:solidFill>
                  <a:srgbClr val="595959"/>
                </a:solidFill>
                <a:latin typeface="Arial"/>
                <a:ea typeface="DejaVu Sans"/>
              </a:rPr>
              <a:t>DCAITI -Projekt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318960" y="6534720"/>
            <a:ext cx="985680" cy="321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DejaVu Sans"/>
              </a:rPr>
              <a:t>18.11.2020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11279520" y="6232320"/>
            <a:ext cx="586440" cy="683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5"/>
          <p:cNvSpPr/>
          <p:nvPr/>
        </p:nvSpPr>
        <p:spPr>
          <a:xfrm>
            <a:off x="318960" y="970560"/>
            <a:ext cx="11547000" cy="5239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lvl="1" marL="669960" indent="-397440">
              <a:lnSpc>
                <a:spcPct val="15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Idea</a:t>
            </a:r>
            <a:endParaRPr b="0" lang="en-US" sz="1800" spc="-1" strike="noStrike">
              <a:latin typeface="Arial"/>
            </a:endParaRPr>
          </a:p>
          <a:p>
            <a:pPr lvl="1" marL="669960" indent="-397440">
              <a:lnSpc>
                <a:spcPct val="15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Develop Framework</a:t>
            </a:r>
            <a:endParaRPr b="0" lang="en-US" sz="1800" spc="-1" strike="noStrike">
              <a:latin typeface="Arial"/>
            </a:endParaRPr>
          </a:p>
          <a:p>
            <a:pPr lvl="1" marL="669960" indent="-397440">
              <a:lnSpc>
                <a:spcPct val="15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Architecture</a:t>
            </a:r>
            <a:endParaRPr b="0" lang="en-US" sz="1800" spc="-1" strike="noStrike">
              <a:latin typeface="Arial"/>
            </a:endParaRPr>
          </a:p>
          <a:p>
            <a:pPr lvl="1" marL="669960" indent="-397440">
              <a:lnSpc>
                <a:spcPct val="15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Solution Approaches (CANBERK) </a:t>
            </a:r>
            <a:endParaRPr b="0" lang="en-US" sz="1800" spc="-1" strike="noStrike">
              <a:latin typeface="Arial"/>
            </a:endParaRPr>
          </a:p>
          <a:p>
            <a:pPr lvl="1" marL="669960" indent="-397440">
              <a:lnSpc>
                <a:spcPct val="15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Milestone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5800" y="1379520"/>
            <a:ext cx="6040440" cy="4638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Object Detection &amp; Tracking: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Smartphone cam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Additional cam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Image processing Algorithms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Measurement of Distance &amp; Speed: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Simple smartphone cam using image processing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algorithms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LiDAR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Notifications &amp; Warnings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When objects too close or too fast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Android Notification Reciever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648000" y="0"/>
            <a:ext cx="9270000" cy="64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324000" rIns="324000" tIns="108000" bIns="108000" anchor="ctr">
            <a:normAutofit/>
          </a:bodyPr>
          <a:p>
            <a:pPr>
              <a:lnSpc>
                <a:spcPts val="2149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1. Idea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1638000" y="6528600"/>
            <a:ext cx="9587160" cy="321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/>
          <a:p>
            <a:pPr>
              <a:lnSpc>
                <a:spcPct val="90000"/>
              </a:lnSpc>
              <a:spcAft>
                <a:spcPts val="499"/>
              </a:spcAft>
            </a:pPr>
            <a:r>
              <a:rPr b="0" lang="en-US" sz="1000" spc="-1" strike="noStrike">
                <a:solidFill>
                  <a:srgbClr val="595959"/>
                </a:solidFill>
                <a:latin typeface="Arial"/>
                <a:ea typeface="DejaVu Sans"/>
              </a:rPr>
              <a:t>DCAITI -Projekt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318960" y="6534720"/>
            <a:ext cx="985680" cy="321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DejaVu Sans"/>
              </a:rPr>
              <a:t>18.11.2020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11279520" y="6232320"/>
            <a:ext cx="586440" cy="683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7040880" y="1554480"/>
            <a:ext cx="4885560" cy="278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18960" y="970560"/>
            <a:ext cx="4555800" cy="5239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Android Studio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1. Visual layout editor</a:t>
            </a:r>
            <a:endParaRPr b="0" lang="en-US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02124"/>
                </a:solidFill>
                <a:latin typeface="Arial"/>
                <a:ea typeface="DejaVu Sans"/>
              </a:rPr>
              <a:t>build layouts by dragging UI elements instead of writing layout XML by hand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48000" y="0"/>
            <a:ext cx="9270000" cy="64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324000" rIns="324000" tIns="108000" bIns="108000" anchor="ctr">
            <a:normAutofit/>
          </a:bodyPr>
          <a:p>
            <a:pPr>
              <a:lnSpc>
                <a:spcPts val="2149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2. Develop Framework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1630800" y="6534720"/>
            <a:ext cx="9587160" cy="321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/>
          <a:p>
            <a:pPr>
              <a:lnSpc>
                <a:spcPct val="90000"/>
              </a:lnSpc>
              <a:spcAft>
                <a:spcPts val="499"/>
              </a:spcAft>
            </a:pPr>
            <a:r>
              <a:rPr b="0" lang="en-US" sz="1000" spc="-1" strike="noStrike">
                <a:solidFill>
                  <a:srgbClr val="595959"/>
                </a:solidFill>
                <a:latin typeface="Arial"/>
                <a:ea typeface="DejaVu Sans"/>
              </a:rPr>
              <a:t>DCAITI -Projekt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318960" y="6534720"/>
            <a:ext cx="985680" cy="321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DejaVu Sans"/>
              </a:rPr>
              <a:t>18.11.2020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11279520" y="6232320"/>
            <a:ext cx="586440" cy="683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6"/>
          <p:cNvSpPr/>
          <p:nvPr/>
        </p:nvSpPr>
        <p:spPr>
          <a:xfrm>
            <a:off x="8696880" y="6527880"/>
            <a:ext cx="295596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Source: https://developer.android.com/studio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151" name="图片 7" descr=""/>
          <p:cNvPicPr/>
          <p:nvPr/>
        </p:nvPicPr>
        <p:blipFill>
          <a:blip r:embed="rId1"/>
          <a:stretch/>
        </p:blipFill>
        <p:spPr>
          <a:xfrm>
            <a:off x="5010840" y="1371600"/>
            <a:ext cx="6865560" cy="448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18960" y="970560"/>
            <a:ext cx="4479480" cy="5239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Android Studio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202124"/>
                </a:solidFill>
                <a:latin typeface="Roboto"/>
                <a:ea typeface="DejaVu Sans"/>
              </a:rPr>
              <a:t>2.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Fast emulator</a:t>
            </a:r>
            <a:endParaRPr b="0" lang="en-US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02124"/>
                </a:solidFill>
                <a:latin typeface="Arial"/>
                <a:ea typeface="DejaVu Sans"/>
              </a:rPr>
              <a:t>run apps on the Android Emulator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648000" y="0"/>
            <a:ext cx="9270000" cy="64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324000" rIns="324000" tIns="108000" bIns="108000" anchor="ctr">
            <a:normAutofit/>
          </a:bodyPr>
          <a:p>
            <a:pPr>
              <a:lnSpc>
                <a:spcPts val="2149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2. Develop Framework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1630800" y="6534720"/>
            <a:ext cx="9587160" cy="321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/>
          <a:p>
            <a:pPr>
              <a:lnSpc>
                <a:spcPct val="90000"/>
              </a:lnSpc>
              <a:spcAft>
                <a:spcPts val="499"/>
              </a:spcAft>
            </a:pPr>
            <a:r>
              <a:rPr b="0" lang="en-US" sz="1000" spc="-1" strike="noStrike">
                <a:solidFill>
                  <a:srgbClr val="595959"/>
                </a:solidFill>
                <a:latin typeface="Arial"/>
                <a:ea typeface="DejaVu Sans"/>
              </a:rPr>
              <a:t>DCAITI -Projekt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318960" y="6534720"/>
            <a:ext cx="985680" cy="321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DejaVu Sans"/>
              </a:rPr>
              <a:t>18.11.2020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11279520" y="6232320"/>
            <a:ext cx="586440" cy="683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6"/>
          <p:cNvSpPr/>
          <p:nvPr/>
        </p:nvSpPr>
        <p:spPr>
          <a:xfrm>
            <a:off x="8696880" y="6527880"/>
            <a:ext cx="295596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Source: https://developer.android.com/studio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158" name="图片 8" descr=""/>
          <p:cNvPicPr/>
          <p:nvPr/>
        </p:nvPicPr>
        <p:blipFill>
          <a:blip r:embed="rId1"/>
          <a:stretch/>
        </p:blipFill>
        <p:spPr>
          <a:xfrm>
            <a:off x="4495680" y="1315440"/>
            <a:ext cx="7314840" cy="456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18960" y="970560"/>
            <a:ext cx="4479480" cy="5239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Android Studio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3. Intelligent code editor</a:t>
            </a:r>
            <a:endParaRPr b="0" lang="en-US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based on IntelliJ IDEA</a:t>
            </a:r>
            <a:endParaRPr b="0" lang="en-US" sz="1800" spc="-1" strike="noStrike"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. Realtime profilers</a:t>
            </a:r>
            <a:endParaRPr b="0" lang="en-US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measure app performance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648000" y="0"/>
            <a:ext cx="9270000" cy="64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324000" rIns="324000" tIns="108000" bIns="108000" anchor="ctr">
            <a:normAutofit/>
          </a:bodyPr>
          <a:p>
            <a:pPr>
              <a:lnSpc>
                <a:spcPts val="2149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2. Develop Framework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1630800" y="6534720"/>
            <a:ext cx="9587160" cy="321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/>
          <a:p>
            <a:pPr>
              <a:lnSpc>
                <a:spcPct val="90000"/>
              </a:lnSpc>
              <a:spcAft>
                <a:spcPts val="499"/>
              </a:spcAft>
            </a:pPr>
            <a:r>
              <a:rPr b="0" lang="en-US" sz="1000" spc="-1" strike="noStrike">
                <a:solidFill>
                  <a:srgbClr val="595959"/>
                </a:solidFill>
                <a:latin typeface="Arial"/>
                <a:ea typeface="DejaVu Sans"/>
              </a:rPr>
              <a:t>DCAITI -Projekt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318960" y="6534720"/>
            <a:ext cx="985680" cy="321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DejaVu Sans"/>
              </a:rPr>
              <a:t>18.11.2020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11279520" y="6232320"/>
            <a:ext cx="586440" cy="683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6"/>
          <p:cNvSpPr/>
          <p:nvPr/>
        </p:nvSpPr>
        <p:spPr>
          <a:xfrm>
            <a:off x="8696880" y="6527880"/>
            <a:ext cx="295596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Source: https://developer.android.com/studio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165" name="Picture 2" descr=""/>
          <p:cNvPicPr/>
          <p:nvPr/>
        </p:nvPicPr>
        <p:blipFill>
          <a:blip r:embed="rId1"/>
          <a:stretch/>
        </p:blipFill>
        <p:spPr>
          <a:xfrm>
            <a:off x="4114800" y="884520"/>
            <a:ext cx="7293600" cy="551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48000" y="0"/>
            <a:ext cx="9270000" cy="6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2149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3. System Architecture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2128320" y="2194560"/>
            <a:ext cx="8000280" cy="342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648000" y="0"/>
            <a:ext cx="9270000" cy="64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324000" rIns="324000" tIns="108000" bIns="108000" anchor="ctr">
            <a:normAutofit/>
          </a:bodyPr>
          <a:p>
            <a:pPr>
              <a:lnSpc>
                <a:spcPts val="2149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5. Milestone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630800" y="6534720"/>
            <a:ext cx="9587160" cy="321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>
            <a:normAutofit/>
          </a:bodyPr>
          <a:p>
            <a:pPr>
              <a:lnSpc>
                <a:spcPct val="90000"/>
              </a:lnSpc>
              <a:spcAft>
                <a:spcPts val="499"/>
              </a:spcAft>
            </a:pPr>
            <a:r>
              <a:rPr b="0" lang="en-US" sz="1000" spc="-1" strike="noStrike">
                <a:solidFill>
                  <a:srgbClr val="595959"/>
                </a:solidFill>
                <a:latin typeface="Arial"/>
                <a:ea typeface="DejaVu Sans"/>
              </a:rPr>
              <a:t>DCAITI -Projekt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318960" y="6534720"/>
            <a:ext cx="985680" cy="321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>
            <a:norm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DejaVu Sans"/>
              </a:rPr>
              <a:t>18.11.2020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11279520" y="6232320"/>
            <a:ext cx="586440" cy="683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1572120" y="886320"/>
            <a:ext cx="8943480" cy="551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895480" y="4114800"/>
            <a:ext cx="6322320" cy="64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ts val="2149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Thanks for your attention!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143000" y="5410080"/>
            <a:ext cx="10253520" cy="96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2720" indent="-340560">
              <a:lnSpc>
                <a:spcPct val="100000"/>
              </a:lnSpc>
              <a:spcBef>
                <a:spcPts val="241"/>
              </a:spcBef>
            </a:pPr>
            <a:endParaRPr b="0" lang="en-US" sz="1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Oday Kabha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day.kabha@ipk.fraunhofer.de</a:t>
            </a:r>
            <a:endParaRPr b="0" lang="en-US" sz="1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@campus.tu-berlin.de</a:t>
            </a:r>
            <a:endParaRPr b="0" lang="en-US" sz="1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  <a:hlinkClick r:id="rId1"/>
              </a:rPr>
              <a:t>@mailbox.tu-berlin.de</a:t>
            </a:r>
            <a:br/>
            <a:endParaRPr b="0" lang="en-US" sz="1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241"/>
              </a:spcBef>
            </a:pP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8684"/>
      </a:dk2>
      <a:lt2>
        <a:srgbClr val="ffffff"/>
      </a:lt2>
      <a:accent1>
        <a:srgbClr val="003073"/>
      </a:accent1>
      <a:accent2>
        <a:srgbClr val="dc3400"/>
      </a:accent2>
      <a:accent3>
        <a:srgbClr val="7aba1e"/>
      </a:accent3>
      <a:accent4>
        <a:srgbClr val="ffbe1b"/>
      </a:accent4>
      <a:accent5>
        <a:srgbClr val="848684"/>
      </a:accent5>
      <a:accent6>
        <a:srgbClr val="62646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8684"/>
      </a:dk2>
      <a:lt2>
        <a:srgbClr val="ffffff"/>
      </a:lt2>
      <a:accent1>
        <a:srgbClr val="003073"/>
      </a:accent1>
      <a:accent2>
        <a:srgbClr val="dc3400"/>
      </a:accent2>
      <a:accent3>
        <a:srgbClr val="7aba1e"/>
      </a:accent3>
      <a:accent4>
        <a:srgbClr val="ffbe1b"/>
      </a:accent4>
      <a:accent5>
        <a:srgbClr val="848684"/>
      </a:accent5>
      <a:accent6>
        <a:srgbClr val="62646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8684"/>
      </a:dk2>
      <a:lt2>
        <a:srgbClr val="ffffff"/>
      </a:lt2>
      <a:accent1>
        <a:srgbClr val="003073"/>
      </a:accent1>
      <a:accent2>
        <a:srgbClr val="dc3400"/>
      </a:accent2>
      <a:accent3>
        <a:srgbClr val="7aba1e"/>
      </a:accent3>
      <a:accent4>
        <a:srgbClr val="ffbe1b"/>
      </a:accent4>
      <a:accent5>
        <a:srgbClr val="848684"/>
      </a:accent5>
      <a:accent6>
        <a:srgbClr val="62646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Application>LibreOffice/6.0.7.3$Linux_X86_64 LibreOffice_project/00m0$Build-3</Application>
  <Words>462</Words>
  <Paragraphs>133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2020-11-16T12:50:28Z</dcterms:created>
  <dc:creator>Mu Yuanheng</dc:creator>
  <dc:description/>
  <dc:language>en-US</dc:language>
  <cp:lastModifiedBy/>
  <dcterms:modified xsi:type="dcterms:W3CDTF">2021-05-04T18:43:28Z</dcterms:modified>
  <cp:revision>53</cp:revision>
  <dc:subject/>
  <dc:title>DCAITI-Project: Implementation of a Traffic Light Service on an (Android) Smartphone 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