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231E06-2194-4174-9466-7E322C2CA68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0" autoAdjust="0"/>
    <p:restoredTop sz="94660"/>
  </p:normalViewPr>
  <p:slideViewPr>
    <p:cSldViewPr snapToGrid="0">
      <p:cViewPr>
        <p:scale>
          <a:sx n="75" d="100"/>
          <a:sy n="75" d="100"/>
        </p:scale>
        <p:origin x="126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C6F-D66E-73CE-6D5E-B88D6B20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8F9FF-A2DD-2F8D-37DB-ACD7E0FC5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5CAE-153B-ECB6-73EE-0F8BE1F5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282A-14B3-B61C-306F-D08D961F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673D-FB63-DA07-929E-4A0F59A1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78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3639-DFBA-BF97-C0E6-C8C0587D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F728A-658F-7D63-20AA-B4FF058E0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280D-4865-39F4-77E5-CE693246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72F57-7F0F-E487-6A5B-D7F9159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EB89-4A32-64F9-AD00-DDAAFDD7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10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39875-8816-EBB5-FF33-5F4F1C4E1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CB62-6BD8-A1F5-E616-275F82A8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A58E-8873-2271-5037-785AB3B9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3A6A-BBE4-5F58-74F6-A4926052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33C7-9B5E-9C84-F207-C00798E8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210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FA0D-262C-5DEA-1255-C40FC94F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70F8-2F58-22E6-DA49-E4B22CD1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AC25-83C6-D94E-F53E-9465E0E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9BB5-893A-61C5-DA3F-BF7FA4E5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2A8E-FC28-DA94-D478-4500E2E2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98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22A1-CE1F-5234-172E-C310BD08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9513-00B2-745C-7D25-7C7CFB4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20C-D5A0-8093-3EF3-1305F311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224F-172C-22B3-5BE9-A857966A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B586-21AC-4ACC-A653-51512BF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76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437-7EE9-816B-DCFC-C8487A90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8310-F1BE-1990-15D1-A6BCC73FD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DE170-5FFC-A991-8A2C-DB77FAD06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7A0B-42CB-A6A5-BEFC-B8DDCA7A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F1182-52FF-85F7-CD36-4ECE05F0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D9DE-533E-2A11-0A35-61BDFE0B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509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E2C4-8E3A-4027-D364-99126D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F80E-319D-AE4F-AB03-8C9CC472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9F540-A50A-0C76-8368-85FE3ED0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7867-2186-A4AD-5E9D-AFB2D18F6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16C6E-D3E3-525C-A04D-875E8484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E2D80-CB4D-7C2A-7194-12E574EA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D2D51-E727-DFCA-50C3-EC83B1C5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7AA93-5F92-33E8-DE90-1E38868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430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8934-D138-C6E3-513B-1CEB816E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06A7F-0856-A65F-84EC-1B986689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BE6FB-8695-9A82-E418-F6F2AA1A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44DDE-68C0-659D-4DAC-632F881A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014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F8686-38A5-FBE1-4F17-4C00264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55116-CBAA-B7CB-9E25-2209F742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3358-5421-0157-F362-4B347D53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88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E687-8C53-E9B7-E207-5EDAE621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9224-46EC-4732-DD35-A9428A42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E5BE6-26FF-8EEE-01DD-5BDF4E98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9416-B7A5-3EC1-9429-96578C99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2B16-8A84-4DCA-909B-0936CBD9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15C8-62D5-9AC0-767A-BC974275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0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C740-4039-99B0-A612-68F758E6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AFDF7-4340-7443-9864-E85AC999F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8F906-A3F6-DA21-8815-B62385316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396C-529A-CCA4-D226-1C5FE33B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31F1-72D4-A3CF-280B-49CE7923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FA6F4-D974-A84B-5E05-C95387E8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91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E1A-F377-0E90-D711-D1DABD2D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335-176C-212A-6C64-1EC48564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93D8-20D7-0CBF-3B86-60BE9B2CE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0EFA-4C52-49DC-A4ED-EB6E135ADB68}" type="datetimeFigureOut">
              <a:rPr lang="LID4096" smtClean="0"/>
              <a:t>08/26/2024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C332-146E-A5DE-ED51-F10BA17CB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EA5D-400F-2E3D-3C8A-1E00EEC62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828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44B1-A0B9-419C-CC9F-0847FFE3B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Partner</a:t>
            </a:r>
            <a:r>
              <a:rPr lang="sl-SI" dirty="0"/>
              <a:t> G</a:t>
            </a:r>
            <a:r>
              <a:rPr lang="en-US" dirty="0"/>
              <a:t>DP</a:t>
            </a:r>
            <a:br>
              <a:rPr lang="sl-SI" dirty="0"/>
            </a:br>
            <a:r>
              <a:rPr lang="en-US" dirty="0"/>
              <a:t>PAL</a:t>
            </a:r>
            <a:r>
              <a:rPr lang="sl-SI" dirty="0"/>
              <a:t> </a:t>
            </a:r>
            <a:r>
              <a:rPr lang="en-US" dirty="0"/>
              <a:t>Chips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80523-F671-72AF-AC66-76F8163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 Gr</a:t>
            </a:r>
            <a:r>
              <a:rPr lang="sl-SI" dirty="0"/>
              <a:t>ča</a:t>
            </a:r>
            <a:r>
              <a:rPr lang="en-US" dirty="0"/>
              <a:t>r</a:t>
            </a:r>
          </a:p>
          <a:p>
            <a:r>
              <a:rPr lang="en-US" dirty="0"/>
              <a:t>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8751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8FA8E-7B9B-4F26-CC42-4BD31D1F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956"/>
            <a:ext cx="12192000" cy="5435167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986330-4AFA-4FD0-E510-ADE8AE018729}"/>
              </a:ext>
            </a:extLst>
          </p:cNvPr>
          <p:cNvSpPr/>
          <p:nvPr/>
        </p:nvSpPr>
        <p:spPr>
          <a:xfrm rot="5400000">
            <a:off x="4538734" y="2732684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201A7-26EF-AB01-124A-E8883D9A9D40}"/>
              </a:ext>
            </a:extLst>
          </p:cNvPr>
          <p:cNvSpPr txBox="1"/>
          <p:nvPr/>
        </p:nvSpPr>
        <p:spPr>
          <a:xfrm>
            <a:off x="0" y="-14462"/>
            <a:ext cx="2706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IC7 16L8</a:t>
            </a:r>
            <a:endParaRPr lang="LID4096" sz="4400" b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9716985-0DC2-CC30-4266-5251065FF4FD}"/>
              </a:ext>
            </a:extLst>
          </p:cNvPr>
          <p:cNvSpPr/>
          <p:nvPr/>
        </p:nvSpPr>
        <p:spPr>
          <a:xfrm rot="5400000">
            <a:off x="4538733" y="4919627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826306-C58D-1D12-C729-AF754E35968B}"/>
              </a:ext>
            </a:extLst>
          </p:cNvPr>
          <p:cNvSpPr/>
          <p:nvPr/>
        </p:nvSpPr>
        <p:spPr>
          <a:xfrm rot="5400000">
            <a:off x="6872442" y="4271929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EF12DA9-39FD-24E6-238D-81E5432DC2ED}"/>
              </a:ext>
            </a:extLst>
          </p:cNvPr>
          <p:cNvSpPr/>
          <p:nvPr/>
        </p:nvSpPr>
        <p:spPr>
          <a:xfrm rot="5400000">
            <a:off x="6872442" y="3327052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065C871-0F98-0ECA-A3D4-E4E100DFBA79}"/>
              </a:ext>
            </a:extLst>
          </p:cNvPr>
          <p:cNvSpPr/>
          <p:nvPr/>
        </p:nvSpPr>
        <p:spPr>
          <a:xfrm rot="5400000">
            <a:off x="6872443" y="4891910"/>
            <a:ext cx="171169" cy="303262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C4A390E-C202-8792-F571-42E76F82AD25}"/>
              </a:ext>
            </a:extLst>
          </p:cNvPr>
          <p:cNvSpPr/>
          <p:nvPr/>
        </p:nvSpPr>
        <p:spPr>
          <a:xfrm rot="5400000">
            <a:off x="4538733" y="5530826"/>
            <a:ext cx="171169" cy="303262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D9B95A-19F6-0FA1-8A55-911CE898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87" y="49683"/>
            <a:ext cx="1886514" cy="24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A03BA6-FA4C-6B2D-71E6-44029CA3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267"/>
            <a:ext cx="12192000" cy="5063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2D2D6C-51E5-6096-F7F7-C45079B4C378}"/>
              </a:ext>
            </a:extLst>
          </p:cNvPr>
          <p:cNvSpPr txBox="1"/>
          <p:nvPr/>
        </p:nvSpPr>
        <p:spPr>
          <a:xfrm>
            <a:off x="0" y="-14462"/>
            <a:ext cx="2706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IC24 10L8</a:t>
            </a:r>
            <a:endParaRPr lang="LID4096" sz="4400" b="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1E29534-A18C-F0F0-8DCD-515C5A7EC305}"/>
              </a:ext>
            </a:extLst>
          </p:cNvPr>
          <p:cNvSpPr/>
          <p:nvPr/>
        </p:nvSpPr>
        <p:spPr>
          <a:xfrm rot="5400000">
            <a:off x="3809119" y="2714588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D7C37A3-A98A-B20C-A2F2-0C42BE0ED77C}"/>
              </a:ext>
            </a:extLst>
          </p:cNvPr>
          <p:cNvSpPr/>
          <p:nvPr/>
        </p:nvSpPr>
        <p:spPr>
          <a:xfrm rot="5400000">
            <a:off x="3809119" y="3950285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96CCE1-E35C-78A6-7E57-451EE579B02A}"/>
              </a:ext>
            </a:extLst>
          </p:cNvPr>
          <p:cNvSpPr/>
          <p:nvPr/>
        </p:nvSpPr>
        <p:spPr>
          <a:xfrm rot="5400000">
            <a:off x="3829437" y="4881955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C1D7AB3-E817-6E1A-EF4A-A7AF48778D7E}"/>
              </a:ext>
            </a:extLst>
          </p:cNvPr>
          <p:cNvSpPr/>
          <p:nvPr/>
        </p:nvSpPr>
        <p:spPr>
          <a:xfrm rot="5400000">
            <a:off x="3829437" y="5195126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D70F520-9D25-D26E-5CF2-0660C10A6F2A}"/>
              </a:ext>
            </a:extLst>
          </p:cNvPr>
          <p:cNvSpPr/>
          <p:nvPr/>
        </p:nvSpPr>
        <p:spPr>
          <a:xfrm rot="5400000">
            <a:off x="6162046" y="3602269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6B54FB-314A-9EF2-6610-A5B9D3E0B272}"/>
              </a:ext>
            </a:extLst>
          </p:cNvPr>
          <p:cNvSpPr/>
          <p:nvPr/>
        </p:nvSpPr>
        <p:spPr>
          <a:xfrm rot="5400000">
            <a:off x="3829436" y="5515168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FAF7A99-E114-C192-C6D4-CB2035667D64}"/>
              </a:ext>
            </a:extLst>
          </p:cNvPr>
          <p:cNvSpPr/>
          <p:nvPr/>
        </p:nvSpPr>
        <p:spPr>
          <a:xfrm rot="5400000">
            <a:off x="6162046" y="3300328"/>
            <a:ext cx="171169" cy="30326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2249C87-A471-B48F-37D8-B75784597D49}"/>
              </a:ext>
            </a:extLst>
          </p:cNvPr>
          <p:cNvSpPr/>
          <p:nvPr/>
        </p:nvSpPr>
        <p:spPr>
          <a:xfrm rot="5400000">
            <a:off x="6162046" y="2982804"/>
            <a:ext cx="171169" cy="30326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2A48032-0DF7-2541-08A6-CEF81FE4BCF1}"/>
              </a:ext>
            </a:extLst>
          </p:cNvPr>
          <p:cNvSpPr/>
          <p:nvPr/>
        </p:nvSpPr>
        <p:spPr>
          <a:xfrm rot="5400000">
            <a:off x="6162045" y="2680864"/>
            <a:ext cx="171169" cy="30326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E86929-4C7D-612E-0059-CB068DB5081C}"/>
              </a:ext>
            </a:extLst>
          </p:cNvPr>
          <p:cNvCxnSpPr/>
          <p:nvPr/>
        </p:nvCxnSpPr>
        <p:spPr>
          <a:xfrm>
            <a:off x="2011680" y="4754880"/>
            <a:ext cx="211328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0772D88-D637-520E-8B9C-DD9AB4DD43E1}"/>
              </a:ext>
            </a:extLst>
          </p:cNvPr>
          <p:cNvSpPr/>
          <p:nvPr/>
        </p:nvSpPr>
        <p:spPr>
          <a:xfrm rot="5400000">
            <a:off x="3829438" y="4601838"/>
            <a:ext cx="171169" cy="303262"/>
          </a:xfrm>
          <a:prstGeom prst="triangl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B60FE0-2846-87B8-6753-72F8AE07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6" y="115428"/>
            <a:ext cx="2496695" cy="31181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060805-47A6-8F12-0E8C-311CA2E12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709" y="109687"/>
            <a:ext cx="1853753" cy="31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79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80B49-5ECC-2E2E-4A34-3EDA3734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6" y="965266"/>
            <a:ext cx="9699008" cy="5373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3BD89-7703-92C3-E915-42A67E9E821D}"/>
              </a:ext>
            </a:extLst>
          </p:cNvPr>
          <p:cNvSpPr txBox="1"/>
          <p:nvPr/>
        </p:nvSpPr>
        <p:spPr>
          <a:xfrm>
            <a:off x="791570" y="19561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F1FE2-6A27-3F3C-DE6D-EF4569BF8229}"/>
              </a:ext>
            </a:extLst>
          </p:cNvPr>
          <p:cNvSpPr txBox="1"/>
          <p:nvPr/>
        </p:nvSpPr>
        <p:spPr>
          <a:xfrm>
            <a:off x="791570" y="51944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“Simple” inputs (</a:t>
            </a:r>
            <a:r>
              <a:rPr lang="en-US" dirty="0">
                <a:solidFill>
                  <a:srgbClr val="C00000"/>
                </a:solidFill>
              </a:rPr>
              <a:t>i2 – i9</a:t>
            </a:r>
            <a:r>
              <a:rPr lang="en-US" dirty="0"/>
              <a:t>)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ECA810-2564-7301-4CA2-D28465250E77}"/>
              </a:ext>
            </a:extLst>
          </p:cNvPr>
          <p:cNvCxnSpPr/>
          <p:nvPr/>
        </p:nvCxnSpPr>
        <p:spPr>
          <a:xfrm>
            <a:off x="6105526" y="1533099"/>
            <a:ext cx="0" cy="45037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6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80B49-5ECC-2E2E-4A34-3EDA3734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6" y="965266"/>
            <a:ext cx="9699008" cy="5373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3BD89-7703-92C3-E915-42A67E9E821D}"/>
              </a:ext>
            </a:extLst>
          </p:cNvPr>
          <p:cNvSpPr txBox="1"/>
          <p:nvPr/>
        </p:nvSpPr>
        <p:spPr>
          <a:xfrm>
            <a:off x="791570" y="19561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F1FE2-6A27-3F3C-DE6D-EF4569BF8229}"/>
              </a:ext>
            </a:extLst>
          </p:cNvPr>
          <p:cNvSpPr txBox="1"/>
          <p:nvPr/>
        </p:nvSpPr>
        <p:spPr>
          <a:xfrm>
            <a:off x="791570" y="519440"/>
            <a:ext cx="449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 feedbacks of outputs (</a:t>
            </a:r>
            <a:r>
              <a:rPr lang="en-US" dirty="0">
                <a:solidFill>
                  <a:srgbClr val="C00000"/>
                </a:solidFill>
              </a:rPr>
              <a:t>fio12, 13, 18, 19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EF9ED3F-B343-6D93-8D80-3E9A590E1C3F}"/>
              </a:ext>
            </a:extLst>
          </p:cNvPr>
          <p:cNvSpPr/>
          <p:nvPr/>
        </p:nvSpPr>
        <p:spPr>
          <a:xfrm>
            <a:off x="2106930" y="4565650"/>
            <a:ext cx="694690" cy="927100"/>
          </a:xfrm>
          <a:custGeom>
            <a:avLst/>
            <a:gdLst>
              <a:gd name="connsiteX0" fmla="*/ 0 w 694690"/>
              <a:gd name="connsiteY0" fmla="*/ 0 h 913130"/>
              <a:gd name="connsiteX1" fmla="*/ 0 w 694690"/>
              <a:gd name="connsiteY1" fmla="*/ 913130 h 913130"/>
              <a:gd name="connsiteX2" fmla="*/ 694690 w 694690"/>
              <a:gd name="connsiteY2" fmla="*/ 913130 h 91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690" h="913130">
                <a:moveTo>
                  <a:pt x="0" y="0"/>
                </a:moveTo>
                <a:lnTo>
                  <a:pt x="0" y="913130"/>
                </a:lnTo>
                <a:lnTo>
                  <a:pt x="694690" y="913130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E21408-B5DC-C5C4-42BF-6A2BDC8686B3}"/>
              </a:ext>
            </a:extLst>
          </p:cNvPr>
          <p:cNvSpPr/>
          <p:nvPr/>
        </p:nvSpPr>
        <p:spPr>
          <a:xfrm>
            <a:off x="3185113" y="4565650"/>
            <a:ext cx="694690" cy="927100"/>
          </a:xfrm>
          <a:custGeom>
            <a:avLst/>
            <a:gdLst>
              <a:gd name="connsiteX0" fmla="*/ 0 w 694690"/>
              <a:gd name="connsiteY0" fmla="*/ 0 h 913130"/>
              <a:gd name="connsiteX1" fmla="*/ 0 w 694690"/>
              <a:gd name="connsiteY1" fmla="*/ 913130 h 913130"/>
              <a:gd name="connsiteX2" fmla="*/ 694690 w 694690"/>
              <a:gd name="connsiteY2" fmla="*/ 913130 h 91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690" h="913130">
                <a:moveTo>
                  <a:pt x="0" y="0"/>
                </a:moveTo>
                <a:lnTo>
                  <a:pt x="0" y="913130"/>
                </a:lnTo>
                <a:lnTo>
                  <a:pt x="694690" y="913130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B14589-F910-EE81-14AC-AC457BC4347C}"/>
              </a:ext>
            </a:extLst>
          </p:cNvPr>
          <p:cNvSpPr/>
          <p:nvPr/>
        </p:nvSpPr>
        <p:spPr>
          <a:xfrm>
            <a:off x="8532761" y="4565650"/>
            <a:ext cx="694690" cy="661443"/>
          </a:xfrm>
          <a:custGeom>
            <a:avLst/>
            <a:gdLst>
              <a:gd name="connsiteX0" fmla="*/ 0 w 694690"/>
              <a:gd name="connsiteY0" fmla="*/ 0 h 913130"/>
              <a:gd name="connsiteX1" fmla="*/ 0 w 694690"/>
              <a:gd name="connsiteY1" fmla="*/ 913130 h 913130"/>
              <a:gd name="connsiteX2" fmla="*/ 694690 w 694690"/>
              <a:gd name="connsiteY2" fmla="*/ 913130 h 91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690" h="913130">
                <a:moveTo>
                  <a:pt x="0" y="0"/>
                </a:moveTo>
                <a:lnTo>
                  <a:pt x="0" y="913130"/>
                </a:lnTo>
                <a:lnTo>
                  <a:pt x="694690" y="913130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EA4EDF-20C1-A039-58E3-819F0AB4CFB8}"/>
              </a:ext>
            </a:extLst>
          </p:cNvPr>
          <p:cNvSpPr/>
          <p:nvPr/>
        </p:nvSpPr>
        <p:spPr>
          <a:xfrm>
            <a:off x="9608660" y="4565650"/>
            <a:ext cx="694690" cy="661443"/>
          </a:xfrm>
          <a:custGeom>
            <a:avLst/>
            <a:gdLst>
              <a:gd name="connsiteX0" fmla="*/ 0 w 694690"/>
              <a:gd name="connsiteY0" fmla="*/ 0 h 913130"/>
              <a:gd name="connsiteX1" fmla="*/ 0 w 694690"/>
              <a:gd name="connsiteY1" fmla="*/ 913130 h 913130"/>
              <a:gd name="connsiteX2" fmla="*/ 694690 w 694690"/>
              <a:gd name="connsiteY2" fmla="*/ 913130 h 91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690" h="913130">
                <a:moveTo>
                  <a:pt x="0" y="0"/>
                </a:moveTo>
                <a:lnTo>
                  <a:pt x="0" y="913130"/>
                </a:lnTo>
                <a:lnTo>
                  <a:pt x="694690" y="913130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278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80B49-5ECC-2E2E-4A34-3EDA3734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6" y="965266"/>
            <a:ext cx="9699008" cy="5373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3BD89-7703-92C3-E915-42A67E9E821D}"/>
              </a:ext>
            </a:extLst>
          </p:cNvPr>
          <p:cNvSpPr txBox="1"/>
          <p:nvPr/>
        </p:nvSpPr>
        <p:spPr>
          <a:xfrm>
            <a:off x="791570" y="19561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F1FE2-6A27-3F3C-DE6D-EF4569BF8229}"/>
              </a:ext>
            </a:extLst>
          </p:cNvPr>
          <p:cNvSpPr txBox="1"/>
          <p:nvPr/>
        </p:nvSpPr>
        <p:spPr>
          <a:xfrm>
            <a:off x="791570" y="519440"/>
            <a:ext cx="539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feedbacks of registered outputs (</a:t>
            </a:r>
            <a:r>
              <a:rPr lang="en-US" dirty="0">
                <a:solidFill>
                  <a:srgbClr val="C00000"/>
                </a:solidFill>
              </a:rPr>
              <a:t>psro14 – psro17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CB1835B-B0F7-7E23-FB8E-8729D66B9DC5}"/>
              </a:ext>
            </a:extLst>
          </p:cNvPr>
          <p:cNvSpPr/>
          <p:nvPr/>
        </p:nvSpPr>
        <p:spPr>
          <a:xfrm>
            <a:off x="4175759" y="4543425"/>
            <a:ext cx="306705" cy="765810"/>
          </a:xfrm>
          <a:custGeom>
            <a:avLst/>
            <a:gdLst>
              <a:gd name="connsiteX0" fmla="*/ 0 w 297180"/>
              <a:gd name="connsiteY0" fmla="*/ 0 h 765810"/>
              <a:gd name="connsiteX1" fmla="*/ 0 w 297180"/>
              <a:gd name="connsiteY1" fmla="*/ 765810 h 765810"/>
              <a:gd name="connsiteX2" fmla="*/ 297180 w 297180"/>
              <a:gd name="connsiteY2" fmla="*/ 765810 h 765810"/>
              <a:gd name="connsiteX3" fmla="*/ 297180 w 297180"/>
              <a:gd name="connsiteY3" fmla="*/ 596265 h 7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" h="765810">
                <a:moveTo>
                  <a:pt x="0" y="0"/>
                </a:moveTo>
                <a:lnTo>
                  <a:pt x="0" y="765810"/>
                </a:lnTo>
                <a:lnTo>
                  <a:pt x="297180" y="765810"/>
                </a:lnTo>
                <a:lnTo>
                  <a:pt x="297180" y="596265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07374C-58F1-4E51-12A9-573B82C46C42}"/>
              </a:ext>
            </a:extLst>
          </p:cNvPr>
          <p:cNvSpPr/>
          <p:nvPr/>
        </p:nvSpPr>
        <p:spPr>
          <a:xfrm>
            <a:off x="5253989" y="4543425"/>
            <a:ext cx="306705" cy="765810"/>
          </a:xfrm>
          <a:custGeom>
            <a:avLst/>
            <a:gdLst>
              <a:gd name="connsiteX0" fmla="*/ 0 w 297180"/>
              <a:gd name="connsiteY0" fmla="*/ 0 h 765810"/>
              <a:gd name="connsiteX1" fmla="*/ 0 w 297180"/>
              <a:gd name="connsiteY1" fmla="*/ 765810 h 765810"/>
              <a:gd name="connsiteX2" fmla="*/ 297180 w 297180"/>
              <a:gd name="connsiteY2" fmla="*/ 765810 h 765810"/>
              <a:gd name="connsiteX3" fmla="*/ 297180 w 297180"/>
              <a:gd name="connsiteY3" fmla="*/ 596265 h 7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" h="765810">
                <a:moveTo>
                  <a:pt x="0" y="0"/>
                </a:moveTo>
                <a:lnTo>
                  <a:pt x="0" y="765810"/>
                </a:lnTo>
                <a:lnTo>
                  <a:pt x="297180" y="765810"/>
                </a:lnTo>
                <a:lnTo>
                  <a:pt x="297180" y="596265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379DB9-D2C6-915D-C752-329342F35E5D}"/>
              </a:ext>
            </a:extLst>
          </p:cNvPr>
          <p:cNvSpPr/>
          <p:nvPr/>
        </p:nvSpPr>
        <p:spPr>
          <a:xfrm>
            <a:off x="6321849" y="4543425"/>
            <a:ext cx="306705" cy="765810"/>
          </a:xfrm>
          <a:custGeom>
            <a:avLst/>
            <a:gdLst>
              <a:gd name="connsiteX0" fmla="*/ 0 w 297180"/>
              <a:gd name="connsiteY0" fmla="*/ 0 h 765810"/>
              <a:gd name="connsiteX1" fmla="*/ 0 w 297180"/>
              <a:gd name="connsiteY1" fmla="*/ 765810 h 765810"/>
              <a:gd name="connsiteX2" fmla="*/ 297180 w 297180"/>
              <a:gd name="connsiteY2" fmla="*/ 765810 h 765810"/>
              <a:gd name="connsiteX3" fmla="*/ 297180 w 297180"/>
              <a:gd name="connsiteY3" fmla="*/ 596265 h 7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" h="765810">
                <a:moveTo>
                  <a:pt x="0" y="0"/>
                </a:moveTo>
                <a:lnTo>
                  <a:pt x="0" y="765810"/>
                </a:lnTo>
                <a:lnTo>
                  <a:pt x="297180" y="765810"/>
                </a:lnTo>
                <a:lnTo>
                  <a:pt x="297180" y="596265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4E6078-ED3E-3E6A-789C-FD2F6DD396D8}"/>
              </a:ext>
            </a:extLst>
          </p:cNvPr>
          <p:cNvSpPr/>
          <p:nvPr/>
        </p:nvSpPr>
        <p:spPr>
          <a:xfrm>
            <a:off x="7389709" y="4543425"/>
            <a:ext cx="306705" cy="765810"/>
          </a:xfrm>
          <a:custGeom>
            <a:avLst/>
            <a:gdLst>
              <a:gd name="connsiteX0" fmla="*/ 0 w 297180"/>
              <a:gd name="connsiteY0" fmla="*/ 0 h 765810"/>
              <a:gd name="connsiteX1" fmla="*/ 0 w 297180"/>
              <a:gd name="connsiteY1" fmla="*/ 765810 h 765810"/>
              <a:gd name="connsiteX2" fmla="*/ 297180 w 297180"/>
              <a:gd name="connsiteY2" fmla="*/ 765810 h 765810"/>
              <a:gd name="connsiteX3" fmla="*/ 297180 w 297180"/>
              <a:gd name="connsiteY3" fmla="*/ 596265 h 7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" h="765810">
                <a:moveTo>
                  <a:pt x="0" y="0"/>
                </a:moveTo>
                <a:lnTo>
                  <a:pt x="0" y="765810"/>
                </a:lnTo>
                <a:lnTo>
                  <a:pt x="297180" y="765810"/>
                </a:lnTo>
                <a:lnTo>
                  <a:pt x="297180" y="596265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984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80B49-5ECC-2E2E-4A34-3EDA3734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6" y="965266"/>
            <a:ext cx="9699008" cy="5373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3BD89-7703-92C3-E915-42A67E9E821D}"/>
              </a:ext>
            </a:extLst>
          </p:cNvPr>
          <p:cNvSpPr txBox="1"/>
          <p:nvPr/>
        </p:nvSpPr>
        <p:spPr>
          <a:xfrm>
            <a:off x="791570" y="19561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F1FE2-6A27-3F3C-DE6D-EF4569BF8229}"/>
              </a:ext>
            </a:extLst>
          </p:cNvPr>
          <p:cNvSpPr txBox="1"/>
          <p:nvPr/>
        </p:nvSpPr>
        <p:spPr>
          <a:xfrm>
            <a:off x="791570" y="519440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“Simple” outputs (</a:t>
            </a:r>
            <a:r>
              <a:rPr lang="en-US" dirty="0">
                <a:solidFill>
                  <a:srgbClr val="00B050"/>
                </a:solidFill>
              </a:rPr>
              <a:t>io12, 13, 18, 19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FE9F95-2BED-A343-12A3-BAFF040839F9}"/>
              </a:ext>
            </a:extLst>
          </p:cNvPr>
          <p:cNvSpPr/>
          <p:nvPr/>
        </p:nvSpPr>
        <p:spPr>
          <a:xfrm flipH="1">
            <a:off x="2749870" y="5329238"/>
            <a:ext cx="45719" cy="429101"/>
          </a:xfrm>
          <a:custGeom>
            <a:avLst/>
            <a:gdLst>
              <a:gd name="connsiteX0" fmla="*/ 0 w 0"/>
              <a:gd name="connsiteY0" fmla="*/ 0 h 413385"/>
              <a:gd name="connsiteX1" fmla="*/ 0 w 0"/>
              <a:gd name="connsiteY1" fmla="*/ 413385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3385">
                <a:moveTo>
                  <a:pt x="0" y="0"/>
                </a:moveTo>
                <a:lnTo>
                  <a:pt x="0" y="413385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0B8D1-69C6-27C3-132E-2262FFC223EA}"/>
              </a:ext>
            </a:extLst>
          </p:cNvPr>
          <p:cNvSpPr/>
          <p:nvPr/>
        </p:nvSpPr>
        <p:spPr>
          <a:xfrm>
            <a:off x="3870960" y="5329238"/>
            <a:ext cx="0" cy="413385"/>
          </a:xfrm>
          <a:custGeom>
            <a:avLst/>
            <a:gdLst>
              <a:gd name="connsiteX0" fmla="*/ 0 w 0"/>
              <a:gd name="connsiteY0" fmla="*/ 0 h 413385"/>
              <a:gd name="connsiteX1" fmla="*/ 0 w 0"/>
              <a:gd name="connsiteY1" fmla="*/ 413385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3385">
                <a:moveTo>
                  <a:pt x="0" y="0"/>
                </a:moveTo>
                <a:lnTo>
                  <a:pt x="0" y="413385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E11373-0C8E-1BD0-6D9A-FFC2492EE12D}"/>
              </a:ext>
            </a:extLst>
          </p:cNvPr>
          <p:cNvSpPr/>
          <p:nvPr/>
        </p:nvSpPr>
        <p:spPr>
          <a:xfrm>
            <a:off x="9226866" y="5066824"/>
            <a:ext cx="89519" cy="691515"/>
          </a:xfrm>
          <a:custGeom>
            <a:avLst/>
            <a:gdLst>
              <a:gd name="connsiteX0" fmla="*/ 0 w 0"/>
              <a:gd name="connsiteY0" fmla="*/ 0 h 413385"/>
              <a:gd name="connsiteX1" fmla="*/ 0 w 0"/>
              <a:gd name="connsiteY1" fmla="*/ 413385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3385">
                <a:moveTo>
                  <a:pt x="0" y="0"/>
                </a:moveTo>
                <a:lnTo>
                  <a:pt x="0" y="413385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20BF7D-D881-0B19-027F-0F914AE3B66E}"/>
              </a:ext>
            </a:extLst>
          </p:cNvPr>
          <p:cNvSpPr/>
          <p:nvPr/>
        </p:nvSpPr>
        <p:spPr>
          <a:xfrm>
            <a:off x="10301284" y="5066824"/>
            <a:ext cx="89519" cy="691515"/>
          </a:xfrm>
          <a:custGeom>
            <a:avLst/>
            <a:gdLst>
              <a:gd name="connsiteX0" fmla="*/ 0 w 0"/>
              <a:gd name="connsiteY0" fmla="*/ 0 h 413385"/>
              <a:gd name="connsiteX1" fmla="*/ 0 w 0"/>
              <a:gd name="connsiteY1" fmla="*/ 413385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3385">
                <a:moveTo>
                  <a:pt x="0" y="0"/>
                </a:moveTo>
                <a:lnTo>
                  <a:pt x="0" y="413385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537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80B49-5ECC-2E2E-4A34-3EDA3734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6" y="965266"/>
            <a:ext cx="9699008" cy="5373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3BD89-7703-92C3-E915-42A67E9E821D}"/>
              </a:ext>
            </a:extLst>
          </p:cNvPr>
          <p:cNvSpPr txBox="1"/>
          <p:nvPr/>
        </p:nvSpPr>
        <p:spPr>
          <a:xfrm>
            <a:off x="791570" y="19561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F1FE2-6A27-3F3C-DE6D-EF4569BF8229}"/>
              </a:ext>
            </a:extLst>
          </p:cNvPr>
          <p:cNvSpPr txBox="1"/>
          <p:nvPr/>
        </p:nvSpPr>
        <p:spPr>
          <a:xfrm>
            <a:off x="791570" y="519440"/>
            <a:ext cx="302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outputs (</a:t>
            </a:r>
            <a:r>
              <a:rPr lang="en-US" dirty="0">
                <a:solidFill>
                  <a:srgbClr val="00B050"/>
                </a:solidFill>
              </a:rPr>
              <a:t>ro3 – ro6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74E8ADB-6A73-DDB8-988E-FC2C52155050}"/>
              </a:ext>
            </a:extLst>
          </p:cNvPr>
          <p:cNvSpPr/>
          <p:nvPr/>
        </p:nvSpPr>
        <p:spPr>
          <a:xfrm>
            <a:off x="4939030" y="5605145"/>
            <a:ext cx="0" cy="152400"/>
          </a:xfrm>
          <a:custGeom>
            <a:avLst/>
            <a:gdLst>
              <a:gd name="connsiteX0" fmla="*/ 0 w 0"/>
              <a:gd name="connsiteY0" fmla="*/ 0 h 152400"/>
              <a:gd name="connsiteX1" fmla="*/ 0 w 0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83159C5-486C-DA8B-1A64-BC9CB544C3ED}"/>
              </a:ext>
            </a:extLst>
          </p:cNvPr>
          <p:cNvSpPr/>
          <p:nvPr/>
        </p:nvSpPr>
        <p:spPr>
          <a:xfrm>
            <a:off x="6010910" y="5605145"/>
            <a:ext cx="0" cy="152400"/>
          </a:xfrm>
          <a:custGeom>
            <a:avLst/>
            <a:gdLst>
              <a:gd name="connsiteX0" fmla="*/ 0 w 0"/>
              <a:gd name="connsiteY0" fmla="*/ 0 h 152400"/>
              <a:gd name="connsiteX1" fmla="*/ 0 w 0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B8EF1D-323E-ADAE-4731-DED32F30C9D0}"/>
              </a:ext>
            </a:extLst>
          </p:cNvPr>
          <p:cNvSpPr/>
          <p:nvPr/>
        </p:nvSpPr>
        <p:spPr>
          <a:xfrm>
            <a:off x="7084060" y="5605145"/>
            <a:ext cx="0" cy="152400"/>
          </a:xfrm>
          <a:custGeom>
            <a:avLst/>
            <a:gdLst>
              <a:gd name="connsiteX0" fmla="*/ 0 w 0"/>
              <a:gd name="connsiteY0" fmla="*/ 0 h 152400"/>
              <a:gd name="connsiteX1" fmla="*/ 0 w 0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E71DB9-0125-09E8-9008-A7F80214BCA2}"/>
              </a:ext>
            </a:extLst>
          </p:cNvPr>
          <p:cNvSpPr/>
          <p:nvPr/>
        </p:nvSpPr>
        <p:spPr>
          <a:xfrm>
            <a:off x="8155940" y="5605145"/>
            <a:ext cx="0" cy="152400"/>
          </a:xfrm>
          <a:custGeom>
            <a:avLst/>
            <a:gdLst>
              <a:gd name="connsiteX0" fmla="*/ 0 w 0"/>
              <a:gd name="connsiteY0" fmla="*/ 0 h 152400"/>
              <a:gd name="connsiteX1" fmla="*/ 0 w 0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27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80B49-5ECC-2E2E-4A34-3EDA3734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6" y="965266"/>
            <a:ext cx="9699008" cy="5373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3BD89-7703-92C3-E915-42A67E9E821D}"/>
              </a:ext>
            </a:extLst>
          </p:cNvPr>
          <p:cNvSpPr txBox="1"/>
          <p:nvPr/>
        </p:nvSpPr>
        <p:spPr>
          <a:xfrm>
            <a:off x="791570" y="19561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F1FE2-6A27-3F3C-DE6D-EF4569BF8229}"/>
              </a:ext>
            </a:extLst>
          </p:cNvPr>
          <p:cNvSpPr txBox="1"/>
          <p:nvPr/>
        </p:nvSpPr>
        <p:spPr>
          <a:xfrm>
            <a:off x="791570" y="519440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OE outputs (</a:t>
            </a:r>
            <a:r>
              <a:rPr lang="en-US" dirty="0">
                <a:solidFill>
                  <a:srgbClr val="00B050"/>
                </a:solidFill>
              </a:rPr>
              <a:t>io12oe, io13oe, io18oe, io19oe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470B70-3E8E-0A5F-BA34-EA3E92E6E41E}"/>
              </a:ext>
            </a:extLst>
          </p:cNvPr>
          <p:cNvSpPr/>
          <p:nvPr/>
        </p:nvSpPr>
        <p:spPr>
          <a:xfrm>
            <a:off x="2413635" y="3768090"/>
            <a:ext cx="323850" cy="1461135"/>
          </a:xfrm>
          <a:custGeom>
            <a:avLst/>
            <a:gdLst>
              <a:gd name="connsiteX0" fmla="*/ 0 w 323850"/>
              <a:gd name="connsiteY0" fmla="*/ 0 h 1461135"/>
              <a:gd name="connsiteX1" fmla="*/ 0 w 323850"/>
              <a:gd name="connsiteY1" fmla="*/ 1461135 h 1461135"/>
              <a:gd name="connsiteX2" fmla="*/ 323850 w 323850"/>
              <a:gd name="connsiteY2" fmla="*/ 1461135 h 14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1461135">
                <a:moveTo>
                  <a:pt x="0" y="0"/>
                </a:moveTo>
                <a:lnTo>
                  <a:pt x="0" y="1461135"/>
                </a:lnTo>
                <a:lnTo>
                  <a:pt x="323850" y="1461135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2D2CCF-42E8-2A0D-1580-82D315EFAA16}"/>
              </a:ext>
            </a:extLst>
          </p:cNvPr>
          <p:cNvSpPr/>
          <p:nvPr/>
        </p:nvSpPr>
        <p:spPr>
          <a:xfrm>
            <a:off x="3491865" y="3768090"/>
            <a:ext cx="323850" cy="1461135"/>
          </a:xfrm>
          <a:custGeom>
            <a:avLst/>
            <a:gdLst>
              <a:gd name="connsiteX0" fmla="*/ 0 w 323850"/>
              <a:gd name="connsiteY0" fmla="*/ 0 h 1461135"/>
              <a:gd name="connsiteX1" fmla="*/ 0 w 323850"/>
              <a:gd name="connsiteY1" fmla="*/ 1461135 h 1461135"/>
              <a:gd name="connsiteX2" fmla="*/ 323850 w 323850"/>
              <a:gd name="connsiteY2" fmla="*/ 1461135 h 14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1461135">
                <a:moveTo>
                  <a:pt x="0" y="0"/>
                </a:moveTo>
                <a:lnTo>
                  <a:pt x="0" y="1461135"/>
                </a:lnTo>
                <a:lnTo>
                  <a:pt x="323850" y="1461135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A0F8C2-C775-FB94-C59A-E60469F3B431}"/>
              </a:ext>
            </a:extLst>
          </p:cNvPr>
          <p:cNvSpPr/>
          <p:nvPr/>
        </p:nvSpPr>
        <p:spPr>
          <a:xfrm>
            <a:off x="8833485" y="3768090"/>
            <a:ext cx="323850" cy="1156335"/>
          </a:xfrm>
          <a:custGeom>
            <a:avLst/>
            <a:gdLst>
              <a:gd name="connsiteX0" fmla="*/ 0 w 323850"/>
              <a:gd name="connsiteY0" fmla="*/ 0 h 1461135"/>
              <a:gd name="connsiteX1" fmla="*/ 0 w 323850"/>
              <a:gd name="connsiteY1" fmla="*/ 1461135 h 1461135"/>
              <a:gd name="connsiteX2" fmla="*/ 323850 w 323850"/>
              <a:gd name="connsiteY2" fmla="*/ 1461135 h 14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1461135">
                <a:moveTo>
                  <a:pt x="0" y="0"/>
                </a:moveTo>
                <a:lnTo>
                  <a:pt x="0" y="1461135"/>
                </a:lnTo>
                <a:lnTo>
                  <a:pt x="323850" y="1461135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5B34D3-9B50-7855-B083-30B5A2B35BDC}"/>
              </a:ext>
            </a:extLst>
          </p:cNvPr>
          <p:cNvSpPr/>
          <p:nvPr/>
        </p:nvSpPr>
        <p:spPr>
          <a:xfrm>
            <a:off x="9910449" y="3768090"/>
            <a:ext cx="323850" cy="1156335"/>
          </a:xfrm>
          <a:custGeom>
            <a:avLst/>
            <a:gdLst>
              <a:gd name="connsiteX0" fmla="*/ 0 w 323850"/>
              <a:gd name="connsiteY0" fmla="*/ 0 h 1461135"/>
              <a:gd name="connsiteX1" fmla="*/ 0 w 323850"/>
              <a:gd name="connsiteY1" fmla="*/ 1461135 h 1461135"/>
              <a:gd name="connsiteX2" fmla="*/ 323850 w 323850"/>
              <a:gd name="connsiteY2" fmla="*/ 1461135 h 146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1461135">
                <a:moveTo>
                  <a:pt x="0" y="0"/>
                </a:moveTo>
                <a:lnTo>
                  <a:pt x="0" y="1461135"/>
                </a:lnTo>
                <a:lnTo>
                  <a:pt x="323850" y="1461135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012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9CDFB-738C-9DC5-1E95-48F51F09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1702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69BE3C-9D01-1717-0E2D-E69DAA428DC2}"/>
              </a:ext>
            </a:extLst>
          </p:cNvPr>
          <p:cNvSpPr txBox="1"/>
          <p:nvPr/>
        </p:nvSpPr>
        <p:spPr>
          <a:xfrm>
            <a:off x="0" y="-14462"/>
            <a:ext cx="2706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highlight>
                  <a:srgbClr val="C0C0C0"/>
                </a:highlight>
              </a:rPr>
              <a:t>IC12 16R4</a:t>
            </a:r>
            <a:endParaRPr lang="LID4096" sz="4400" b="1" dirty="0"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60056-D350-C5F3-8358-2726DDC5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026" y="50800"/>
            <a:ext cx="5174974" cy="67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B1B2EC-DC85-9B11-0752-BCC316B486AC}"/>
              </a:ext>
            </a:extLst>
          </p:cNvPr>
          <p:cNvSpPr/>
          <p:nvPr/>
        </p:nvSpPr>
        <p:spPr>
          <a:xfrm>
            <a:off x="541135" y="1188791"/>
            <a:ext cx="1724394" cy="1260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3F4B3E-AC14-C024-D966-A97F60E7EE4B}"/>
              </a:ext>
            </a:extLst>
          </p:cNvPr>
          <p:cNvSpPr/>
          <p:nvPr/>
        </p:nvSpPr>
        <p:spPr>
          <a:xfrm>
            <a:off x="3477678" y="244821"/>
            <a:ext cx="1724394" cy="1260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888FF7-13AB-4F69-F2DC-F8AC9A5CE103}"/>
              </a:ext>
            </a:extLst>
          </p:cNvPr>
          <p:cNvSpPr/>
          <p:nvPr/>
        </p:nvSpPr>
        <p:spPr>
          <a:xfrm>
            <a:off x="3477678" y="2132761"/>
            <a:ext cx="1724394" cy="1260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6EAA62-2465-F7FE-F35C-6E9B2633610D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012997" y="874893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B2F206-F2E0-910E-969B-57CF7A0EA547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012997" y="2264391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DAE6B2-DE2E-8BC3-042A-A09E690E008A}"/>
              </a:ext>
            </a:extLst>
          </p:cNvPr>
          <p:cNvSpPr txBox="1"/>
          <p:nvPr/>
        </p:nvSpPr>
        <p:spPr>
          <a:xfrm>
            <a:off x="1969827" y="819459"/>
            <a:ext cx="118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46E7C-88BB-F93A-376E-3914548189E5}"/>
              </a:ext>
            </a:extLst>
          </p:cNvPr>
          <p:cNvSpPr txBox="1"/>
          <p:nvPr/>
        </p:nvSpPr>
        <p:spPr>
          <a:xfrm>
            <a:off x="1969827" y="2448935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Clock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442BB5-5492-9527-7B11-D2226DDE112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339875" y="1504965"/>
            <a:ext cx="0" cy="6277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A169D7-88E4-E55C-1E62-B3D09D923CBB}"/>
              </a:ext>
            </a:extLst>
          </p:cNvPr>
          <p:cNvSpPr txBox="1"/>
          <p:nvPr/>
        </p:nvSpPr>
        <p:spPr>
          <a:xfrm>
            <a:off x="4387755" y="1495698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Clock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04F9AC2-C609-0AD3-5D22-020A6F082359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4504012" y="874893"/>
            <a:ext cx="891056" cy="12700"/>
          </a:xfrm>
          <a:prstGeom prst="curvedConnector5">
            <a:avLst>
              <a:gd name="adj1" fmla="val -25655"/>
              <a:gd name="adj2" fmla="val -10432457"/>
              <a:gd name="adj3" fmla="val 12565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FAC1A9-A2E0-6320-CDCF-92D6CB0A06D3}"/>
              </a:ext>
            </a:extLst>
          </p:cNvPr>
          <p:cNvSpPr txBox="1"/>
          <p:nvPr/>
        </p:nvSpPr>
        <p:spPr>
          <a:xfrm>
            <a:off x="5356747" y="685594"/>
            <a:ext cx="118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endParaRPr lang="LID4096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07262EA-BEF2-003B-B63C-5FEDF301BEF4}"/>
              </a:ext>
            </a:extLst>
          </p:cNvPr>
          <p:cNvSpPr/>
          <p:nvPr/>
        </p:nvSpPr>
        <p:spPr>
          <a:xfrm>
            <a:off x="4085229" y="4409065"/>
            <a:ext cx="1724394" cy="1260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EF77C5-4ADF-97E6-686C-874FC8E2008A}"/>
              </a:ext>
            </a:extLst>
          </p:cNvPr>
          <p:cNvSpPr/>
          <p:nvPr/>
        </p:nvSpPr>
        <p:spPr>
          <a:xfrm>
            <a:off x="7021772" y="5353035"/>
            <a:ext cx="1724394" cy="1260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581F4-B1B9-1CFA-F098-72271973D3C6}"/>
              </a:ext>
            </a:extLst>
          </p:cNvPr>
          <p:cNvCxnSpPr>
            <a:cxnSpLocks/>
            <a:stCxn id="30" idx="6"/>
            <a:endCxn id="39" idx="3"/>
          </p:cNvCxnSpPr>
          <p:nvPr/>
        </p:nvCxnSpPr>
        <p:spPr>
          <a:xfrm flipV="1">
            <a:off x="8746166" y="5484665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0FC5A-078E-CE27-17D7-69148876DAF4}"/>
              </a:ext>
            </a:extLst>
          </p:cNvPr>
          <p:cNvCxnSpPr>
            <a:cxnSpLocks/>
            <a:stCxn id="27" idx="5"/>
            <a:endCxn id="30" idx="2"/>
          </p:cNvCxnSpPr>
          <p:nvPr/>
        </p:nvCxnSpPr>
        <p:spPr>
          <a:xfrm>
            <a:off x="5557091" y="5484665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D4EE83-0F86-BA30-A7AF-B4B5D58736D3}"/>
              </a:ext>
            </a:extLst>
          </p:cNvPr>
          <p:cNvSpPr txBox="1"/>
          <p:nvPr/>
        </p:nvSpPr>
        <p:spPr>
          <a:xfrm>
            <a:off x="5690270" y="4186179"/>
            <a:ext cx="118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E3369-197B-B25B-6E7F-554BB394EC20}"/>
              </a:ext>
            </a:extLst>
          </p:cNvPr>
          <p:cNvSpPr txBox="1"/>
          <p:nvPr/>
        </p:nvSpPr>
        <p:spPr>
          <a:xfrm>
            <a:off x="5513921" y="5669209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Clock</a:t>
            </a:r>
            <a:endParaRPr lang="LID4096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8AB42E-9EB7-7E17-3A9F-4028647A963F}"/>
              </a:ext>
            </a:extLst>
          </p:cNvPr>
          <p:cNvSpPr/>
          <p:nvPr/>
        </p:nvSpPr>
        <p:spPr>
          <a:xfrm>
            <a:off x="9958315" y="4409065"/>
            <a:ext cx="1724394" cy="1260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0950AA-71A5-6971-A7AB-57FAE1FA705A}"/>
              </a:ext>
            </a:extLst>
          </p:cNvPr>
          <p:cNvSpPr txBox="1"/>
          <p:nvPr/>
        </p:nvSpPr>
        <p:spPr>
          <a:xfrm>
            <a:off x="9328921" y="5669208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Clock</a:t>
            </a:r>
            <a:endParaRPr lang="LID4096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D48A6C3-526F-E4A0-F551-D1124C4EC70C}"/>
              </a:ext>
            </a:extLst>
          </p:cNvPr>
          <p:cNvCxnSpPr>
            <a:cxnSpLocks/>
            <a:stCxn id="27" idx="6"/>
            <a:endCxn id="27" idx="7"/>
          </p:cNvCxnSpPr>
          <p:nvPr/>
        </p:nvCxnSpPr>
        <p:spPr>
          <a:xfrm flipH="1" flipV="1">
            <a:off x="5557091" y="4593609"/>
            <a:ext cx="252532" cy="445528"/>
          </a:xfrm>
          <a:prstGeom prst="curvedConnector4">
            <a:avLst>
              <a:gd name="adj1" fmla="val -340926"/>
              <a:gd name="adj2" fmla="val 249912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2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125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Reading Partner GDP PAL Chips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 Grcar</dc:creator>
  <cp:lastModifiedBy>Miha Grcar</cp:lastModifiedBy>
  <cp:revision>26</cp:revision>
  <dcterms:created xsi:type="dcterms:W3CDTF">2024-05-11T14:06:28Z</dcterms:created>
  <dcterms:modified xsi:type="dcterms:W3CDTF">2024-08-27T06:47:49Z</dcterms:modified>
</cp:coreProperties>
</file>