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75BD9D-1FB3-4C48-9098-C349C297F331}" v="9" dt="2025-01-13T16:48:00.7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21" autoAdjust="0"/>
    <p:restoredTop sz="94660"/>
  </p:normalViewPr>
  <p:slideViewPr>
    <p:cSldViewPr snapToGrid="0">
      <p:cViewPr>
        <p:scale>
          <a:sx n="125" d="100"/>
          <a:sy n="125" d="100"/>
        </p:scale>
        <p:origin x="-360" y="-2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ha Grcar" userId="e5c00a8d-4dfe-484f-8df1-9221a675244d" providerId="ADAL" clId="{1775BD9D-1FB3-4C48-9098-C349C297F331}"/>
    <pc:docChg chg="undo custSel addSld modSld">
      <pc:chgData name="Miha Grcar" userId="e5c00a8d-4dfe-484f-8df1-9221a675244d" providerId="ADAL" clId="{1775BD9D-1FB3-4C48-9098-C349C297F331}" dt="2025-01-15T20:40:15.743" v="4022" actId="20577"/>
      <pc:docMkLst>
        <pc:docMk/>
      </pc:docMkLst>
      <pc:sldChg chg="addSp delSp modSp mod">
        <pc:chgData name="Miha Grcar" userId="e5c00a8d-4dfe-484f-8df1-9221a675244d" providerId="ADAL" clId="{1775BD9D-1FB3-4C48-9098-C349C297F331}" dt="2025-01-13T21:16:10.229" v="2530" actId="1038"/>
        <pc:sldMkLst>
          <pc:docMk/>
          <pc:sldMk cId="3628822336" sldId="256"/>
        </pc:sldMkLst>
        <pc:spChg chg="mod">
          <ac:chgData name="Miha Grcar" userId="e5c00a8d-4dfe-484f-8df1-9221a675244d" providerId="ADAL" clId="{1775BD9D-1FB3-4C48-9098-C349C297F331}" dt="2025-01-13T15:40:14.364" v="2" actId="12789"/>
          <ac:spMkLst>
            <pc:docMk/>
            <pc:sldMk cId="3628822336" sldId="256"/>
            <ac:spMk id="14" creationId="{CB236B7B-3683-E425-9546-D6B4137652E4}"/>
          </ac:spMkLst>
        </pc:spChg>
        <pc:spChg chg="mod">
          <ac:chgData name="Miha Grcar" userId="e5c00a8d-4dfe-484f-8df1-9221a675244d" providerId="ADAL" clId="{1775BD9D-1FB3-4C48-9098-C349C297F331}" dt="2025-01-13T15:40:14.364" v="2" actId="12789"/>
          <ac:spMkLst>
            <pc:docMk/>
            <pc:sldMk cId="3628822336" sldId="256"/>
            <ac:spMk id="16" creationId="{D397CA98-45AB-C8AC-F699-6FDDA1F24423}"/>
          </ac:spMkLst>
        </pc:spChg>
        <pc:spChg chg="mod">
          <ac:chgData name="Miha Grcar" userId="e5c00a8d-4dfe-484f-8df1-9221a675244d" providerId="ADAL" clId="{1775BD9D-1FB3-4C48-9098-C349C297F331}" dt="2025-01-13T15:40:14.364" v="2" actId="12789"/>
          <ac:spMkLst>
            <pc:docMk/>
            <pc:sldMk cId="3628822336" sldId="256"/>
            <ac:spMk id="17" creationId="{29E5CE33-5873-1621-1DA0-B5B349344996}"/>
          </ac:spMkLst>
        </pc:spChg>
        <pc:spChg chg="mod">
          <ac:chgData name="Miha Grcar" userId="e5c00a8d-4dfe-484f-8df1-9221a675244d" providerId="ADAL" clId="{1775BD9D-1FB3-4C48-9098-C349C297F331}" dt="2025-01-13T15:40:14.364" v="2" actId="12789"/>
          <ac:spMkLst>
            <pc:docMk/>
            <pc:sldMk cId="3628822336" sldId="256"/>
            <ac:spMk id="18" creationId="{0913499B-F21A-ADD0-535C-5A7D75DEBA3C}"/>
          </ac:spMkLst>
        </pc:spChg>
        <pc:spChg chg="mod">
          <ac:chgData name="Miha Grcar" userId="e5c00a8d-4dfe-484f-8df1-9221a675244d" providerId="ADAL" clId="{1775BD9D-1FB3-4C48-9098-C349C297F331}" dt="2025-01-13T15:40:14.364" v="2" actId="12789"/>
          <ac:spMkLst>
            <pc:docMk/>
            <pc:sldMk cId="3628822336" sldId="256"/>
            <ac:spMk id="19" creationId="{01399A27-F3DD-69B9-96E4-BA9AC2E977C5}"/>
          </ac:spMkLst>
        </pc:spChg>
        <pc:spChg chg="mod">
          <ac:chgData name="Miha Grcar" userId="e5c00a8d-4dfe-484f-8df1-9221a675244d" providerId="ADAL" clId="{1775BD9D-1FB3-4C48-9098-C349C297F331}" dt="2025-01-13T15:40:14.364" v="2" actId="12789"/>
          <ac:spMkLst>
            <pc:docMk/>
            <pc:sldMk cId="3628822336" sldId="256"/>
            <ac:spMk id="20" creationId="{C3D4EC90-DA87-2B0C-2047-BF7616D75554}"/>
          </ac:spMkLst>
        </pc:spChg>
        <pc:spChg chg="mod">
          <ac:chgData name="Miha Grcar" userId="e5c00a8d-4dfe-484f-8df1-9221a675244d" providerId="ADAL" clId="{1775BD9D-1FB3-4C48-9098-C349C297F331}" dt="2025-01-13T15:40:14.364" v="2" actId="12789"/>
          <ac:spMkLst>
            <pc:docMk/>
            <pc:sldMk cId="3628822336" sldId="256"/>
            <ac:spMk id="21" creationId="{275AF5A4-0AAE-7EF3-DE03-81A94BB699B4}"/>
          </ac:spMkLst>
        </pc:spChg>
        <pc:spChg chg="mod">
          <ac:chgData name="Miha Grcar" userId="e5c00a8d-4dfe-484f-8df1-9221a675244d" providerId="ADAL" clId="{1775BD9D-1FB3-4C48-9098-C349C297F331}" dt="2025-01-13T15:40:14.364" v="2" actId="12789"/>
          <ac:spMkLst>
            <pc:docMk/>
            <pc:sldMk cId="3628822336" sldId="256"/>
            <ac:spMk id="22" creationId="{23634737-E4F4-A8C4-9BB6-A2BA28D2FBA4}"/>
          </ac:spMkLst>
        </pc:spChg>
        <pc:spChg chg="add mod">
          <ac:chgData name="Miha Grcar" userId="e5c00a8d-4dfe-484f-8df1-9221a675244d" providerId="ADAL" clId="{1775BD9D-1FB3-4C48-9098-C349C297F331}" dt="2025-01-13T16:34:04.928" v="14" actId="14100"/>
          <ac:spMkLst>
            <pc:docMk/>
            <pc:sldMk cId="3628822336" sldId="256"/>
            <ac:spMk id="42" creationId="{FAECAB70-2B0D-1257-4759-97D0BCDE48A1}"/>
          </ac:spMkLst>
        </pc:spChg>
        <pc:spChg chg="add mod">
          <ac:chgData name="Miha Grcar" userId="e5c00a8d-4dfe-484f-8df1-9221a675244d" providerId="ADAL" clId="{1775BD9D-1FB3-4C48-9098-C349C297F331}" dt="2025-01-13T18:28:13.165" v="451" actId="20577"/>
          <ac:spMkLst>
            <pc:docMk/>
            <pc:sldMk cId="3628822336" sldId="256"/>
            <ac:spMk id="43" creationId="{0920830C-5D29-788E-47AD-81B8862ACB9E}"/>
          </ac:spMkLst>
        </pc:spChg>
        <pc:spChg chg="add mod">
          <ac:chgData name="Miha Grcar" userId="e5c00a8d-4dfe-484f-8df1-9221a675244d" providerId="ADAL" clId="{1775BD9D-1FB3-4C48-9098-C349C297F331}" dt="2025-01-13T16:47:30.327" v="35" actId="1076"/>
          <ac:spMkLst>
            <pc:docMk/>
            <pc:sldMk cId="3628822336" sldId="256"/>
            <ac:spMk id="46" creationId="{7741E663-4D4A-FB3F-9459-BC56E0026F21}"/>
          </ac:spMkLst>
        </pc:spChg>
        <pc:spChg chg="add mod">
          <ac:chgData name="Miha Grcar" userId="e5c00a8d-4dfe-484f-8df1-9221a675244d" providerId="ADAL" clId="{1775BD9D-1FB3-4C48-9098-C349C297F331}" dt="2025-01-13T16:47:59.270" v="43" actId="1076"/>
          <ac:spMkLst>
            <pc:docMk/>
            <pc:sldMk cId="3628822336" sldId="256"/>
            <ac:spMk id="47" creationId="{B4863EAF-1EC1-03E5-076C-D378AE46F807}"/>
          </ac:spMkLst>
        </pc:spChg>
        <pc:spChg chg="add mod">
          <ac:chgData name="Miha Grcar" userId="e5c00a8d-4dfe-484f-8df1-9221a675244d" providerId="ADAL" clId="{1775BD9D-1FB3-4C48-9098-C349C297F331}" dt="2025-01-13T16:48:09.398" v="55" actId="1037"/>
          <ac:spMkLst>
            <pc:docMk/>
            <pc:sldMk cId="3628822336" sldId="256"/>
            <ac:spMk id="50" creationId="{49054BDB-42F1-44D6-FE56-604670976EDF}"/>
          </ac:spMkLst>
        </pc:spChg>
        <pc:spChg chg="add mod">
          <ac:chgData name="Miha Grcar" userId="e5c00a8d-4dfe-484f-8df1-9221a675244d" providerId="ADAL" clId="{1775BD9D-1FB3-4C48-9098-C349C297F331}" dt="2025-01-13T16:50:40.130" v="60" actId="164"/>
          <ac:spMkLst>
            <pc:docMk/>
            <pc:sldMk cId="3628822336" sldId="256"/>
            <ac:spMk id="51" creationId="{9577CF74-D368-6854-DCE4-395F13E7B33A}"/>
          </ac:spMkLst>
        </pc:spChg>
        <pc:spChg chg="add mod">
          <ac:chgData name="Miha Grcar" userId="e5c00a8d-4dfe-484f-8df1-9221a675244d" providerId="ADAL" clId="{1775BD9D-1FB3-4C48-9098-C349C297F331}" dt="2025-01-13T16:50:40.130" v="60" actId="164"/>
          <ac:spMkLst>
            <pc:docMk/>
            <pc:sldMk cId="3628822336" sldId="256"/>
            <ac:spMk id="52" creationId="{3B07C099-93F9-AB19-457D-2B3ECB282EAE}"/>
          </ac:spMkLst>
        </pc:spChg>
        <pc:spChg chg="mod topLvl">
          <ac:chgData name="Miha Grcar" userId="e5c00a8d-4dfe-484f-8df1-9221a675244d" providerId="ADAL" clId="{1775BD9D-1FB3-4C48-9098-C349C297F331}" dt="2025-01-13T18:27:43.087" v="433" actId="165"/>
          <ac:spMkLst>
            <pc:docMk/>
            <pc:sldMk cId="3628822336" sldId="256"/>
            <ac:spMk id="55" creationId="{8285A19A-E6C4-0FD9-F526-B289BAB8BBA5}"/>
          </ac:spMkLst>
        </pc:spChg>
        <pc:spChg chg="mod topLvl">
          <ac:chgData name="Miha Grcar" userId="e5c00a8d-4dfe-484f-8df1-9221a675244d" providerId="ADAL" clId="{1775BD9D-1FB3-4C48-9098-C349C297F331}" dt="2025-01-13T18:27:43.087" v="433" actId="165"/>
          <ac:spMkLst>
            <pc:docMk/>
            <pc:sldMk cId="3628822336" sldId="256"/>
            <ac:spMk id="56" creationId="{11F4A38A-E6AE-F88C-BBDC-3234FF22E118}"/>
          </ac:spMkLst>
        </pc:spChg>
        <pc:spChg chg="mod">
          <ac:chgData name="Miha Grcar" userId="e5c00a8d-4dfe-484f-8df1-9221a675244d" providerId="ADAL" clId="{1775BD9D-1FB3-4C48-9098-C349C297F331}" dt="2025-01-13T16:50:54.393" v="63"/>
          <ac:spMkLst>
            <pc:docMk/>
            <pc:sldMk cId="3628822336" sldId="256"/>
            <ac:spMk id="58" creationId="{18B3DB36-FC02-90A3-1928-CFD2B5548613}"/>
          </ac:spMkLst>
        </pc:spChg>
        <pc:spChg chg="mod">
          <ac:chgData name="Miha Grcar" userId="e5c00a8d-4dfe-484f-8df1-9221a675244d" providerId="ADAL" clId="{1775BD9D-1FB3-4C48-9098-C349C297F331}" dt="2025-01-13T16:50:54.393" v="63"/>
          <ac:spMkLst>
            <pc:docMk/>
            <pc:sldMk cId="3628822336" sldId="256"/>
            <ac:spMk id="59" creationId="{AE27E755-C344-9F10-3A28-F2AD57BBFB4C}"/>
          </ac:spMkLst>
        </pc:spChg>
        <pc:spChg chg="mod topLvl">
          <ac:chgData name="Miha Grcar" userId="e5c00a8d-4dfe-484f-8df1-9221a675244d" providerId="ADAL" clId="{1775BD9D-1FB3-4C48-9098-C349C297F331}" dt="2025-01-13T21:10:08.960" v="2298" actId="165"/>
          <ac:spMkLst>
            <pc:docMk/>
            <pc:sldMk cId="3628822336" sldId="256"/>
            <ac:spMk id="61" creationId="{F6A55B12-9A6E-3C95-53A6-6156A2EC34EE}"/>
          </ac:spMkLst>
        </pc:spChg>
        <pc:spChg chg="mod topLvl">
          <ac:chgData name="Miha Grcar" userId="e5c00a8d-4dfe-484f-8df1-9221a675244d" providerId="ADAL" clId="{1775BD9D-1FB3-4C48-9098-C349C297F331}" dt="2025-01-13T21:10:08.960" v="2298" actId="165"/>
          <ac:spMkLst>
            <pc:docMk/>
            <pc:sldMk cId="3628822336" sldId="256"/>
            <ac:spMk id="62" creationId="{E0B3F56F-273A-8019-42D7-960E6402C04C}"/>
          </ac:spMkLst>
        </pc:spChg>
        <pc:spChg chg="add mod">
          <ac:chgData name="Miha Grcar" userId="e5c00a8d-4dfe-484f-8df1-9221a675244d" providerId="ADAL" clId="{1775BD9D-1FB3-4C48-9098-C349C297F331}" dt="2025-01-13T17:06:10.695" v="136" actId="14100"/>
          <ac:spMkLst>
            <pc:docMk/>
            <pc:sldMk cId="3628822336" sldId="256"/>
            <ac:spMk id="63" creationId="{7BDF7929-5502-0C36-934F-7226E1874734}"/>
          </ac:spMkLst>
        </pc:spChg>
        <pc:spChg chg="add mod">
          <ac:chgData name="Miha Grcar" userId="e5c00a8d-4dfe-484f-8df1-9221a675244d" providerId="ADAL" clId="{1775BD9D-1FB3-4C48-9098-C349C297F331}" dt="2025-01-13T17:17:59.697" v="188" actId="14100"/>
          <ac:spMkLst>
            <pc:docMk/>
            <pc:sldMk cId="3628822336" sldId="256"/>
            <ac:spMk id="64" creationId="{B1272D74-307C-9F45-E343-2F37B07F1C1A}"/>
          </ac:spMkLst>
        </pc:spChg>
        <pc:spChg chg="add mod">
          <ac:chgData name="Miha Grcar" userId="e5c00a8d-4dfe-484f-8df1-9221a675244d" providerId="ADAL" clId="{1775BD9D-1FB3-4C48-9098-C349C297F331}" dt="2025-01-13T17:05:17.598" v="115" actId="1038"/>
          <ac:spMkLst>
            <pc:docMk/>
            <pc:sldMk cId="3628822336" sldId="256"/>
            <ac:spMk id="65" creationId="{D3610235-9F77-1423-2456-5AF106F6AC73}"/>
          </ac:spMkLst>
        </pc:spChg>
        <pc:spChg chg="add mod">
          <ac:chgData name="Miha Grcar" userId="e5c00a8d-4dfe-484f-8df1-9221a675244d" providerId="ADAL" clId="{1775BD9D-1FB3-4C48-9098-C349C297F331}" dt="2025-01-13T17:20:45.909" v="191" actId="465"/>
          <ac:spMkLst>
            <pc:docMk/>
            <pc:sldMk cId="3628822336" sldId="256"/>
            <ac:spMk id="66" creationId="{7A711715-7B87-7D4C-0988-838063B4C49F}"/>
          </ac:spMkLst>
        </pc:spChg>
        <pc:spChg chg="add mod">
          <ac:chgData name="Miha Grcar" userId="e5c00a8d-4dfe-484f-8df1-9221a675244d" providerId="ADAL" clId="{1775BD9D-1FB3-4C48-9098-C349C297F331}" dt="2025-01-13T17:20:37.426" v="189" actId="12788"/>
          <ac:spMkLst>
            <pc:docMk/>
            <pc:sldMk cId="3628822336" sldId="256"/>
            <ac:spMk id="67" creationId="{42442EEE-762F-891D-8D46-524F9C6A0925}"/>
          </ac:spMkLst>
        </pc:spChg>
        <pc:spChg chg="add mod">
          <ac:chgData name="Miha Grcar" userId="e5c00a8d-4dfe-484f-8df1-9221a675244d" providerId="ADAL" clId="{1775BD9D-1FB3-4C48-9098-C349C297F331}" dt="2025-01-13T17:20:45.909" v="191" actId="465"/>
          <ac:spMkLst>
            <pc:docMk/>
            <pc:sldMk cId="3628822336" sldId="256"/>
            <ac:spMk id="68" creationId="{37BC3D44-83BD-E839-10B0-2569578B24E7}"/>
          </ac:spMkLst>
        </pc:spChg>
        <pc:spChg chg="add mod">
          <ac:chgData name="Miha Grcar" userId="e5c00a8d-4dfe-484f-8df1-9221a675244d" providerId="ADAL" clId="{1775BD9D-1FB3-4C48-9098-C349C297F331}" dt="2025-01-13T17:20:45.909" v="191" actId="465"/>
          <ac:spMkLst>
            <pc:docMk/>
            <pc:sldMk cId="3628822336" sldId="256"/>
            <ac:spMk id="69" creationId="{931FF411-B8BE-7FA9-0FF5-EF4A78A64FC1}"/>
          </ac:spMkLst>
        </pc:spChg>
        <pc:spChg chg="add mod">
          <ac:chgData name="Miha Grcar" userId="e5c00a8d-4dfe-484f-8df1-9221a675244d" providerId="ADAL" clId="{1775BD9D-1FB3-4C48-9098-C349C297F331}" dt="2025-01-13T17:20:45.909" v="191" actId="465"/>
          <ac:spMkLst>
            <pc:docMk/>
            <pc:sldMk cId="3628822336" sldId="256"/>
            <ac:spMk id="70" creationId="{42AC91F7-2F77-319C-A1AA-E8C50E627AD1}"/>
          </ac:spMkLst>
        </pc:spChg>
        <pc:spChg chg="add mod">
          <ac:chgData name="Miha Grcar" userId="e5c00a8d-4dfe-484f-8df1-9221a675244d" providerId="ADAL" clId="{1775BD9D-1FB3-4C48-9098-C349C297F331}" dt="2025-01-13T17:20:37.426" v="189" actId="12788"/>
          <ac:spMkLst>
            <pc:docMk/>
            <pc:sldMk cId="3628822336" sldId="256"/>
            <ac:spMk id="71" creationId="{89563C43-8387-26A6-1273-6AD44C1E239D}"/>
          </ac:spMkLst>
        </pc:spChg>
        <pc:spChg chg="add mod">
          <ac:chgData name="Miha Grcar" userId="e5c00a8d-4dfe-484f-8df1-9221a675244d" providerId="ADAL" clId="{1775BD9D-1FB3-4C48-9098-C349C297F331}" dt="2025-01-13T17:17:21.991" v="187" actId="20577"/>
          <ac:spMkLst>
            <pc:docMk/>
            <pc:sldMk cId="3628822336" sldId="256"/>
            <ac:spMk id="72" creationId="{8164AB7C-EBB2-2943-C621-D51BFEEAC5C3}"/>
          </ac:spMkLst>
        </pc:spChg>
        <pc:spChg chg="add mod">
          <ac:chgData name="Miha Grcar" userId="e5c00a8d-4dfe-484f-8df1-9221a675244d" providerId="ADAL" clId="{1775BD9D-1FB3-4C48-9098-C349C297F331}" dt="2025-01-13T19:56:11.293" v="1440" actId="1037"/>
          <ac:spMkLst>
            <pc:docMk/>
            <pc:sldMk cId="3628822336" sldId="256"/>
            <ac:spMk id="73" creationId="{AC1BDB36-2269-8684-678E-3E49561F70F7}"/>
          </ac:spMkLst>
        </pc:spChg>
        <pc:spChg chg="add mod">
          <ac:chgData name="Miha Grcar" userId="e5c00a8d-4dfe-484f-8df1-9221a675244d" providerId="ADAL" clId="{1775BD9D-1FB3-4C48-9098-C349C297F331}" dt="2025-01-13T17:21:24.275" v="208" actId="1038"/>
          <ac:spMkLst>
            <pc:docMk/>
            <pc:sldMk cId="3628822336" sldId="256"/>
            <ac:spMk id="74" creationId="{426E61F6-110E-0858-78F8-9DCD0CDF87B9}"/>
          </ac:spMkLst>
        </pc:spChg>
        <pc:spChg chg="add mod">
          <ac:chgData name="Miha Grcar" userId="e5c00a8d-4dfe-484f-8df1-9221a675244d" providerId="ADAL" clId="{1775BD9D-1FB3-4C48-9098-C349C297F331}" dt="2025-01-13T17:22:08.875" v="237" actId="408"/>
          <ac:spMkLst>
            <pc:docMk/>
            <pc:sldMk cId="3628822336" sldId="256"/>
            <ac:spMk id="75" creationId="{26AD708B-C937-9E1A-62C3-C361ADE40BA4}"/>
          </ac:spMkLst>
        </pc:spChg>
        <pc:spChg chg="add mod">
          <ac:chgData name="Miha Grcar" userId="e5c00a8d-4dfe-484f-8df1-9221a675244d" providerId="ADAL" clId="{1775BD9D-1FB3-4C48-9098-C349C297F331}" dt="2025-01-13T17:21:52.818" v="236" actId="1038"/>
          <ac:spMkLst>
            <pc:docMk/>
            <pc:sldMk cId="3628822336" sldId="256"/>
            <ac:spMk id="76" creationId="{0A14F1E7-40D2-0683-C54B-03B41F3CE174}"/>
          </ac:spMkLst>
        </pc:spChg>
        <pc:spChg chg="add mod">
          <ac:chgData name="Miha Grcar" userId="e5c00a8d-4dfe-484f-8df1-9221a675244d" providerId="ADAL" clId="{1775BD9D-1FB3-4C48-9098-C349C297F331}" dt="2025-01-13T17:23:49.354" v="241" actId="1076"/>
          <ac:spMkLst>
            <pc:docMk/>
            <pc:sldMk cId="3628822336" sldId="256"/>
            <ac:spMk id="77" creationId="{8496A5DE-F267-FC77-BA97-6E93C51B8908}"/>
          </ac:spMkLst>
        </pc:spChg>
        <pc:spChg chg="add mod">
          <ac:chgData name="Miha Grcar" userId="e5c00a8d-4dfe-484f-8df1-9221a675244d" providerId="ADAL" clId="{1775BD9D-1FB3-4C48-9098-C349C297F331}" dt="2025-01-13T17:23:49.354" v="241" actId="1076"/>
          <ac:spMkLst>
            <pc:docMk/>
            <pc:sldMk cId="3628822336" sldId="256"/>
            <ac:spMk id="78" creationId="{06B2A777-2FA8-E7A7-A6A7-DF000A15A0DE}"/>
          </ac:spMkLst>
        </pc:spChg>
        <pc:spChg chg="add mod">
          <ac:chgData name="Miha Grcar" userId="e5c00a8d-4dfe-484f-8df1-9221a675244d" providerId="ADAL" clId="{1775BD9D-1FB3-4C48-9098-C349C297F331}" dt="2025-01-13T17:23:49.354" v="241" actId="1076"/>
          <ac:spMkLst>
            <pc:docMk/>
            <pc:sldMk cId="3628822336" sldId="256"/>
            <ac:spMk id="79" creationId="{AB6E8740-55E2-88E8-1BAC-353C32D68151}"/>
          </ac:spMkLst>
        </pc:spChg>
        <pc:spChg chg="add mod">
          <ac:chgData name="Miha Grcar" userId="e5c00a8d-4dfe-484f-8df1-9221a675244d" providerId="ADAL" clId="{1775BD9D-1FB3-4C48-9098-C349C297F331}" dt="2025-01-13T17:24:28.158" v="248" actId="1035"/>
          <ac:spMkLst>
            <pc:docMk/>
            <pc:sldMk cId="3628822336" sldId="256"/>
            <ac:spMk id="80" creationId="{CB9F4084-FA96-380D-902E-35BC754FBD66}"/>
          </ac:spMkLst>
        </pc:spChg>
        <pc:spChg chg="add mod">
          <ac:chgData name="Miha Grcar" userId="e5c00a8d-4dfe-484f-8df1-9221a675244d" providerId="ADAL" clId="{1775BD9D-1FB3-4C48-9098-C349C297F331}" dt="2025-01-13T17:24:42.465" v="264" actId="14100"/>
          <ac:spMkLst>
            <pc:docMk/>
            <pc:sldMk cId="3628822336" sldId="256"/>
            <ac:spMk id="81" creationId="{D4CBFE2A-4CFE-57F4-4956-1FD822997E24}"/>
          </ac:spMkLst>
        </pc:spChg>
        <pc:spChg chg="add mod">
          <ac:chgData name="Miha Grcar" userId="e5c00a8d-4dfe-484f-8df1-9221a675244d" providerId="ADAL" clId="{1775BD9D-1FB3-4C48-9098-C349C297F331}" dt="2025-01-13T17:26:53.528" v="266" actId="1076"/>
          <ac:spMkLst>
            <pc:docMk/>
            <pc:sldMk cId="3628822336" sldId="256"/>
            <ac:spMk id="82" creationId="{DA1FA841-1F36-E3B8-A2F6-6290CF8A2795}"/>
          </ac:spMkLst>
        </pc:spChg>
        <pc:spChg chg="add mod">
          <ac:chgData name="Miha Grcar" userId="e5c00a8d-4dfe-484f-8df1-9221a675244d" providerId="ADAL" clId="{1775BD9D-1FB3-4C48-9098-C349C297F331}" dt="2025-01-13T17:27:31.033" v="288" actId="1036"/>
          <ac:spMkLst>
            <pc:docMk/>
            <pc:sldMk cId="3628822336" sldId="256"/>
            <ac:spMk id="84" creationId="{34024A62-C2EE-5AE8-53E2-9EAA95F662C5}"/>
          </ac:spMkLst>
        </pc:spChg>
        <pc:spChg chg="add mod">
          <ac:chgData name="Miha Grcar" userId="e5c00a8d-4dfe-484f-8df1-9221a675244d" providerId="ADAL" clId="{1775BD9D-1FB3-4C48-9098-C349C297F331}" dt="2025-01-13T17:27:46.255" v="291" actId="1076"/>
          <ac:spMkLst>
            <pc:docMk/>
            <pc:sldMk cId="3628822336" sldId="256"/>
            <ac:spMk id="85" creationId="{EB6E89AD-122F-18BA-A5E3-31E17976E4EB}"/>
          </ac:spMkLst>
        </pc:spChg>
        <pc:spChg chg="add mod">
          <ac:chgData name="Miha Grcar" userId="e5c00a8d-4dfe-484f-8df1-9221a675244d" providerId="ADAL" clId="{1775BD9D-1FB3-4C48-9098-C349C297F331}" dt="2025-01-13T17:29:13.778" v="302" actId="408"/>
          <ac:spMkLst>
            <pc:docMk/>
            <pc:sldMk cId="3628822336" sldId="256"/>
            <ac:spMk id="86" creationId="{BE50BF9A-4319-CB1B-1659-EED1B14DC71D}"/>
          </ac:spMkLst>
        </pc:spChg>
        <pc:spChg chg="add mod">
          <ac:chgData name="Miha Grcar" userId="e5c00a8d-4dfe-484f-8df1-9221a675244d" providerId="ADAL" clId="{1775BD9D-1FB3-4C48-9098-C349C297F331}" dt="2025-01-13T17:28:37.537" v="301" actId="14100"/>
          <ac:spMkLst>
            <pc:docMk/>
            <pc:sldMk cId="3628822336" sldId="256"/>
            <ac:spMk id="87" creationId="{53617B11-0FF4-D676-8CB6-A26A5EC408C5}"/>
          </ac:spMkLst>
        </pc:spChg>
        <pc:spChg chg="add mod">
          <ac:chgData name="Miha Grcar" userId="e5c00a8d-4dfe-484f-8df1-9221a675244d" providerId="ADAL" clId="{1775BD9D-1FB3-4C48-9098-C349C297F331}" dt="2025-01-13T17:29:39.096" v="317" actId="1037"/>
          <ac:spMkLst>
            <pc:docMk/>
            <pc:sldMk cId="3628822336" sldId="256"/>
            <ac:spMk id="88" creationId="{6785DB1E-15B6-C5F6-4E67-462991688076}"/>
          </ac:spMkLst>
        </pc:spChg>
        <pc:spChg chg="add mod">
          <ac:chgData name="Miha Grcar" userId="e5c00a8d-4dfe-484f-8df1-9221a675244d" providerId="ADAL" clId="{1775BD9D-1FB3-4C48-9098-C349C297F331}" dt="2025-01-13T18:24:17.037" v="343" actId="1076"/>
          <ac:spMkLst>
            <pc:docMk/>
            <pc:sldMk cId="3628822336" sldId="256"/>
            <ac:spMk id="89" creationId="{325A7848-1EDE-610C-FAC6-E0E8CE44ABE6}"/>
          </ac:spMkLst>
        </pc:spChg>
        <pc:spChg chg="add mod">
          <ac:chgData name="Miha Grcar" userId="e5c00a8d-4dfe-484f-8df1-9221a675244d" providerId="ADAL" clId="{1775BD9D-1FB3-4C48-9098-C349C297F331}" dt="2025-01-13T18:24:23.368" v="367" actId="1036"/>
          <ac:spMkLst>
            <pc:docMk/>
            <pc:sldMk cId="3628822336" sldId="256"/>
            <ac:spMk id="90" creationId="{1E6153CE-FEC3-E6FA-EB24-69E1CF8257CF}"/>
          </ac:spMkLst>
        </pc:spChg>
        <pc:spChg chg="add mod">
          <ac:chgData name="Miha Grcar" userId="e5c00a8d-4dfe-484f-8df1-9221a675244d" providerId="ADAL" clId="{1775BD9D-1FB3-4C48-9098-C349C297F331}" dt="2025-01-13T19:47:12.287" v="924" actId="20577"/>
          <ac:spMkLst>
            <pc:docMk/>
            <pc:sldMk cId="3628822336" sldId="256"/>
            <ac:spMk id="91" creationId="{E53FD588-A52C-B602-B8E9-C9B320B0D483}"/>
          </ac:spMkLst>
        </pc:spChg>
        <pc:spChg chg="add mod">
          <ac:chgData name="Miha Grcar" userId="e5c00a8d-4dfe-484f-8df1-9221a675244d" providerId="ADAL" clId="{1775BD9D-1FB3-4C48-9098-C349C297F331}" dt="2025-01-13T18:26:14.987" v="400" actId="1076"/>
          <ac:spMkLst>
            <pc:docMk/>
            <pc:sldMk cId="3628822336" sldId="256"/>
            <ac:spMk id="92" creationId="{E142A074-108A-5CAD-8938-BE8AE035D655}"/>
          </ac:spMkLst>
        </pc:spChg>
        <pc:spChg chg="add mod">
          <ac:chgData name="Miha Grcar" userId="e5c00a8d-4dfe-484f-8df1-9221a675244d" providerId="ADAL" clId="{1775BD9D-1FB3-4C48-9098-C349C297F331}" dt="2025-01-13T18:26:28.634" v="422" actId="1035"/>
          <ac:spMkLst>
            <pc:docMk/>
            <pc:sldMk cId="3628822336" sldId="256"/>
            <ac:spMk id="95" creationId="{AB4640D9-DB02-B110-063D-9C56BD94CE66}"/>
          </ac:spMkLst>
        </pc:spChg>
        <pc:spChg chg="add mod">
          <ac:chgData name="Miha Grcar" userId="e5c00a8d-4dfe-484f-8df1-9221a675244d" providerId="ADAL" clId="{1775BD9D-1FB3-4C48-9098-C349C297F331}" dt="2025-01-13T18:26:28.634" v="422" actId="1035"/>
          <ac:spMkLst>
            <pc:docMk/>
            <pc:sldMk cId="3628822336" sldId="256"/>
            <ac:spMk id="96" creationId="{C44E969A-DC9F-2E7C-D55D-6F4665C22C0D}"/>
          </ac:spMkLst>
        </pc:spChg>
        <pc:spChg chg="add mod">
          <ac:chgData name="Miha Grcar" userId="e5c00a8d-4dfe-484f-8df1-9221a675244d" providerId="ADAL" clId="{1775BD9D-1FB3-4C48-9098-C349C297F331}" dt="2025-01-13T18:27:18.911" v="431" actId="555"/>
          <ac:spMkLst>
            <pc:docMk/>
            <pc:sldMk cId="3628822336" sldId="256"/>
            <ac:spMk id="97" creationId="{6B8C0B1F-8185-7E28-D627-04C08EBE8378}"/>
          </ac:spMkLst>
        </pc:spChg>
        <pc:spChg chg="add mod">
          <ac:chgData name="Miha Grcar" userId="e5c00a8d-4dfe-484f-8df1-9221a675244d" providerId="ADAL" clId="{1775BD9D-1FB3-4C48-9098-C349C297F331}" dt="2025-01-13T18:27:18.911" v="431" actId="555"/>
          <ac:spMkLst>
            <pc:docMk/>
            <pc:sldMk cId="3628822336" sldId="256"/>
            <ac:spMk id="98" creationId="{D7D5FED5-D6B5-3651-880E-BF44FFC39CD5}"/>
          </ac:spMkLst>
        </pc:spChg>
        <pc:spChg chg="add mod">
          <ac:chgData name="Miha Grcar" userId="e5c00a8d-4dfe-484f-8df1-9221a675244d" providerId="ADAL" clId="{1775BD9D-1FB3-4C48-9098-C349C297F331}" dt="2025-01-13T18:27:18.911" v="431" actId="555"/>
          <ac:spMkLst>
            <pc:docMk/>
            <pc:sldMk cId="3628822336" sldId="256"/>
            <ac:spMk id="99" creationId="{C7EE915E-3AAC-DD55-8490-E5A907FBEBCD}"/>
          </ac:spMkLst>
        </pc:spChg>
        <pc:spChg chg="add mod">
          <ac:chgData name="Miha Grcar" userId="e5c00a8d-4dfe-484f-8df1-9221a675244d" providerId="ADAL" clId="{1775BD9D-1FB3-4C48-9098-C349C297F331}" dt="2025-01-13T18:27:58.788" v="447" actId="1037"/>
          <ac:spMkLst>
            <pc:docMk/>
            <pc:sldMk cId="3628822336" sldId="256"/>
            <ac:spMk id="100" creationId="{D9899C6C-D0D3-0AF2-936D-511A8E15855E}"/>
          </ac:spMkLst>
        </pc:spChg>
        <pc:spChg chg="add mod">
          <ac:chgData name="Miha Grcar" userId="e5c00a8d-4dfe-484f-8df1-9221a675244d" providerId="ADAL" clId="{1775BD9D-1FB3-4C48-9098-C349C297F331}" dt="2025-01-13T18:28:30.821" v="456" actId="14100"/>
          <ac:spMkLst>
            <pc:docMk/>
            <pc:sldMk cId="3628822336" sldId="256"/>
            <ac:spMk id="101" creationId="{4E88D512-AED2-BFD4-DA39-F5081790C5AB}"/>
          </ac:spMkLst>
        </pc:spChg>
        <pc:spChg chg="add mod">
          <ac:chgData name="Miha Grcar" userId="e5c00a8d-4dfe-484f-8df1-9221a675244d" providerId="ADAL" clId="{1775BD9D-1FB3-4C48-9098-C349C297F331}" dt="2025-01-13T18:28:52.419" v="459" actId="1076"/>
          <ac:spMkLst>
            <pc:docMk/>
            <pc:sldMk cId="3628822336" sldId="256"/>
            <ac:spMk id="102" creationId="{1B2BD3A9-1309-A669-0083-B06327BA82ED}"/>
          </ac:spMkLst>
        </pc:spChg>
        <pc:spChg chg="add mod">
          <ac:chgData name="Miha Grcar" userId="e5c00a8d-4dfe-484f-8df1-9221a675244d" providerId="ADAL" clId="{1775BD9D-1FB3-4C48-9098-C349C297F331}" dt="2025-01-13T18:29:21.294" v="468" actId="1036"/>
          <ac:spMkLst>
            <pc:docMk/>
            <pc:sldMk cId="3628822336" sldId="256"/>
            <ac:spMk id="103" creationId="{E39EDD4A-D59A-1D35-2094-AA6367971AE9}"/>
          </ac:spMkLst>
        </pc:spChg>
        <pc:spChg chg="add mod">
          <ac:chgData name="Miha Grcar" userId="e5c00a8d-4dfe-484f-8df1-9221a675244d" providerId="ADAL" clId="{1775BD9D-1FB3-4C48-9098-C349C297F331}" dt="2025-01-13T18:29:52.805" v="485" actId="20577"/>
          <ac:spMkLst>
            <pc:docMk/>
            <pc:sldMk cId="3628822336" sldId="256"/>
            <ac:spMk id="104" creationId="{E0BC5DB1-680E-F394-4D70-E6B52B7EF895}"/>
          </ac:spMkLst>
        </pc:spChg>
        <pc:spChg chg="add mod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05" creationId="{D6C4FDD6-9C9C-841E-9F70-DDC4357383A7}"/>
          </ac:spMkLst>
        </pc:spChg>
        <pc:spChg chg="add mod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06" creationId="{B9537D73-1662-6F31-540B-5A4347995820}"/>
          </ac:spMkLst>
        </pc:spChg>
        <pc:spChg chg="mod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09" creationId="{89ED27AA-5EC3-85F5-CD38-552CC8463DD8}"/>
          </ac:spMkLst>
        </pc:spChg>
        <pc:spChg chg="mod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10" creationId="{E7AE5B6B-2F1C-1742-29A0-0BA03DE40EC6}"/>
          </ac:spMkLst>
        </pc:spChg>
        <pc:spChg chg="mod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12" creationId="{02DCF792-FCBD-BCE8-899D-70B32C6F60A5}"/>
          </ac:spMkLst>
        </pc:spChg>
        <pc:spChg chg="mod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13" creationId="{2A908C3D-A27F-1E9E-9E4D-2A9226F73164}"/>
          </ac:spMkLst>
        </pc:spChg>
        <pc:spChg chg="mod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15" creationId="{672A7F3C-AECB-1B27-6DA3-4D2F98724649}"/>
          </ac:spMkLst>
        </pc:spChg>
        <pc:spChg chg="mod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16" creationId="{E161D259-E0DA-5223-6B43-3C5A64A4B763}"/>
          </ac:spMkLst>
        </pc:spChg>
        <pc:spChg chg="mod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18" creationId="{BEFA5137-5EEC-F037-0FD9-38DBDDCF5D8D}"/>
          </ac:spMkLst>
        </pc:spChg>
        <pc:spChg chg="mod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19" creationId="{D360F766-FFC2-DD58-B8E2-EC0F85506481}"/>
          </ac:spMkLst>
        </pc:spChg>
        <pc:spChg chg="mod topLvl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21" creationId="{6DBC4A8A-CD58-5F75-F722-69320AE4E302}"/>
          </ac:spMkLst>
        </pc:spChg>
        <pc:spChg chg="add del mod topLvl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22" creationId="{688325C0-506C-A687-4185-3CF9143EAF15}"/>
          </ac:spMkLst>
        </pc:spChg>
        <pc:spChg chg="mod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25" creationId="{FD225856-C1CC-CD56-D55C-5AF5427384CC}"/>
          </ac:spMkLst>
        </pc:spChg>
        <pc:spChg chg="mod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26" creationId="{DEAC32F7-A899-3F5C-AD4C-73B69D53F9AC}"/>
          </ac:spMkLst>
        </pc:spChg>
        <pc:spChg chg="mod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28" creationId="{696B60CD-1632-3817-41BB-7EDA30678210}"/>
          </ac:spMkLst>
        </pc:spChg>
        <pc:spChg chg="mod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29" creationId="{2A1C941C-4684-6B22-CBF7-A4740CE4EF9E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41" creationId="{795146D4-04F6-F9C6-3176-E9C0CE71542B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42" creationId="{86875251-6F81-B7C9-C20D-46B60C393E60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43" creationId="{20C3E0D4-AA84-7D2F-4E45-24CC61FC7387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44" creationId="{4A6E9D14-3F0A-2AC5-175A-42F87A663ACD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45" creationId="{383BE4E3-E4A5-A593-F664-69587B68789B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46" creationId="{4BA86E6A-FEDE-A79E-95A7-02DE3025BC4A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47" creationId="{BD8DF6BA-8F63-4B39-873B-E3B86642AC03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48" creationId="{E3C71CB3-503F-8E61-7158-4C3ED2004E65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49" creationId="{EE70952F-210B-AB53-4AD4-2DD589CF51FA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50" creationId="{B776A6D5-EFA1-A077-7FD0-54C5B5F7D5B6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51" creationId="{358432B0-74A1-B26B-F229-08D82011613C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52" creationId="{25F2E588-8EE2-ED83-9A89-D49C78B77A02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53" creationId="{F956BD5A-16DA-50D9-A142-5D2C058B1FEE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54" creationId="{18303618-A5A9-AFE6-558D-D12A2AF974BE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55" creationId="{EA982D20-9ED2-B98A-2DCA-E23A15B602FA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56" creationId="{C444C21D-8C16-AA85-E35F-41A4B9F54794}"/>
          </ac:spMkLst>
        </pc:spChg>
        <pc:spChg chg="mod topLvl">
          <ac:chgData name="Miha Grcar" userId="e5c00a8d-4dfe-484f-8df1-9221a675244d" providerId="ADAL" clId="{1775BD9D-1FB3-4C48-9098-C349C297F331}" dt="2025-01-13T18:59:08.945" v="650" actId="14100"/>
          <ac:spMkLst>
            <pc:docMk/>
            <pc:sldMk cId="3628822336" sldId="256"/>
            <ac:spMk id="166" creationId="{07418925-5969-7984-A69D-B8C6126D424C}"/>
          </ac:spMkLst>
        </pc:spChg>
        <pc:spChg chg="mod topLvl">
          <ac:chgData name="Miha Grcar" userId="e5c00a8d-4dfe-484f-8df1-9221a675244d" providerId="ADAL" clId="{1775BD9D-1FB3-4C48-9098-C349C297F331}" dt="2025-01-13T18:58:52.696" v="647" actId="165"/>
          <ac:spMkLst>
            <pc:docMk/>
            <pc:sldMk cId="3628822336" sldId="256"/>
            <ac:spMk id="167" creationId="{3151E5B9-0411-28B5-B875-9B46D7EAE721}"/>
          </ac:spMkLst>
        </pc:spChg>
        <pc:spChg chg="mod topLvl">
          <ac:chgData name="Miha Grcar" userId="e5c00a8d-4dfe-484f-8df1-9221a675244d" providerId="ADAL" clId="{1775BD9D-1FB3-4C48-9098-C349C297F331}" dt="2025-01-13T18:58:41.149" v="644" actId="14100"/>
          <ac:spMkLst>
            <pc:docMk/>
            <pc:sldMk cId="3628822336" sldId="256"/>
            <ac:spMk id="172" creationId="{CC17BA87-1616-7D1C-BFD4-B4C36689F010}"/>
          </ac:spMkLst>
        </pc:spChg>
        <pc:spChg chg="mod topLvl">
          <ac:chgData name="Miha Grcar" userId="e5c00a8d-4dfe-484f-8df1-9221a675244d" providerId="ADAL" clId="{1775BD9D-1FB3-4C48-9098-C349C297F331}" dt="2025-01-13T18:58:32.987" v="643" actId="165"/>
          <ac:spMkLst>
            <pc:docMk/>
            <pc:sldMk cId="3628822336" sldId="256"/>
            <ac:spMk id="173" creationId="{970BC0CF-0157-6B9E-5CCC-57A1F5B23B18}"/>
          </ac:spMkLst>
        </pc:spChg>
        <pc:spChg chg="mod topLvl">
          <ac:chgData name="Miha Grcar" userId="e5c00a8d-4dfe-484f-8df1-9221a675244d" providerId="ADAL" clId="{1775BD9D-1FB3-4C48-9098-C349C297F331}" dt="2025-01-13T18:58:27.577" v="642" actId="14100"/>
          <ac:spMkLst>
            <pc:docMk/>
            <pc:sldMk cId="3628822336" sldId="256"/>
            <ac:spMk id="174" creationId="{D70DB029-FAF3-706B-2306-011D1E97FCD2}"/>
          </ac:spMkLst>
        </pc:spChg>
        <pc:spChg chg="mod topLvl">
          <ac:chgData name="Miha Grcar" userId="e5c00a8d-4dfe-484f-8df1-9221a675244d" providerId="ADAL" clId="{1775BD9D-1FB3-4C48-9098-C349C297F331}" dt="2025-01-13T18:58:21.021" v="641" actId="165"/>
          <ac:spMkLst>
            <pc:docMk/>
            <pc:sldMk cId="3628822336" sldId="256"/>
            <ac:spMk id="175" creationId="{430246B6-4E60-D7D9-9F56-FA7C0B50D6A6}"/>
          </ac:spMkLst>
        </pc:spChg>
        <pc:spChg chg="mod topLvl">
          <ac:chgData name="Miha Grcar" userId="e5c00a8d-4dfe-484f-8df1-9221a675244d" providerId="ADAL" clId="{1775BD9D-1FB3-4C48-9098-C349C297F331}" dt="2025-01-13T18:58:09.329" v="639" actId="14100"/>
          <ac:spMkLst>
            <pc:docMk/>
            <pc:sldMk cId="3628822336" sldId="256"/>
            <ac:spMk id="178" creationId="{0109EF62-CCD9-276E-18B2-7A668CAF6FC9}"/>
          </ac:spMkLst>
        </pc:spChg>
        <pc:spChg chg="mod topLvl">
          <ac:chgData name="Miha Grcar" userId="e5c00a8d-4dfe-484f-8df1-9221a675244d" providerId="ADAL" clId="{1775BD9D-1FB3-4C48-9098-C349C297F331}" dt="2025-01-13T18:51:32.771" v="626" actId="165"/>
          <ac:spMkLst>
            <pc:docMk/>
            <pc:sldMk cId="3628822336" sldId="256"/>
            <ac:spMk id="179" creationId="{6312D634-AA45-735E-5E01-0FE63AE33790}"/>
          </ac:spMkLst>
        </pc:spChg>
        <pc:spChg chg="mod topLvl">
          <ac:chgData name="Miha Grcar" userId="e5c00a8d-4dfe-484f-8df1-9221a675244d" providerId="ADAL" clId="{1775BD9D-1FB3-4C48-9098-C349C297F331}" dt="2025-01-13T18:58:04.772" v="638" actId="14100"/>
          <ac:spMkLst>
            <pc:docMk/>
            <pc:sldMk cId="3628822336" sldId="256"/>
            <ac:spMk id="180" creationId="{3B38BFEE-BA45-3B0B-C376-976966C12D6E}"/>
          </ac:spMkLst>
        </pc:spChg>
        <pc:spChg chg="mod topLvl">
          <ac:chgData name="Miha Grcar" userId="e5c00a8d-4dfe-484f-8df1-9221a675244d" providerId="ADAL" clId="{1775BD9D-1FB3-4C48-9098-C349C297F331}" dt="2025-01-13T18:52:14.845" v="635" actId="14100"/>
          <ac:spMkLst>
            <pc:docMk/>
            <pc:sldMk cId="3628822336" sldId="256"/>
            <ac:spMk id="181" creationId="{78E580EA-EC99-4332-8D18-609C3B8229C0}"/>
          </ac:spMkLst>
        </pc:spChg>
        <pc:spChg chg="add mod">
          <ac:chgData name="Miha Grcar" userId="e5c00a8d-4dfe-484f-8df1-9221a675244d" providerId="ADAL" clId="{1775BD9D-1FB3-4C48-9098-C349C297F331}" dt="2025-01-13T19:08:10.319" v="671" actId="1038"/>
          <ac:spMkLst>
            <pc:docMk/>
            <pc:sldMk cId="3628822336" sldId="256"/>
            <ac:spMk id="182" creationId="{2FB47560-FCD6-A9AB-C263-7339ABE6A733}"/>
          </ac:spMkLst>
        </pc:spChg>
        <pc:spChg chg="add mod">
          <ac:chgData name="Miha Grcar" userId="e5c00a8d-4dfe-484f-8df1-9221a675244d" providerId="ADAL" clId="{1775BD9D-1FB3-4C48-9098-C349C297F331}" dt="2025-01-13T19:08:10.319" v="671" actId="1038"/>
          <ac:spMkLst>
            <pc:docMk/>
            <pc:sldMk cId="3628822336" sldId="256"/>
            <ac:spMk id="183" creationId="{08B35F7C-AB63-9A0C-B2C1-FC62B94BB506}"/>
          </ac:spMkLst>
        </pc:spChg>
        <pc:spChg chg="add mod">
          <ac:chgData name="Miha Grcar" userId="e5c00a8d-4dfe-484f-8df1-9221a675244d" providerId="ADAL" clId="{1775BD9D-1FB3-4C48-9098-C349C297F331}" dt="2025-01-13T19:09:16.566" v="690" actId="12789"/>
          <ac:spMkLst>
            <pc:docMk/>
            <pc:sldMk cId="3628822336" sldId="256"/>
            <ac:spMk id="184" creationId="{D40270EC-9852-71FE-6464-34BC2622BB7D}"/>
          </ac:spMkLst>
        </pc:spChg>
        <pc:spChg chg="add mod">
          <ac:chgData name="Miha Grcar" userId="e5c00a8d-4dfe-484f-8df1-9221a675244d" providerId="ADAL" clId="{1775BD9D-1FB3-4C48-9098-C349C297F331}" dt="2025-01-13T19:09:16.566" v="690" actId="12789"/>
          <ac:spMkLst>
            <pc:docMk/>
            <pc:sldMk cId="3628822336" sldId="256"/>
            <ac:spMk id="185" creationId="{FB5E5B80-A202-9E05-BE9C-759460EC308D}"/>
          </ac:spMkLst>
        </pc:spChg>
        <pc:spChg chg="add mod">
          <ac:chgData name="Miha Grcar" userId="e5c00a8d-4dfe-484f-8df1-9221a675244d" providerId="ADAL" clId="{1775BD9D-1FB3-4C48-9098-C349C297F331}" dt="2025-01-13T19:17:14.593" v="717" actId="1037"/>
          <ac:spMkLst>
            <pc:docMk/>
            <pc:sldMk cId="3628822336" sldId="256"/>
            <ac:spMk id="186" creationId="{DDA227C7-2C24-9B00-47D4-4D078C7362C1}"/>
          </ac:spMkLst>
        </pc:spChg>
        <pc:spChg chg="add mod">
          <ac:chgData name="Miha Grcar" userId="e5c00a8d-4dfe-484f-8df1-9221a675244d" providerId="ADAL" clId="{1775BD9D-1FB3-4C48-9098-C349C297F331}" dt="2025-01-13T19:17:36.568" v="728" actId="1038"/>
          <ac:spMkLst>
            <pc:docMk/>
            <pc:sldMk cId="3628822336" sldId="256"/>
            <ac:spMk id="187" creationId="{F0162A32-4F0E-9E5C-F8B9-E646C492D63D}"/>
          </ac:spMkLst>
        </pc:spChg>
        <pc:spChg chg="add mod">
          <ac:chgData name="Miha Grcar" userId="e5c00a8d-4dfe-484f-8df1-9221a675244d" providerId="ADAL" clId="{1775BD9D-1FB3-4C48-9098-C349C297F331}" dt="2025-01-13T19:20:33.498" v="732" actId="1076"/>
          <ac:spMkLst>
            <pc:docMk/>
            <pc:sldMk cId="3628822336" sldId="256"/>
            <ac:spMk id="188" creationId="{48401872-AB46-0DFC-D2F9-C337D3F4BDCD}"/>
          </ac:spMkLst>
        </pc:spChg>
        <pc:spChg chg="add mod">
          <ac:chgData name="Miha Grcar" userId="e5c00a8d-4dfe-484f-8df1-9221a675244d" providerId="ADAL" clId="{1775BD9D-1FB3-4C48-9098-C349C297F331}" dt="2025-01-13T19:20:45.533" v="770" actId="1035"/>
          <ac:spMkLst>
            <pc:docMk/>
            <pc:sldMk cId="3628822336" sldId="256"/>
            <ac:spMk id="189" creationId="{AF453270-6700-3C49-D3D4-F8D4A1AACA53}"/>
          </ac:spMkLst>
        </pc:spChg>
        <pc:spChg chg="add mod">
          <ac:chgData name="Miha Grcar" userId="e5c00a8d-4dfe-484f-8df1-9221a675244d" providerId="ADAL" clId="{1775BD9D-1FB3-4C48-9098-C349C297F331}" dt="2025-01-13T19:36:53.840" v="782" actId="12788"/>
          <ac:spMkLst>
            <pc:docMk/>
            <pc:sldMk cId="3628822336" sldId="256"/>
            <ac:spMk id="190" creationId="{995232C8-5665-AE20-E29A-3EAFC3EC1C78}"/>
          </ac:spMkLst>
        </pc:spChg>
        <pc:spChg chg="add mod">
          <ac:chgData name="Miha Grcar" userId="e5c00a8d-4dfe-484f-8df1-9221a675244d" providerId="ADAL" clId="{1775BD9D-1FB3-4C48-9098-C349C297F331}" dt="2025-01-13T19:36:53.840" v="782" actId="12788"/>
          <ac:spMkLst>
            <pc:docMk/>
            <pc:sldMk cId="3628822336" sldId="256"/>
            <ac:spMk id="191" creationId="{648089CE-DFD3-B05D-E13F-DDFD60BCBA5F}"/>
          </ac:spMkLst>
        </pc:spChg>
        <pc:spChg chg="add mod">
          <ac:chgData name="Miha Grcar" userId="e5c00a8d-4dfe-484f-8df1-9221a675244d" providerId="ADAL" clId="{1775BD9D-1FB3-4C48-9098-C349C297F331}" dt="2025-01-13T21:13:28.711" v="2444" actId="554"/>
          <ac:spMkLst>
            <pc:docMk/>
            <pc:sldMk cId="3628822336" sldId="256"/>
            <ac:spMk id="192" creationId="{69FEE7C9-208A-B839-ED53-A04E27CFAA5F}"/>
          </ac:spMkLst>
        </pc:spChg>
        <pc:spChg chg="add mod">
          <ac:chgData name="Miha Grcar" userId="e5c00a8d-4dfe-484f-8df1-9221a675244d" providerId="ADAL" clId="{1775BD9D-1FB3-4C48-9098-C349C297F331}" dt="2025-01-13T19:39:12.061" v="842" actId="14100"/>
          <ac:spMkLst>
            <pc:docMk/>
            <pc:sldMk cId="3628822336" sldId="256"/>
            <ac:spMk id="193" creationId="{AE9BEB5C-1EB0-C7FA-3CC5-C1449350E149}"/>
          </ac:spMkLst>
        </pc:spChg>
        <pc:spChg chg="add mod">
          <ac:chgData name="Miha Grcar" userId="e5c00a8d-4dfe-484f-8df1-9221a675244d" providerId="ADAL" clId="{1775BD9D-1FB3-4C48-9098-C349C297F331}" dt="2025-01-13T19:38:56.716" v="839" actId="1076"/>
          <ac:spMkLst>
            <pc:docMk/>
            <pc:sldMk cId="3628822336" sldId="256"/>
            <ac:spMk id="194" creationId="{4CC59D42-4E7C-850C-82FE-443301142C96}"/>
          </ac:spMkLst>
        </pc:spChg>
        <pc:spChg chg="add mod">
          <ac:chgData name="Miha Grcar" userId="e5c00a8d-4dfe-484f-8df1-9221a675244d" providerId="ADAL" clId="{1775BD9D-1FB3-4C48-9098-C349C297F331}" dt="2025-01-13T19:40:19.213" v="887" actId="1038"/>
          <ac:spMkLst>
            <pc:docMk/>
            <pc:sldMk cId="3628822336" sldId="256"/>
            <ac:spMk id="195" creationId="{852A960F-6AC1-D7F0-3407-A222A67A1378}"/>
          </ac:spMkLst>
        </pc:spChg>
        <pc:spChg chg="add mod">
          <ac:chgData name="Miha Grcar" userId="e5c00a8d-4dfe-484f-8df1-9221a675244d" providerId="ADAL" clId="{1775BD9D-1FB3-4C48-9098-C349C297F331}" dt="2025-01-13T19:41:08.638" v="898" actId="554"/>
          <ac:spMkLst>
            <pc:docMk/>
            <pc:sldMk cId="3628822336" sldId="256"/>
            <ac:spMk id="198" creationId="{8F16B473-2DA6-D69D-83BF-56566E9EE510}"/>
          </ac:spMkLst>
        </pc:spChg>
        <pc:spChg chg="add mod">
          <ac:chgData name="Miha Grcar" userId="e5c00a8d-4dfe-484f-8df1-9221a675244d" providerId="ADAL" clId="{1775BD9D-1FB3-4C48-9098-C349C297F331}" dt="2025-01-13T19:41:16.748" v="899" actId="408"/>
          <ac:spMkLst>
            <pc:docMk/>
            <pc:sldMk cId="3628822336" sldId="256"/>
            <ac:spMk id="199" creationId="{BEE79D99-317A-6FBC-72C0-04C7164AAD34}"/>
          </ac:spMkLst>
        </pc:spChg>
        <pc:spChg chg="add mod">
          <ac:chgData name="Miha Grcar" userId="e5c00a8d-4dfe-484f-8df1-9221a675244d" providerId="ADAL" clId="{1775BD9D-1FB3-4C48-9098-C349C297F331}" dt="2025-01-13T19:41:16.748" v="899" actId="408"/>
          <ac:spMkLst>
            <pc:docMk/>
            <pc:sldMk cId="3628822336" sldId="256"/>
            <ac:spMk id="200" creationId="{C73DD7C4-9CBD-0DEA-A265-4D500B06EBA2}"/>
          </ac:spMkLst>
        </pc:spChg>
        <pc:spChg chg="add mod">
          <ac:chgData name="Miha Grcar" userId="e5c00a8d-4dfe-484f-8df1-9221a675244d" providerId="ADAL" clId="{1775BD9D-1FB3-4C48-9098-C349C297F331}" dt="2025-01-13T19:41:08.638" v="898" actId="554"/>
          <ac:spMkLst>
            <pc:docMk/>
            <pc:sldMk cId="3628822336" sldId="256"/>
            <ac:spMk id="201" creationId="{314954EB-F17E-CBA7-874B-B4622D23D318}"/>
          </ac:spMkLst>
        </pc:spChg>
        <pc:spChg chg="add mod">
          <ac:chgData name="Miha Grcar" userId="e5c00a8d-4dfe-484f-8df1-9221a675244d" providerId="ADAL" clId="{1775BD9D-1FB3-4C48-9098-C349C297F331}" dt="2025-01-13T19:41:59.590" v="909" actId="20577"/>
          <ac:spMkLst>
            <pc:docMk/>
            <pc:sldMk cId="3628822336" sldId="256"/>
            <ac:spMk id="202" creationId="{7D27A51A-6D40-A8F4-4853-FDE4FF143993}"/>
          </ac:spMkLst>
        </pc:spChg>
        <pc:spChg chg="add mod">
          <ac:chgData name="Miha Grcar" userId="e5c00a8d-4dfe-484f-8df1-9221a675244d" providerId="ADAL" clId="{1775BD9D-1FB3-4C48-9098-C349C297F331}" dt="2025-01-13T19:42:27.803" v="921" actId="20577"/>
          <ac:spMkLst>
            <pc:docMk/>
            <pc:sldMk cId="3628822336" sldId="256"/>
            <ac:spMk id="203" creationId="{336437C0-172E-27A6-C2D1-E7D07AB6E998}"/>
          </ac:spMkLst>
        </pc:spChg>
        <pc:spChg chg="add mod">
          <ac:chgData name="Miha Grcar" userId="e5c00a8d-4dfe-484f-8df1-9221a675244d" providerId="ADAL" clId="{1775BD9D-1FB3-4C48-9098-C349C297F331}" dt="2025-01-13T19:48:03.227" v="946" actId="554"/>
          <ac:spMkLst>
            <pc:docMk/>
            <pc:sldMk cId="3628822336" sldId="256"/>
            <ac:spMk id="210" creationId="{0ACC046F-D654-C5DF-7F43-BAD6D375FFE9}"/>
          </ac:spMkLst>
        </pc:spChg>
        <pc:spChg chg="add mod">
          <ac:chgData name="Miha Grcar" userId="e5c00a8d-4dfe-484f-8df1-9221a675244d" providerId="ADAL" clId="{1775BD9D-1FB3-4C48-9098-C349C297F331}" dt="2025-01-13T19:48:10.126" v="947" actId="408"/>
          <ac:spMkLst>
            <pc:docMk/>
            <pc:sldMk cId="3628822336" sldId="256"/>
            <ac:spMk id="211" creationId="{36E23C4D-48C0-9233-93A3-D01D0D4DCEC3}"/>
          </ac:spMkLst>
        </pc:spChg>
        <pc:spChg chg="add mod">
          <ac:chgData name="Miha Grcar" userId="e5c00a8d-4dfe-484f-8df1-9221a675244d" providerId="ADAL" clId="{1775BD9D-1FB3-4C48-9098-C349C297F331}" dt="2025-01-13T19:48:03.227" v="946" actId="554"/>
          <ac:spMkLst>
            <pc:docMk/>
            <pc:sldMk cId="3628822336" sldId="256"/>
            <ac:spMk id="212" creationId="{6B102305-9B94-52AD-7BE9-BD462F8B0FE2}"/>
          </ac:spMkLst>
        </pc:spChg>
        <pc:spChg chg="add mod">
          <ac:chgData name="Miha Grcar" userId="e5c00a8d-4dfe-484f-8df1-9221a675244d" providerId="ADAL" clId="{1775BD9D-1FB3-4C48-9098-C349C297F331}" dt="2025-01-13T19:49:01.776" v="984" actId="1038"/>
          <ac:spMkLst>
            <pc:docMk/>
            <pc:sldMk cId="3628822336" sldId="256"/>
            <ac:spMk id="213" creationId="{81F9F1F5-7421-CFE4-328D-80E0EBFA29B6}"/>
          </ac:spMkLst>
        </pc:spChg>
        <pc:spChg chg="add mod">
          <ac:chgData name="Miha Grcar" userId="e5c00a8d-4dfe-484f-8df1-9221a675244d" providerId="ADAL" clId="{1775BD9D-1FB3-4C48-9098-C349C297F331}" dt="2025-01-13T19:49:01.776" v="984" actId="1038"/>
          <ac:spMkLst>
            <pc:docMk/>
            <pc:sldMk cId="3628822336" sldId="256"/>
            <ac:spMk id="214" creationId="{70F90103-F3DB-5DE5-F71B-77247E4EE5DC}"/>
          </ac:spMkLst>
        </pc:spChg>
        <pc:spChg chg="add mod">
          <ac:chgData name="Miha Grcar" userId="e5c00a8d-4dfe-484f-8df1-9221a675244d" providerId="ADAL" clId="{1775BD9D-1FB3-4C48-9098-C349C297F331}" dt="2025-01-13T19:50:48.988" v="1108" actId="1035"/>
          <ac:spMkLst>
            <pc:docMk/>
            <pc:sldMk cId="3628822336" sldId="256"/>
            <ac:spMk id="215" creationId="{6249808E-33E0-DDFD-E8B6-8EDA459F02F0}"/>
          </ac:spMkLst>
        </pc:spChg>
        <pc:spChg chg="add mod">
          <ac:chgData name="Miha Grcar" userId="e5c00a8d-4dfe-484f-8df1-9221a675244d" providerId="ADAL" clId="{1775BD9D-1FB3-4C48-9098-C349C297F331}" dt="2025-01-13T19:49:18.124" v="1092" actId="1035"/>
          <ac:spMkLst>
            <pc:docMk/>
            <pc:sldMk cId="3628822336" sldId="256"/>
            <ac:spMk id="216" creationId="{EF9C518E-8A15-60F5-1FD2-46DEAD76227A}"/>
          </ac:spMkLst>
        </pc:spChg>
        <pc:spChg chg="add mod">
          <ac:chgData name="Miha Grcar" userId="e5c00a8d-4dfe-484f-8df1-9221a675244d" providerId="ADAL" clId="{1775BD9D-1FB3-4C48-9098-C349C297F331}" dt="2025-01-13T19:53:21.942" v="1156" actId="1038"/>
          <ac:spMkLst>
            <pc:docMk/>
            <pc:sldMk cId="3628822336" sldId="256"/>
            <ac:spMk id="219" creationId="{86E18FD0-CBD8-1D72-835C-AAE17D4FB026}"/>
          </ac:spMkLst>
        </pc:spChg>
        <pc:spChg chg="add mod">
          <ac:chgData name="Miha Grcar" userId="e5c00a8d-4dfe-484f-8df1-9221a675244d" providerId="ADAL" clId="{1775BD9D-1FB3-4C48-9098-C349C297F331}" dt="2025-01-13T19:53:36.290" v="1213" actId="1035"/>
          <ac:spMkLst>
            <pc:docMk/>
            <pc:sldMk cId="3628822336" sldId="256"/>
            <ac:spMk id="220" creationId="{8A0C9337-673D-CF04-ECEF-A0F70B8CE068}"/>
          </ac:spMkLst>
        </pc:spChg>
        <pc:spChg chg="add mod">
          <ac:chgData name="Miha Grcar" userId="e5c00a8d-4dfe-484f-8df1-9221a675244d" providerId="ADAL" clId="{1775BD9D-1FB3-4C48-9098-C349C297F331}" dt="2025-01-13T19:53:48.651" v="1239" actId="1036"/>
          <ac:spMkLst>
            <pc:docMk/>
            <pc:sldMk cId="3628822336" sldId="256"/>
            <ac:spMk id="221" creationId="{DEA80906-470B-1609-1B05-5A55B5E6FF7A}"/>
          </ac:spMkLst>
        </pc:spChg>
        <pc:spChg chg="add mod">
          <ac:chgData name="Miha Grcar" userId="e5c00a8d-4dfe-484f-8df1-9221a675244d" providerId="ADAL" clId="{1775BD9D-1FB3-4C48-9098-C349C297F331}" dt="2025-01-13T19:54:05.975" v="1269" actId="1035"/>
          <ac:spMkLst>
            <pc:docMk/>
            <pc:sldMk cId="3628822336" sldId="256"/>
            <ac:spMk id="222" creationId="{1391C3BD-8E52-5F2C-5BA4-66CC98E36202}"/>
          </ac:spMkLst>
        </pc:spChg>
        <pc:spChg chg="add mod">
          <ac:chgData name="Miha Grcar" userId="e5c00a8d-4dfe-484f-8df1-9221a675244d" providerId="ADAL" clId="{1775BD9D-1FB3-4C48-9098-C349C297F331}" dt="2025-01-13T19:56:39.959" v="1453" actId="554"/>
          <ac:spMkLst>
            <pc:docMk/>
            <pc:sldMk cId="3628822336" sldId="256"/>
            <ac:spMk id="223" creationId="{17CB5686-7B13-67FA-BD34-6C327BD9F14F}"/>
          </ac:spMkLst>
        </pc:spChg>
        <pc:spChg chg="add mod">
          <ac:chgData name="Miha Grcar" userId="e5c00a8d-4dfe-484f-8df1-9221a675244d" providerId="ADAL" clId="{1775BD9D-1FB3-4C48-9098-C349C297F331}" dt="2025-01-13T19:55:00.856" v="1316" actId="14100"/>
          <ac:spMkLst>
            <pc:docMk/>
            <pc:sldMk cId="3628822336" sldId="256"/>
            <ac:spMk id="224" creationId="{BF56A110-6BD7-1DC2-6CF8-521369217ECB}"/>
          </ac:spMkLst>
        </pc:spChg>
        <pc:spChg chg="add mod">
          <ac:chgData name="Miha Grcar" userId="e5c00a8d-4dfe-484f-8df1-9221a675244d" providerId="ADAL" clId="{1775BD9D-1FB3-4C48-9098-C349C297F331}" dt="2025-01-13T19:57:44.195" v="1563" actId="554"/>
          <ac:spMkLst>
            <pc:docMk/>
            <pc:sldMk cId="3628822336" sldId="256"/>
            <ac:spMk id="225" creationId="{466B853A-C4C4-205F-E86D-906E58D45C90}"/>
          </ac:spMkLst>
        </pc:spChg>
        <pc:spChg chg="add mod">
          <ac:chgData name="Miha Grcar" userId="e5c00a8d-4dfe-484f-8df1-9221a675244d" providerId="ADAL" clId="{1775BD9D-1FB3-4C48-9098-C349C297F331}" dt="2025-01-13T19:56:39.959" v="1453" actId="554"/>
          <ac:spMkLst>
            <pc:docMk/>
            <pc:sldMk cId="3628822336" sldId="256"/>
            <ac:spMk id="226" creationId="{5EB4410D-5595-76DC-C60B-098983934723}"/>
          </ac:spMkLst>
        </pc:spChg>
        <pc:spChg chg="add mod">
          <ac:chgData name="Miha Grcar" userId="e5c00a8d-4dfe-484f-8df1-9221a675244d" providerId="ADAL" clId="{1775BD9D-1FB3-4C48-9098-C349C297F331}" dt="2025-01-13T19:57:05.598" v="1466" actId="1037"/>
          <ac:spMkLst>
            <pc:docMk/>
            <pc:sldMk cId="3628822336" sldId="256"/>
            <ac:spMk id="227" creationId="{AE24C219-07E1-7D5C-38C9-EFF8D36DF0CD}"/>
          </ac:spMkLst>
        </pc:spChg>
        <pc:spChg chg="add mod">
          <ac:chgData name="Miha Grcar" userId="e5c00a8d-4dfe-484f-8df1-9221a675244d" providerId="ADAL" clId="{1775BD9D-1FB3-4C48-9098-C349C297F331}" dt="2025-01-13T19:57:44.195" v="1563" actId="554"/>
          <ac:spMkLst>
            <pc:docMk/>
            <pc:sldMk cId="3628822336" sldId="256"/>
            <ac:spMk id="228" creationId="{2B12D208-8515-9345-B512-586C7B8D88AD}"/>
          </ac:spMkLst>
        </pc:spChg>
        <pc:spChg chg="add mod">
          <ac:chgData name="Miha Grcar" userId="e5c00a8d-4dfe-484f-8df1-9221a675244d" providerId="ADAL" clId="{1775BD9D-1FB3-4C48-9098-C349C297F331}" dt="2025-01-13T19:58:47.690" v="1654" actId="14100"/>
          <ac:spMkLst>
            <pc:docMk/>
            <pc:sldMk cId="3628822336" sldId="256"/>
            <ac:spMk id="229" creationId="{6A9B7E72-5DBE-5A4F-C306-6B25FBE52BBC}"/>
          </ac:spMkLst>
        </pc:spChg>
        <pc:spChg chg="add mod">
          <ac:chgData name="Miha Grcar" userId="e5c00a8d-4dfe-484f-8df1-9221a675244d" providerId="ADAL" clId="{1775BD9D-1FB3-4C48-9098-C349C297F331}" dt="2025-01-13T19:59:15.881" v="1680" actId="1038"/>
          <ac:spMkLst>
            <pc:docMk/>
            <pc:sldMk cId="3628822336" sldId="256"/>
            <ac:spMk id="230" creationId="{B653122D-1716-8D4C-1485-C55229903F6F}"/>
          </ac:spMkLst>
        </pc:spChg>
        <pc:spChg chg="add mod">
          <ac:chgData name="Miha Grcar" userId="e5c00a8d-4dfe-484f-8df1-9221a675244d" providerId="ADAL" clId="{1775BD9D-1FB3-4C48-9098-C349C297F331}" dt="2025-01-13T20:39:32.881" v="1716" actId="14100"/>
          <ac:spMkLst>
            <pc:docMk/>
            <pc:sldMk cId="3628822336" sldId="256"/>
            <ac:spMk id="231" creationId="{3E2E0484-A728-B50C-8BA8-C2A51D9EA12E}"/>
          </ac:spMkLst>
        </pc:spChg>
        <pc:spChg chg="add mod">
          <ac:chgData name="Miha Grcar" userId="e5c00a8d-4dfe-484f-8df1-9221a675244d" providerId="ADAL" clId="{1775BD9D-1FB3-4C48-9098-C349C297F331}" dt="2025-01-13T20:39:27.522" v="1715" actId="1036"/>
          <ac:spMkLst>
            <pc:docMk/>
            <pc:sldMk cId="3628822336" sldId="256"/>
            <ac:spMk id="232" creationId="{DF21D1F3-5EF6-4C00-8F78-C1BEBCB7F21E}"/>
          </ac:spMkLst>
        </pc:spChg>
        <pc:spChg chg="add mod">
          <ac:chgData name="Miha Grcar" userId="e5c00a8d-4dfe-484f-8df1-9221a675244d" providerId="ADAL" clId="{1775BD9D-1FB3-4C48-9098-C349C297F331}" dt="2025-01-13T20:41:07.304" v="1742" actId="552"/>
          <ac:spMkLst>
            <pc:docMk/>
            <pc:sldMk cId="3628822336" sldId="256"/>
            <ac:spMk id="233" creationId="{45DB4D9C-9E6A-5DAD-70A7-AB04BB9FB85F}"/>
          </ac:spMkLst>
        </pc:spChg>
        <pc:spChg chg="add mod">
          <ac:chgData name="Miha Grcar" userId="e5c00a8d-4dfe-484f-8df1-9221a675244d" providerId="ADAL" clId="{1775BD9D-1FB3-4C48-9098-C349C297F331}" dt="2025-01-13T20:41:28.799" v="1744" actId="1076"/>
          <ac:spMkLst>
            <pc:docMk/>
            <pc:sldMk cId="3628822336" sldId="256"/>
            <ac:spMk id="234" creationId="{0AD72C92-400E-449E-4604-7C144940A89F}"/>
          </ac:spMkLst>
        </pc:spChg>
        <pc:spChg chg="add mod">
          <ac:chgData name="Miha Grcar" userId="e5c00a8d-4dfe-484f-8df1-9221a675244d" providerId="ADAL" clId="{1775BD9D-1FB3-4C48-9098-C349C297F331}" dt="2025-01-13T20:41:07.304" v="1742" actId="552"/>
          <ac:spMkLst>
            <pc:docMk/>
            <pc:sldMk cId="3628822336" sldId="256"/>
            <ac:spMk id="235" creationId="{3A413EE4-DAE5-4D88-7A51-BC5C56A57596}"/>
          </ac:spMkLst>
        </pc:spChg>
        <pc:spChg chg="add mod">
          <ac:chgData name="Miha Grcar" userId="e5c00a8d-4dfe-484f-8df1-9221a675244d" providerId="ADAL" clId="{1775BD9D-1FB3-4C48-9098-C349C297F331}" dt="2025-01-13T20:42:01.218" v="1780" actId="1038"/>
          <ac:spMkLst>
            <pc:docMk/>
            <pc:sldMk cId="3628822336" sldId="256"/>
            <ac:spMk id="236" creationId="{71438402-A08D-B581-3940-B40279E4273E}"/>
          </ac:spMkLst>
        </pc:spChg>
        <pc:spChg chg="add mod">
          <ac:chgData name="Miha Grcar" userId="e5c00a8d-4dfe-484f-8df1-9221a675244d" providerId="ADAL" clId="{1775BD9D-1FB3-4C48-9098-C349C297F331}" dt="2025-01-13T20:42:19.962" v="1782" actId="1076"/>
          <ac:spMkLst>
            <pc:docMk/>
            <pc:sldMk cId="3628822336" sldId="256"/>
            <ac:spMk id="237" creationId="{730A469B-9DD6-B042-518F-870BCDA959FD}"/>
          </ac:spMkLst>
        </pc:spChg>
        <pc:spChg chg="add mod">
          <ac:chgData name="Miha Grcar" userId="e5c00a8d-4dfe-484f-8df1-9221a675244d" providerId="ADAL" clId="{1775BD9D-1FB3-4C48-9098-C349C297F331}" dt="2025-01-13T20:42:47.568" v="1790" actId="1037"/>
          <ac:spMkLst>
            <pc:docMk/>
            <pc:sldMk cId="3628822336" sldId="256"/>
            <ac:spMk id="238" creationId="{2A24D0E4-2F04-6839-CF08-EAA90586740E}"/>
          </ac:spMkLst>
        </pc:spChg>
        <pc:spChg chg="add mod">
          <ac:chgData name="Miha Grcar" userId="e5c00a8d-4dfe-484f-8df1-9221a675244d" providerId="ADAL" clId="{1775BD9D-1FB3-4C48-9098-C349C297F331}" dt="2025-01-13T20:43:14.735" v="1809" actId="14100"/>
          <ac:spMkLst>
            <pc:docMk/>
            <pc:sldMk cId="3628822336" sldId="256"/>
            <ac:spMk id="239" creationId="{2134A1B6-BE97-BAB4-9B84-194EED775B81}"/>
          </ac:spMkLst>
        </pc:spChg>
        <pc:spChg chg="add mod">
          <ac:chgData name="Miha Grcar" userId="e5c00a8d-4dfe-484f-8df1-9221a675244d" providerId="ADAL" clId="{1775BD9D-1FB3-4C48-9098-C349C297F331}" dt="2025-01-13T20:43:39.135" v="1821" actId="14100"/>
          <ac:spMkLst>
            <pc:docMk/>
            <pc:sldMk cId="3628822336" sldId="256"/>
            <ac:spMk id="240" creationId="{158C2520-F1EA-AB52-D8AC-FA4F4A436480}"/>
          </ac:spMkLst>
        </pc:spChg>
        <pc:spChg chg="add mod">
          <ac:chgData name="Miha Grcar" userId="e5c00a8d-4dfe-484f-8df1-9221a675244d" providerId="ADAL" clId="{1775BD9D-1FB3-4C48-9098-C349C297F331}" dt="2025-01-13T20:45:34.172" v="1853" actId="1035"/>
          <ac:spMkLst>
            <pc:docMk/>
            <pc:sldMk cId="3628822336" sldId="256"/>
            <ac:spMk id="241" creationId="{6E9EF6D5-7103-FDC7-D50F-B13BFBFF606E}"/>
          </ac:spMkLst>
        </pc:spChg>
        <pc:spChg chg="add mod">
          <ac:chgData name="Miha Grcar" userId="e5c00a8d-4dfe-484f-8df1-9221a675244d" providerId="ADAL" clId="{1775BD9D-1FB3-4C48-9098-C349C297F331}" dt="2025-01-13T20:45:56.788" v="1865" actId="1038"/>
          <ac:spMkLst>
            <pc:docMk/>
            <pc:sldMk cId="3628822336" sldId="256"/>
            <ac:spMk id="242" creationId="{1AB968E8-273D-C089-107B-CC30ABA6ABB4}"/>
          </ac:spMkLst>
        </pc:spChg>
        <pc:spChg chg="add mod">
          <ac:chgData name="Miha Grcar" userId="e5c00a8d-4dfe-484f-8df1-9221a675244d" providerId="ADAL" clId="{1775BD9D-1FB3-4C48-9098-C349C297F331}" dt="2025-01-13T20:47:01.949" v="1876" actId="1037"/>
          <ac:spMkLst>
            <pc:docMk/>
            <pc:sldMk cId="3628822336" sldId="256"/>
            <ac:spMk id="245" creationId="{4E2D5BA9-F38B-C867-7943-4E93FF4ECCDA}"/>
          </ac:spMkLst>
        </pc:spChg>
        <pc:spChg chg="add mod">
          <ac:chgData name="Miha Grcar" userId="e5c00a8d-4dfe-484f-8df1-9221a675244d" providerId="ADAL" clId="{1775BD9D-1FB3-4C48-9098-C349C297F331}" dt="2025-01-13T20:47:25.446" v="1887" actId="1036"/>
          <ac:spMkLst>
            <pc:docMk/>
            <pc:sldMk cId="3628822336" sldId="256"/>
            <ac:spMk id="246" creationId="{6DD01139-0207-881D-ABB5-566A584D001D}"/>
          </ac:spMkLst>
        </pc:spChg>
        <pc:spChg chg="add mod">
          <ac:chgData name="Miha Grcar" userId="e5c00a8d-4dfe-484f-8df1-9221a675244d" providerId="ADAL" clId="{1775BD9D-1FB3-4C48-9098-C349C297F331}" dt="2025-01-13T20:48:07.531" v="1932" actId="1036"/>
          <ac:spMkLst>
            <pc:docMk/>
            <pc:sldMk cId="3628822336" sldId="256"/>
            <ac:spMk id="247" creationId="{A8B24306-1A68-82DA-D73E-F23E7D7D9FF4}"/>
          </ac:spMkLst>
        </pc:spChg>
        <pc:spChg chg="add mod">
          <ac:chgData name="Miha Grcar" userId="e5c00a8d-4dfe-484f-8df1-9221a675244d" providerId="ADAL" clId="{1775BD9D-1FB3-4C48-9098-C349C297F331}" dt="2025-01-13T20:49:41.948" v="1951" actId="1035"/>
          <ac:spMkLst>
            <pc:docMk/>
            <pc:sldMk cId="3628822336" sldId="256"/>
            <ac:spMk id="248" creationId="{D4D35C7E-7E1F-BA8D-5BB0-FE96E685B157}"/>
          </ac:spMkLst>
        </pc:spChg>
        <pc:spChg chg="add mod">
          <ac:chgData name="Miha Grcar" userId="e5c00a8d-4dfe-484f-8df1-9221a675244d" providerId="ADAL" clId="{1775BD9D-1FB3-4C48-9098-C349C297F331}" dt="2025-01-13T20:50:03.259" v="1971" actId="1035"/>
          <ac:spMkLst>
            <pc:docMk/>
            <pc:sldMk cId="3628822336" sldId="256"/>
            <ac:spMk id="249" creationId="{FED1573D-8F57-FF57-9DEF-E9C8B67258B8}"/>
          </ac:spMkLst>
        </pc:spChg>
        <pc:spChg chg="add mod">
          <ac:chgData name="Miha Grcar" userId="e5c00a8d-4dfe-484f-8df1-9221a675244d" providerId="ADAL" clId="{1775BD9D-1FB3-4C48-9098-C349C297F331}" dt="2025-01-13T20:50:20.483" v="1989" actId="1035"/>
          <ac:spMkLst>
            <pc:docMk/>
            <pc:sldMk cId="3628822336" sldId="256"/>
            <ac:spMk id="250" creationId="{33AA40D1-250E-C033-C90E-1617D4378645}"/>
          </ac:spMkLst>
        </pc:spChg>
        <pc:spChg chg="add mod">
          <ac:chgData name="Miha Grcar" userId="e5c00a8d-4dfe-484f-8df1-9221a675244d" providerId="ADAL" clId="{1775BD9D-1FB3-4C48-9098-C349C297F331}" dt="2025-01-13T20:51:41.172" v="2029" actId="553"/>
          <ac:spMkLst>
            <pc:docMk/>
            <pc:sldMk cId="3628822336" sldId="256"/>
            <ac:spMk id="251" creationId="{66FB3556-9777-D22B-2E8C-8CA22019BC7D}"/>
          </ac:spMkLst>
        </pc:spChg>
        <pc:spChg chg="add mod">
          <ac:chgData name="Miha Grcar" userId="e5c00a8d-4dfe-484f-8df1-9221a675244d" providerId="ADAL" clId="{1775BD9D-1FB3-4C48-9098-C349C297F331}" dt="2025-01-13T20:51:41.172" v="2029" actId="553"/>
          <ac:spMkLst>
            <pc:docMk/>
            <pc:sldMk cId="3628822336" sldId="256"/>
            <ac:spMk id="252" creationId="{A939E9EF-78A2-92CB-B638-F2FB98E02FAC}"/>
          </ac:spMkLst>
        </pc:spChg>
        <pc:spChg chg="add mod">
          <ac:chgData name="Miha Grcar" userId="e5c00a8d-4dfe-484f-8df1-9221a675244d" providerId="ADAL" clId="{1775BD9D-1FB3-4C48-9098-C349C297F331}" dt="2025-01-13T20:53:13.323" v="2040" actId="1038"/>
          <ac:spMkLst>
            <pc:docMk/>
            <pc:sldMk cId="3628822336" sldId="256"/>
            <ac:spMk id="253" creationId="{C12B7F2A-CAAB-0E01-D932-DB494EFFC0D1}"/>
          </ac:spMkLst>
        </pc:spChg>
        <pc:spChg chg="add mod">
          <ac:chgData name="Miha Grcar" userId="e5c00a8d-4dfe-484f-8df1-9221a675244d" providerId="ADAL" clId="{1775BD9D-1FB3-4C48-9098-C349C297F331}" dt="2025-01-13T20:54:58.259" v="2051" actId="14100"/>
          <ac:spMkLst>
            <pc:docMk/>
            <pc:sldMk cId="3628822336" sldId="256"/>
            <ac:spMk id="254" creationId="{0FBE69E0-E940-5EAF-DB1B-13E2D283060B}"/>
          </ac:spMkLst>
        </pc:spChg>
        <pc:spChg chg="add mod">
          <ac:chgData name="Miha Grcar" userId="e5c00a8d-4dfe-484f-8df1-9221a675244d" providerId="ADAL" clId="{1775BD9D-1FB3-4C48-9098-C349C297F331}" dt="2025-01-13T20:55:11.926" v="2068" actId="1036"/>
          <ac:spMkLst>
            <pc:docMk/>
            <pc:sldMk cId="3628822336" sldId="256"/>
            <ac:spMk id="255" creationId="{B04C135A-74D0-3A3E-5D4F-63C43BD50DFF}"/>
          </ac:spMkLst>
        </pc:spChg>
        <pc:spChg chg="add mod">
          <ac:chgData name="Miha Grcar" userId="e5c00a8d-4dfe-484f-8df1-9221a675244d" providerId="ADAL" clId="{1775BD9D-1FB3-4C48-9098-C349C297F331}" dt="2025-01-13T20:56:05.177" v="2153" actId="1036"/>
          <ac:spMkLst>
            <pc:docMk/>
            <pc:sldMk cId="3628822336" sldId="256"/>
            <ac:spMk id="256" creationId="{4F715B33-B39D-15CF-8D48-3E01C88EF287}"/>
          </ac:spMkLst>
        </pc:spChg>
        <pc:spChg chg="add mod">
          <ac:chgData name="Miha Grcar" userId="e5c00a8d-4dfe-484f-8df1-9221a675244d" providerId="ADAL" clId="{1775BD9D-1FB3-4C48-9098-C349C297F331}" dt="2025-01-13T20:56:05.177" v="2153" actId="1036"/>
          <ac:spMkLst>
            <pc:docMk/>
            <pc:sldMk cId="3628822336" sldId="256"/>
            <ac:spMk id="257" creationId="{30165FF3-703F-FF54-602B-1FF6B58B812D}"/>
          </ac:spMkLst>
        </pc:spChg>
        <pc:spChg chg="add mod">
          <ac:chgData name="Miha Grcar" userId="e5c00a8d-4dfe-484f-8df1-9221a675244d" providerId="ADAL" clId="{1775BD9D-1FB3-4C48-9098-C349C297F331}" dt="2025-01-13T20:58:58.412" v="2172" actId="554"/>
          <ac:spMkLst>
            <pc:docMk/>
            <pc:sldMk cId="3628822336" sldId="256"/>
            <ac:spMk id="258" creationId="{7892F10E-93A1-42BC-6906-0CA6083CA9D3}"/>
          </ac:spMkLst>
        </pc:spChg>
        <pc:spChg chg="add mod">
          <ac:chgData name="Miha Grcar" userId="e5c00a8d-4dfe-484f-8df1-9221a675244d" providerId="ADAL" clId="{1775BD9D-1FB3-4C48-9098-C349C297F331}" dt="2025-01-13T20:59:03.361" v="2173" actId="408"/>
          <ac:spMkLst>
            <pc:docMk/>
            <pc:sldMk cId="3628822336" sldId="256"/>
            <ac:spMk id="259" creationId="{912A7567-25CA-8487-4569-976416C9AC9A}"/>
          </ac:spMkLst>
        </pc:spChg>
        <pc:spChg chg="add mod">
          <ac:chgData name="Miha Grcar" userId="e5c00a8d-4dfe-484f-8df1-9221a675244d" providerId="ADAL" clId="{1775BD9D-1FB3-4C48-9098-C349C297F331}" dt="2025-01-13T20:59:03.361" v="2173" actId="408"/>
          <ac:spMkLst>
            <pc:docMk/>
            <pc:sldMk cId="3628822336" sldId="256"/>
            <ac:spMk id="260" creationId="{3B3B88AB-4A1C-DB7C-4DC0-8E4291FE44DF}"/>
          </ac:spMkLst>
        </pc:spChg>
        <pc:spChg chg="add mod">
          <ac:chgData name="Miha Grcar" userId="e5c00a8d-4dfe-484f-8df1-9221a675244d" providerId="ADAL" clId="{1775BD9D-1FB3-4C48-9098-C349C297F331}" dt="2025-01-13T20:59:03.361" v="2173" actId="408"/>
          <ac:spMkLst>
            <pc:docMk/>
            <pc:sldMk cId="3628822336" sldId="256"/>
            <ac:spMk id="261" creationId="{27251CEE-AD20-BEC0-34AF-FD8275AFE37A}"/>
          </ac:spMkLst>
        </pc:spChg>
        <pc:spChg chg="add mod">
          <ac:chgData name="Miha Grcar" userId="e5c00a8d-4dfe-484f-8df1-9221a675244d" providerId="ADAL" clId="{1775BD9D-1FB3-4C48-9098-C349C297F331}" dt="2025-01-13T20:59:03.361" v="2173" actId="408"/>
          <ac:spMkLst>
            <pc:docMk/>
            <pc:sldMk cId="3628822336" sldId="256"/>
            <ac:spMk id="262" creationId="{12CAADD3-929D-FB5C-90A2-830D289A70DF}"/>
          </ac:spMkLst>
        </pc:spChg>
        <pc:spChg chg="add mod">
          <ac:chgData name="Miha Grcar" userId="e5c00a8d-4dfe-484f-8df1-9221a675244d" providerId="ADAL" clId="{1775BD9D-1FB3-4C48-9098-C349C297F331}" dt="2025-01-13T20:59:03.361" v="2173" actId="408"/>
          <ac:spMkLst>
            <pc:docMk/>
            <pc:sldMk cId="3628822336" sldId="256"/>
            <ac:spMk id="263" creationId="{22B68225-E757-7036-7B2A-DF0E66930041}"/>
          </ac:spMkLst>
        </pc:spChg>
        <pc:spChg chg="add mod">
          <ac:chgData name="Miha Grcar" userId="e5c00a8d-4dfe-484f-8df1-9221a675244d" providerId="ADAL" clId="{1775BD9D-1FB3-4C48-9098-C349C297F331}" dt="2025-01-13T20:59:03.361" v="2173" actId="408"/>
          <ac:spMkLst>
            <pc:docMk/>
            <pc:sldMk cId="3628822336" sldId="256"/>
            <ac:spMk id="264" creationId="{2AB8CF8A-7294-1666-35ED-3F12AD0F7826}"/>
          </ac:spMkLst>
        </pc:spChg>
        <pc:spChg chg="add mod">
          <ac:chgData name="Miha Grcar" userId="e5c00a8d-4dfe-484f-8df1-9221a675244d" providerId="ADAL" clId="{1775BD9D-1FB3-4C48-9098-C349C297F331}" dt="2025-01-13T20:59:03.361" v="2173" actId="408"/>
          <ac:spMkLst>
            <pc:docMk/>
            <pc:sldMk cId="3628822336" sldId="256"/>
            <ac:spMk id="265" creationId="{BD9CB6FC-6F3F-1632-7047-2231B2B6F377}"/>
          </ac:spMkLst>
        </pc:spChg>
        <pc:spChg chg="add mod">
          <ac:chgData name="Miha Grcar" userId="e5c00a8d-4dfe-484f-8df1-9221a675244d" providerId="ADAL" clId="{1775BD9D-1FB3-4C48-9098-C349C297F331}" dt="2025-01-13T20:59:03.361" v="2173" actId="408"/>
          <ac:spMkLst>
            <pc:docMk/>
            <pc:sldMk cId="3628822336" sldId="256"/>
            <ac:spMk id="266" creationId="{70D65447-0C99-D4A2-FE15-E464354CA493}"/>
          </ac:spMkLst>
        </pc:spChg>
        <pc:spChg chg="add mod">
          <ac:chgData name="Miha Grcar" userId="e5c00a8d-4dfe-484f-8df1-9221a675244d" providerId="ADAL" clId="{1775BD9D-1FB3-4C48-9098-C349C297F331}" dt="2025-01-13T20:58:58.412" v="2172" actId="554"/>
          <ac:spMkLst>
            <pc:docMk/>
            <pc:sldMk cId="3628822336" sldId="256"/>
            <ac:spMk id="267" creationId="{17918F74-7DAF-47A3-A028-B493BE56BB97}"/>
          </ac:spMkLst>
        </pc:spChg>
        <pc:spChg chg="add mod">
          <ac:chgData name="Miha Grcar" userId="e5c00a8d-4dfe-484f-8df1-9221a675244d" providerId="ADAL" clId="{1775BD9D-1FB3-4C48-9098-C349C297F331}" dt="2025-01-13T21:00:23.494" v="2178" actId="1076"/>
          <ac:spMkLst>
            <pc:docMk/>
            <pc:sldMk cId="3628822336" sldId="256"/>
            <ac:spMk id="268" creationId="{C1F6A547-BD3D-ED20-4EBC-AD809671147A}"/>
          </ac:spMkLst>
        </pc:spChg>
        <pc:spChg chg="add mod">
          <ac:chgData name="Miha Grcar" userId="e5c00a8d-4dfe-484f-8df1-9221a675244d" providerId="ADAL" clId="{1775BD9D-1FB3-4C48-9098-C349C297F331}" dt="2025-01-13T21:00:41.001" v="2187" actId="1036"/>
          <ac:spMkLst>
            <pc:docMk/>
            <pc:sldMk cId="3628822336" sldId="256"/>
            <ac:spMk id="269" creationId="{9B9DC265-73A7-F8B9-F23E-EFE3BF4CD528}"/>
          </ac:spMkLst>
        </pc:spChg>
        <pc:spChg chg="add mod">
          <ac:chgData name="Miha Grcar" userId="e5c00a8d-4dfe-484f-8df1-9221a675244d" providerId="ADAL" clId="{1775BD9D-1FB3-4C48-9098-C349C297F331}" dt="2025-01-13T21:00:55.851" v="2198" actId="1037"/>
          <ac:spMkLst>
            <pc:docMk/>
            <pc:sldMk cId="3628822336" sldId="256"/>
            <ac:spMk id="270" creationId="{68E69C9B-D09F-5C82-AE8B-BF385E095614}"/>
          </ac:spMkLst>
        </pc:spChg>
        <pc:spChg chg="add mod">
          <ac:chgData name="Miha Grcar" userId="e5c00a8d-4dfe-484f-8df1-9221a675244d" providerId="ADAL" clId="{1775BD9D-1FB3-4C48-9098-C349C297F331}" dt="2025-01-13T21:01:58.789" v="2213" actId="1038"/>
          <ac:spMkLst>
            <pc:docMk/>
            <pc:sldMk cId="3628822336" sldId="256"/>
            <ac:spMk id="271" creationId="{4BE29A65-4B5F-2E50-96EF-29FFEE1F8D18}"/>
          </ac:spMkLst>
        </pc:spChg>
        <pc:spChg chg="add mod">
          <ac:chgData name="Miha Grcar" userId="e5c00a8d-4dfe-484f-8df1-9221a675244d" providerId="ADAL" clId="{1775BD9D-1FB3-4C48-9098-C349C297F331}" dt="2025-01-13T21:02:18.316" v="2216" actId="14100"/>
          <ac:spMkLst>
            <pc:docMk/>
            <pc:sldMk cId="3628822336" sldId="256"/>
            <ac:spMk id="272" creationId="{98E237BA-82B5-5EE4-AED4-4376465AAA9F}"/>
          </ac:spMkLst>
        </pc:spChg>
        <pc:spChg chg="add mod">
          <ac:chgData name="Miha Grcar" userId="e5c00a8d-4dfe-484f-8df1-9221a675244d" providerId="ADAL" clId="{1775BD9D-1FB3-4C48-9098-C349C297F331}" dt="2025-01-13T21:02:30.768" v="2220" actId="1076"/>
          <ac:spMkLst>
            <pc:docMk/>
            <pc:sldMk cId="3628822336" sldId="256"/>
            <ac:spMk id="273" creationId="{C4E2885C-FAC8-5511-32C5-E16FF1490607}"/>
          </ac:spMkLst>
        </pc:spChg>
        <pc:spChg chg="add mod">
          <ac:chgData name="Miha Grcar" userId="e5c00a8d-4dfe-484f-8df1-9221a675244d" providerId="ADAL" clId="{1775BD9D-1FB3-4C48-9098-C349C297F331}" dt="2025-01-13T21:03:05.942" v="2236" actId="1037"/>
          <ac:spMkLst>
            <pc:docMk/>
            <pc:sldMk cId="3628822336" sldId="256"/>
            <ac:spMk id="274" creationId="{FDABFDA6-7476-790E-6699-2AAFC672052D}"/>
          </ac:spMkLst>
        </pc:spChg>
        <pc:spChg chg="add mod">
          <ac:chgData name="Miha Grcar" userId="e5c00a8d-4dfe-484f-8df1-9221a675244d" providerId="ADAL" clId="{1775BD9D-1FB3-4C48-9098-C349C297F331}" dt="2025-01-13T21:04:29.776" v="2241" actId="1076"/>
          <ac:spMkLst>
            <pc:docMk/>
            <pc:sldMk cId="3628822336" sldId="256"/>
            <ac:spMk id="275" creationId="{03982B86-62D7-FEFD-04A5-910890E339CF}"/>
          </ac:spMkLst>
        </pc:spChg>
        <pc:spChg chg="add mod">
          <ac:chgData name="Miha Grcar" userId="e5c00a8d-4dfe-484f-8df1-9221a675244d" providerId="ADAL" clId="{1775BD9D-1FB3-4C48-9098-C349C297F331}" dt="2025-01-13T21:05:41.016" v="2252" actId="12788"/>
          <ac:spMkLst>
            <pc:docMk/>
            <pc:sldMk cId="3628822336" sldId="256"/>
            <ac:spMk id="276" creationId="{6402CEB5-2D73-9EBD-E1C2-21F32A1438B6}"/>
          </ac:spMkLst>
        </pc:spChg>
        <pc:spChg chg="add mod">
          <ac:chgData name="Miha Grcar" userId="e5c00a8d-4dfe-484f-8df1-9221a675244d" providerId="ADAL" clId="{1775BD9D-1FB3-4C48-9098-C349C297F331}" dt="2025-01-13T21:05:45.733" v="2253" actId="465"/>
          <ac:spMkLst>
            <pc:docMk/>
            <pc:sldMk cId="3628822336" sldId="256"/>
            <ac:spMk id="277" creationId="{3427AB16-DE94-8149-CEB4-DD8E3C3EA239}"/>
          </ac:spMkLst>
        </pc:spChg>
        <pc:spChg chg="add mod">
          <ac:chgData name="Miha Grcar" userId="e5c00a8d-4dfe-484f-8df1-9221a675244d" providerId="ADAL" clId="{1775BD9D-1FB3-4C48-9098-C349C297F331}" dt="2025-01-13T21:05:45.733" v="2253" actId="465"/>
          <ac:spMkLst>
            <pc:docMk/>
            <pc:sldMk cId="3628822336" sldId="256"/>
            <ac:spMk id="278" creationId="{D77046A3-AC67-9F6C-00B2-B9C218038E96}"/>
          </ac:spMkLst>
        </pc:spChg>
        <pc:spChg chg="add mod">
          <ac:chgData name="Miha Grcar" userId="e5c00a8d-4dfe-484f-8df1-9221a675244d" providerId="ADAL" clId="{1775BD9D-1FB3-4C48-9098-C349C297F331}" dt="2025-01-13T21:05:41.016" v="2252" actId="12788"/>
          <ac:spMkLst>
            <pc:docMk/>
            <pc:sldMk cId="3628822336" sldId="256"/>
            <ac:spMk id="279" creationId="{CA758204-2472-5EC0-0C7D-54B2513F2F71}"/>
          </ac:spMkLst>
        </pc:spChg>
        <pc:spChg chg="add mod">
          <ac:chgData name="Miha Grcar" userId="e5c00a8d-4dfe-484f-8df1-9221a675244d" providerId="ADAL" clId="{1775BD9D-1FB3-4C48-9098-C349C297F331}" dt="2025-01-13T21:08:15.399" v="2296" actId="12788"/>
          <ac:spMkLst>
            <pc:docMk/>
            <pc:sldMk cId="3628822336" sldId="256"/>
            <ac:spMk id="280" creationId="{FAF2222C-D1AF-5824-9570-56F7B3EB8360}"/>
          </ac:spMkLst>
        </pc:spChg>
        <pc:spChg chg="add mod">
          <ac:chgData name="Miha Grcar" userId="e5c00a8d-4dfe-484f-8df1-9221a675244d" providerId="ADAL" clId="{1775BD9D-1FB3-4C48-9098-C349C297F331}" dt="2025-01-13T21:08:19.801" v="2297" actId="465"/>
          <ac:spMkLst>
            <pc:docMk/>
            <pc:sldMk cId="3628822336" sldId="256"/>
            <ac:spMk id="281" creationId="{E3871010-3DBD-05A4-A30D-6BAB0ABE6DC2}"/>
          </ac:spMkLst>
        </pc:spChg>
        <pc:spChg chg="add mod">
          <ac:chgData name="Miha Grcar" userId="e5c00a8d-4dfe-484f-8df1-9221a675244d" providerId="ADAL" clId="{1775BD9D-1FB3-4C48-9098-C349C297F331}" dt="2025-01-13T21:08:19.801" v="2297" actId="465"/>
          <ac:spMkLst>
            <pc:docMk/>
            <pc:sldMk cId="3628822336" sldId="256"/>
            <ac:spMk id="282" creationId="{6730B9DF-DF1F-181A-FE90-BCB411260BBC}"/>
          </ac:spMkLst>
        </pc:spChg>
        <pc:spChg chg="add mod">
          <ac:chgData name="Miha Grcar" userId="e5c00a8d-4dfe-484f-8df1-9221a675244d" providerId="ADAL" clId="{1775BD9D-1FB3-4C48-9098-C349C297F331}" dt="2025-01-13T21:08:19.801" v="2297" actId="465"/>
          <ac:spMkLst>
            <pc:docMk/>
            <pc:sldMk cId="3628822336" sldId="256"/>
            <ac:spMk id="283" creationId="{1C260BFD-FD3F-8B4B-E093-26A645F39911}"/>
          </ac:spMkLst>
        </pc:spChg>
        <pc:spChg chg="add mod">
          <ac:chgData name="Miha Grcar" userId="e5c00a8d-4dfe-484f-8df1-9221a675244d" providerId="ADAL" clId="{1775BD9D-1FB3-4C48-9098-C349C297F331}" dt="2025-01-13T21:08:15.399" v="2296" actId="12788"/>
          <ac:spMkLst>
            <pc:docMk/>
            <pc:sldMk cId="3628822336" sldId="256"/>
            <ac:spMk id="284" creationId="{BDDD2D4E-0379-5735-E312-DE846971FD68}"/>
          </ac:spMkLst>
        </pc:spChg>
        <pc:spChg chg="add mod">
          <ac:chgData name="Miha Grcar" userId="e5c00a8d-4dfe-484f-8df1-9221a675244d" providerId="ADAL" clId="{1775BD9D-1FB3-4C48-9098-C349C297F331}" dt="2025-01-13T21:10:28.619" v="2336" actId="1038"/>
          <ac:spMkLst>
            <pc:docMk/>
            <pc:sldMk cId="3628822336" sldId="256"/>
            <ac:spMk id="285" creationId="{8D41B118-7C96-81D5-6367-A72E821575CA}"/>
          </ac:spMkLst>
        </pc:spChg>
        <pc:spChg chg="add mod">
          <ac:chgData name="Miha Grcar" userId="e5c00a8d-4dfe-484f-8df1-9221a675244d" providerId="ADAL" clId="{1775BD9D-1FB3-4C48-9098-C349C297F331}" dt="2025-01-13T21:11:18.373" v="2351" actId="1038"/>
          <ac:spMkLst>
            <pc:docMk/>
            <pc:sldMk cId="3628822336" sldId="256"/>
            <ac:spMk id="286" creationId="{5063EB3A-296A-0734-B133-6297378431DA}"/>
          </ac:spMkLst>
        </pc:spChg>
        <pc:spChg chg="add mod">
          <ac:chgData name="Miha Grcar" userId="e5c00a8d-4dfe-484f-8df1-9221a675244d" providerId="ADAL" clId="{1775BD9D-1FB3-4C48-9098-C349C297F331}" dt="2025-01-13T21:12:23.598" v="2389" actId="1038"/>
          <ac:spMkLst>
            <pc:docMk/>
            <pc:sldMk cId="3628822336" sldId="256"/>
            <ac:spMk id="287" creationId="{B0575F9C-FF36-9E24-C2A2-D9C3A570D361}"/>
          </ac:spMkLst>
        </pc:spChg>
        <pc:spChg chg="add mod">
          <ac:chgData name="Miha Grcar" userId="e5c00a8d-4dfe-484f-8df1-9221a675244d" providerId="ADAL" clId="{1775BD9D-1FB3-4C48-9098-C349C297F331}" dt="2025-01-13T21:12:40.675" v="2395" actId="1036"/>
          <ac:spMkLst>
            <pc:docMk/>
            <pc:sldMk cId="3628822336" sldId="256"/>
            <ac:spMk id="288" creationId="{24DA8645-15EC-BE0F-81E1-35AA53EDD473}"/>
          </ac:spMkLst>
        </pc:spChg>
        <pc:spChg chg="add mod">
          <ac:chgData name="Miha Grcar" userId="e5c00a8d-4dfe-484f-8df1-9221a675244d" providerId="ADAL" clId="{1775BD9D-1FB3-4C48-9098-C349C297F331}" dt="2025-01-13T21:13:28.711" v="2444" actId="554"/>
          <ac:spMkLst>
            <pc:docMk/>
            <pc:sldMk cId="3628822336" sldId="256"/>
            <ac:spMk id="289" creationId="{B098440E-887C-EFEE-0571-9CC8D7E17C6D}"/>
          </ac:spMkLst>
        </pc:spChg>
        <pc:spChg chg="add mod">
          <ac:chgData name="Miha Grcar" userId="e5c00a8d-4dfe-484f-8df1-9221a675244d" providerId="ADAL" clId="{1775BD9D-1FB3-4C48-9098-C349C297F331}" dt="2025-01-13T21:13:28.711" v="2444" actId="554"/>
          <ac:spMkLst>
            <pc:docMk/>
            <pc:sldMk cId="3628822336" sldId="256"/>
            <ac:spMk id="290" creationId="{E6575D61-3255-6DC5-F02A-0D4910EFCBEB}"/>
          </ac:spMkLst>
        </pc:spChg>
        <pc:spChg chg="add mod">
          <ac:chgData name="Miha Grcar" userId="e5c00a8d-4dfe-484f-8df1-9221a675244d" providerId="ADAL" clId="{1775BD9D-1FB3-4C48-9098-C349C297F331}" dt="2025-01-13T21:14:41.334" v="2457" actId="1036"/>
          <ac:spMkLst>
            <pc:docMk/>
            <pc:sldMk cId="3628822336" sldId="256"/>
            <ac:spMk id="291" creationId="{36D1889F-DDDC-FCE0-140F-2D7C16BE18C6}"/>
          </ac:spMkLst>
        </pc:spChg>
        <pc:spChg chg="add mod">
          <ac:chgData name="Miha Grcar" userId="e5c00a8d-4dfe-484f-8df1-9221a675244d" providerId="ADAL" clId="{1775BD9D-1FB3-4C48-9098-C349C297F331}" dt="2025-01-13T21:15:10.084" v="2510" actId="1036"/>
          <ac:spMkLst>
            <pc:docMk/>
            <pc:sldMk cId="3628822336" sldId="256"/>
            <ac:spMk id="292" creationId="{61D5F6AB-24ED-16D6-7786-8493F2F076E0}"/>
          </ac:spMkLst>
        </pc:spChg>
        <pc:spChg chg="add mod">
          <ac:chgData name="Miha Grcar" userId="e5c00a8d-4dfe-484f-8df1-9221a675244d" providerId="ADAL" clId="{1775BD9D-1FB3-4C48-9098-C349C297F331}" dt="2025-01-13T21:16:10.229" v="2530" actId="1038"/>
          <ac:spMkLst>
            <pc:docMk/>
            <pc:sldMk cId="3628822336" sldId="256"/>
            <ac:spMk id="293" creationId="{6C2486EC-4964-5B94-09D7-CE0564EF4C05}"/>
          </ac:spMkLst>
        </pc:spChg>
        <pc:grpChg chg="add mod">
          <ac:chgData name="Miha Grcar" userId="e5c00a8d-4dfe-484f-8df1-9221a675244d" providerId="ADAL" clId="{1775BD9D-1FB3-4C48-9098-C349C297F331}" dt="2025-01-13T16:51:37.935" v="72" actId="408"/>
          <ac:grpSpMkLst>
            <pc:docMk/>
            <pc:sldMk cId="3628822336" sldId="256"/>
            <ac:grpSpMk id="53" creationId="{C80D301B-E606-E6EC-F735-2E97AD87BE95}"/>
          </ac:grpSpMkLst>
        </pc:grpChg>
        <pc:grpChg chg="add mod">
          <ac:chgData name="Miha Grcar" userId="e5c00a8d-4dfe-484f-8df1-9221a675244d" providerId="ADAL" clId="{1775BD9D-1FB3-4C48-9098-C349C297F331}" dt="2025-01-13T16:51:37.935" v="72" actId="408"/>
          <ac:grpSpMkLst>
            <pc:docMk/>
            <pc:sldMk cId="3628822336" sldId="256"/>
            <ac:grpSpMk id="57" creationId="{8F8FB764-44DB-9527-154F-C8C3D9B577E9}"/>
          </ac:grpSpMkLst>
        </pc:grpChg>
        <pc:grpChg chg="add mod">
          <ac:chgData name="Miha Grcar" userId="e5c00a8d-4dfe-484f-8df1-9221a675244d" providerId="ADAL" clId="{1775BD9D-1FB3-4C48-9098-C349C297F331}" dt="2025-01-13T18:49:32.485" v="598" actId="164"/>
          <ac:grpSpMkLst>
            <pc:docMk/>
            <pc:sldMk cId="3628822336" sldId="256"/>
            <ac:grpSpMk id="107" creationId="{3E2EF9CC-B192-BB46-7589-370AFD3912FD}"/>
          </ac:grpSpMkLst>
        </pc:grpChg>
        <pc:grpChg chg="add mod">
          <ac:chgData name="Miha Grcar" userId="e5c00a8d-4dfe-484f-8df1-9221a675244d" providerId="ADAL" clId="{1775BD9D-1FB3-4C48-9098-C349C297F331}" dt="2025-01-13T18:49:32.485" v="598" actId="164"/>
          <ac:grpSpMkLst>
            <pc:docMk/>
            <pc:sldMk cId="3628822336" sldId="256"/>
            <ac:grpSpMk id="108" creationId="{41D60F04-D9D4-3BE8-E517-5C8BA3BA7DCA}"/>
          </ac:grpSpMkLst>
        </pc:grpChg>
        <pc:grpChg chg="add mod">
          <ac:chgData name="Miha Grcar" userId="e5c00a8d-4dfe-484f-8df1-9221a675244d" providerId="ADAL" clId="{1775BD9D-1FB3-4C48-9098-C349C297F331}" dt="2025-01-13T18:49:32.485" v="598" actId="164"/>
          <ac:grpSpMkLst>
            <pc:docMk/>
            <pc:sldMk cId="3628822336" sldId="256"/>
            <ac:grpSpMk id="111" creationId="{F8402D15-F06A-F9CA-198D-E9D02D2A068E}"/>
          </ac:grpSpMkLst>
        </pc:grpChg>
        <pc:grpChg chg="add mod">
          <ac:chgData name="Miha Grcar" userId="e5c00a8d-4dfe-484f-8df1-9221a675244d" providerId="ADAL" clId="{1775BD9D-1FB3-4C48-9098-C349C297F331}" dt="2025-01-13T18:49:32.485" v="598" actId="164"/>
          <ac:grpSpMkLst>
            <pc:docMk/>
            <pc:sldMk cId="3628822336" sldId="256"/>
            <ac:grpSpMk id="114" creationId="{0B2BEB91-A9E6-9447-DE30-B63EE448E8B1}"/>
          </ac:grpSpMkLst>
        </pc:grpChg>
        <pc:grpChg chg="add mod">
          <ac:chgData name="Miha Grcar" userId="e5c00a8d-4dfe-484f-8df1-9221a675244d" providerId="ADAL" clId="{1775BD9D-1FB3-4C48-9098-C349C297F331}" dt="2025-01-13T18:49:32.485" v="598" actId="164"/>
          <ac:grpSpMkLst>
            <pc:docMk/>
            <pc:sldMk cId="3628822336" sldId="256"/>
            <ac:grpSpMk id="117" creationId="{C79A6CF0-9B02-7465-559C-33F0A5914A32}"/>
          </ac:grpSpMkLst>
        </pc:grpChg>
        <pc:grpChg chg="add del mod">
          <ac:chgData name="Miha Grcar" userId="e5c00a8d-4dfe-484f-8df1-9221a675244d" providerId="ADAL" clId="{1775BD9D-1FB3-4C48-9098-C349C297F331}" dt="2025-01-13T18:49:32.485" v="598" actId="164"/>
          <ac:grpSpMkLst>
            <pc:docMk/>
            <pc:sldMk cId="3628822336" sldId="256"/>
            <ac:grpSpMk id="120" creationId="{83034C78-EB25-B877-1631-FE4E479AB540}"/>
          </ac:grpSpMkLst>
        </pc:grpChg>
        <pc:grpChg chg="add mod">
          <ac:chgData name="Miha Grcar" userId="e5c00a8d-4dfe-484f-8df1-9221a675244d" providerId="ADAL" clId="{1775BD9D-1FB3-4C48-9098-C349C297F331}" dt="2025-01-13T18:49:32.485" v="598" actId="164"/>
          <ac:grpSpMkLst>
            <pc:docMk/>
            <pc:sldMk cId="3628822336" sldId="256"/>
            <ac:grpSpMk id="124" creationId="{124F3876-A8A1-F152-12E4-97453799660A}"/>
          </ac:grpSpMkLst>
        </pc:grpChg>
        <pc:grpChg chg="add mod">
          <ac:chgData name="Miha Grcar" userId="e5c00a8d-4dfe-484f-8df1-9221a675244d" providerId="ADAL" clId="{1775BD9D-1FB3-4C48-9098-C349C297F331}" dt="2025-01-13T18:49:32.485" v="598" actId="164"/>
          <ac:grpSpMkLst>
            <pc:docMk/>
            <pc:sldMk cId="3628822336" sldId="256"/>
            <ac:grpSpMk id="127" creationId="{24FD74BA-6026-39DD-E9C3-40C5F484EC5F}"/>
          </ac:grpSpMkLst>
        </pc:grpChg>
        <pc:grpChg chg="add mod">
          <ac:chgData name="Miha Grcar" userId="e5c00a8d-4dfe-484f-8df1-9221a675244d" providerId="ADAL" clId="{1775BD9D-1FB3-4C48-9098-C349C297F331}" dt="2025-01-13T18:51:02.345" v="623" actId="12788"/>
          <ac:grpSpMkLst>
            <pc:docMk/>
            <pc:sldMk cId="3628822336" sldId="256"/>
            <ac:grpSpMk id="131" creationId="{3965EB56-E182-A3E3-A071-6D659CE6C9A6}"/>
          </ac:grpSpMkLst>
        </pc:grpChg>
        <pc:grpChg chg="add mod">
          <ac:chgData name="Miha Grcar" userId="e5c00a8d-4dfe-484f-8df1-9221a675244d" providerId="ADAL" clId="{1775BD9D-1FB3-4C48-9098-C349C297F331}" dt="2025-01-13T18:51:11.580" v="624" actId="465"/>
          <ac:grpSpMkLst>
            <pc:docMk/>
            <pc:sldMk cId="3628822336" sldId="256"/>
            <ac:grpSpMk id="132" creationId="{5D6B2C48-A0D0-D13F-71C8-8E4058324D82}"/>
          </ac:grpSpMkLst>
        </pc:grpChg>
        <pc:grpChg chg="mod">
          <ac:chgData name="Miha Grcar" userId="e5c00a8d-4dfe-484f-8df1-9221a675244d" providerId="ADAL" clId="{1775BD9D-1FB3-4C48-9098-C349C297F331}" dt="2025-01-13T18:49:36.726" v="599"/>
          <ac:grpSpMkLst>
            <pc:docMk/>
            <pc:sldMk cId="3628822336" sldId="256"/>
            <ac:grpSpMk id="133" creationId="{9004D460-6028-7792-B586-FB848B247BE3}"/>
          </ac:grpSpMkLst>
        </pc:grpChg>
        <pc:grpChg chg="mod">
          <ac:chgData name="Miha Grcar" userId="e5c00a8d-4dfe-484f-8df1-9221a675244d" providerId="ADAL" clId="{1775BD9D-1FB3-4C48-9098-C349C297F331}" dt="2025-01-13T18:49:36.726" v="599"/>
          <ac:grpSpMkLst>
            <pc:docMk/>
            <pc:sldMk cId="3628822336" sldId="256"/>
            <ac:grpSpMk id="134" creationId="{808D8E18-5BDF-454C-0010-EF7D75A86245}"/>
          </ac:grpSpMkLst>
        </pc:grpChg>
        <pc:grpChg chg="mod">
          <ac:chgData name="Miha Grcar" userId="e5c00a8d-4dfe-484f-8df1-9221a675244d" providerId="ADAL" clId="{1775BD9D-1FB3-4C48-9098-C349C297F331}" dt="2025-01-13T18:49:36.726" v="599"/>
          <ac:grpSpMkLst>
            <pc:docMk/>
            <pc:sldMk cId="3628822336" sldId="256"/>
            <ac:grpSpMk id="135" creationId="{2897D644-40CE-6FEB-8286-083D74E61E9A}"/>
          </ac:grpSpMkLst>
        </pc:grpChg>
        <pc:grpChg chg="mod">
          <ac:chgData name="Miha Grcar" userId="e5c00a8d-4dfe-484f-8df1-9221a675244d" providerId="ADAL" clId="{1775BD9D-1FB3-4C48-9098-C349C297F331}" dt="2025-01-13T18:49:36.726" v="599"/>
          <ac:grpSpMkLst>
            <pc:docMk/>
            <pc:sldMk cId="3628822336" sldId="256"/>
            <ac:grpSpMk id="136" creationId="{6C356595-4A55-2046-C0EC-0675304D4468}"/>
          </ac:grpSpMkLst>
        </pc:grpChg>
        <pc:grpChg chg="mod">
          <ac:chgData name="Miha Grcar" userId="e5c00a8d-4dfe-484f-8df1-9221a675244d" providerId="ADAL" clId="{1775BD9D-1FB3-4C48-9098-C349C297F331}" dt="2025-01-13T18:49:36.726" v="599"/>
          <ac:grpSpMkLst>
            <pc:docMk/>
            <pc:sldMk cId="3628822336" sldId="256"/>
            <ac:grpSpMk id="137" creationId="{6E734DF9-7100-E9FF-8207-D69F0D321CEB}"/>
          </ac:grpSpMkLst>
        </pc:grpChg>
        <pc:grpChg chg="mod">
          <ac:chgData name="Miha Grcar" userId="e5c00a8d-4dfe-484f-8df1-9221a675244d" providerId="ADAL" clId="{1775BD9D-1FB3-4C48-9098-C349C297F331}" dt="2025-01-13T18:49:36.726" v="599"/>
          <ac:grpSpMkLst>
            <pc:docMk/>
            <pc:sldMk cId="3628822336" sldId="256"/>
            <ac:grpSpMk id="138" creationId="{B6EAA732-EC95-FCF2-D76C-66645314FAEB}"/>
          </ac:grpSpMkLst>
        </pc:grpChg>
        <pc:grpChg chg="mod">
          <ac:chgData name="Miha Grcar" userId="e5c00a8d-4dfe-484f-8df1-9221a675244d" providerId="ADAL" clId="{1775BD9D-1FB3-4C48-9098-C349C297F331}" dt="2025-01-13T18:49:36.726" v="599"/>
          <ac:grpSpMkLst>
            <pc:docMk/>
            <pc:sldMk cId="3628822336" sldId="256"/>
            <ac:grpSpMk id="139" creationId="{5F68F739-3409-3A55-492D-FC00F04E4D4F}"/>
          </ac:grpSpMkLst>
        </pc:grpChg>
        <pc:grpChg chg="mod">
          <ac:chgData name="Miha Grcar" userId="e5c00a8d-4dfe-484f-8df1-9221a675244d" providerId="ADAL" clId="{1775BD9D-1FB3-4C48-9098-C349C297F331}" dt="2025-01-13T18:49:36.726" v="599"/>
          <ac:grpSpMkLst>
            <pc:docMk/>
            <pc:sldMk cId="3628822336" sldId="256"/>
            <ac:grpSpMk id="140" creationId="{84DAB1F9-090C-2806-8A6A-82BB722DB631}"/>
          </ac:grpSpMkLst>
        </pc:grpChg>
        <pc:picChg chg="add del mod">
          <ac:chgData name="Miha Grcar" userId="e5c00a8d-4dfe-484f-8df1-9221a675244d" providerId="ADAL" clId="{1775BD9D-1FB3-4C48-9098-C349C297F331}" dt="2025-01-13T21:04:07.204" v="2238" actId="478"/>
          <ac:picMkLst>
            <pc:docMk/>
            <pc:sldMk cId="3628822336" sldId="256"/>
            <ac:picMk id="9" creationId="{C6A80715-8BDA-4DE3-CDB9-5D359C6FB523}"/>
          </ac:picMkLst>
        </pc:picChg>
      </pc:sldChg>
      <pc:sldChg chg="addSp delSp modSp add mod">
        <pc:chgData name="Miha Grcar" userId="e5c00a8d-4dfe-484f-8df1-9221a675244d" providerId="ADAL" clId="{1775BD9D-1FB3-4C48-9098-C349C297F331}" dt="2025-01-15T20:40:15.743" v="4022" actId="20577"/>
        <pc:sldMkLst>
          <pc:docMk/>
          <pc:sldMk cId="5384951" sldId="257"/>
        </pc:sldMkLst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10" creationId="{43453A6A-3CCD-0E8C-599E-122CAC5C24F3}"/>
          </ac:spMkLst>
        </pc:spChg>
        <pc:spChg chg="mod">
          <ac:chgData name="Miha Grcar" userId="e5c00a8d-4dfe-484f-8df1-9221a675244d" providerId="ADAL" clId="{1775BD9D-1FB3-4C48-9098-C349C297F331}" dt="2025-01-13T21:19:27.692" v="2546" actId="207"/>
          <ac:spMkLst>
            <pc:docMk/>
            <pc:sldMk cId="5384951" sldId="257"/>
            <ac:spMk id="11" creationId="{5A51BFAB-97B9-39F0-C96A-A7BCFA09D5B3}"/>
          </ac:spMkLst>
        </pc:spChg>
        <pc:spChg chg="mod">
          <ac:chgData name="Miha Grcar" userId="e5c00a8d-4dfe-484f-8df1-9221a675244d" providerId="ADAL" clId="{1775BD9D-1FB3-4C48-9098-C349C297F331}" dt="2025-01-14T07:24:54.063" v="2625" actId="207"/>
          <ac:spMkLst>
            <pc:docMk/>
            <pc:sldMk cId="5384951" sldId="257"/>
            <ac:spMk id="12" creationId="{19D15D28-F549-5465-8401-7EF0616284EF}"/>
          </ac:spMkLst>
        </pc:spChg>
        <pc:spChg chg="mod">
          <ac:chgData name="Miha Grcar" userId="e5c00a8d-4dfe-484f-8df1-9221a675244d" providerId="ADAL" clId="{1775BD9D-1FB3-4C48-9098-C349C297F331}" dt="2025-01-15T18:18:41.110" v="3790" actId="207"/>
          <ac:spMkLst>
            <pc:docMk/>
            <pc:sldMk cId="5384951" sldId="257"/>
            <ac:spMk id="14" creationId="{951CDA89-C66B-28A0-3C91-1A87BB1B43FC}"/>
          </ac:spMkLst>
        </pc:spChg>
        <pc:spChg chg="mod">
          <ac:chgData name="Miha Grcar" userId="e5c00a8d-4dfe-484f-8df1-9221a675244d" providerId="ADAL" clId="{1775BD9D-1FB3-4C48-9098-C349C297F331}" dt="2025-01-15T18:18:41.110" v="3790" actId="207"/>
          <ac:spMkLst>
            <pc:docMk/>
            <pc:sldMk cId="5384951" sldId="257"/>
            <ac:spMk id="16" creationId="{65E6C99D-3419-84E3-1A7D-4C7ADBA4B199}"/>
          </ac:spMkLst>
        </pc:spChg>
        <pc:spChg chg="mod">
          <ac:chgData name="Miha Grcar" userId="e5c00a8d-4dfe-484f-8df1-9221a675244d" providerId="ADAL" clId="{1775BD9D-1FB3-4C48-9098-C349C297F331}" dt="2025-01-15T18:18:41.110" v="3790" actId="207"/>
          <ac:spMkLst>
            <pc:docMk/>
            <pc:sldMk cId="5384951" sldId="257"/>
            <ac:spMk id="17" creationId="{56C451DD-53BD-C96D-4EB8-B04675024F5A}"/>
          </ac:spMkLst>
        </pc:spChg>
        <pc:spChg chg="mod">
          <ac:chgData name="Miha Grcar" userId="e5c00a8d-4dfe-484f-8df1-9221a675244d" providerId="ADAL" clId="{1775BD9D-1FB3-4C48-9098-C349C297F331}" dt="2025-01-15T18:18:41.110" v="3790" actId="207"/>
          <ac:spMkLst>
            <pc:docMk/>
            <pc:sldMk cId="5384951" sldId="257"/>
            <ac:spMk id="18" creationId="{3A15535F-E4F4-A3C9-6FFA-3BDBEB6DF632}"/>
          </ac:spMkLst>
        </pc:spChg>
        <pc:spChg chg="mod">
          <ac:chgData name="Miha Grcar" userId="e5c00a8d-4dfe-484f-8df1-9221a675244d" providerId="ADAL" clId="{1775BD9D-1FB3-4C48-9098-C349C297F331}" dt="2025-01-15T18:18:41.110" v="3790" actId="207"/>
          <ac:spMkLst>
            <pc:docMk/>
            <pc:sldMk cId="5384951" sldId="257"/>
            <ac:spMk id="19" creationId="{5C54B2D5-2161-65FC-4310-47999B21FD34}"/>
          </ac:spMkLst>
        </pc:spChg>
        <pc:spChg chg="mod">
          <ac:chgData name="Miha Grcar" userId="e5c00a8d-4dfe-484f-8df1-9221a675244d" providerId="ADAL" clId="{1775BD9D-1FB3-4C48-9098-C349C297F331}" dt="2025-01-15T18:20:32.744" v="3803" actId="207"/>
          <ac:spMkLst>
            <pc:docMk/>
            <pc:sldMk cId="5384951" sldId="257"/>
            <ac:spMk id="20" creationId="{57D6C3CF-B90F-9D95-DE4C-83BA201F2E2F}"/>
          </ac:spMkLst>
        </pc:spChg>
        <pc:spChg chg="mod">
          <ac:chgData name="Miha Grcar" userId="e5c00a8d-4dfe-484f-8df1-9221a675244d" providerId="ADAL" clId="{1775BD9D-1FB3-4C48-9098-C349C297F331}" dt="2025-01-15T18:20:32.744" v="3803" actId="207"/>
          <ac:spMkLst>
            <pc:docMk/>
            <pc:sldMk cId="5384951" sldId="257"/>
            <ac:spMk id="21" creationId="{F3EAA39E-7692-BDEE-942F-6A632A63A06B}"/>
          </ac:spMkLst>
        </pc:spChg>
        <pc:spChg chg="mod">
          <ac:chgData name="Miha Grcar" userId="e5c00a8d-4dfe-484f-8df1-9221a675244d" providerId="ADAL" clId="{1775BD9D-1FB3-4C48-9098-C349C297F331}" dt="2025-01-15T18:20:32.744" v="3803" actId="207"/>
          <ac:spMkLst>
            <pc:docMk/>
            <pc:sldMk cId="5384951" sldId="257"/>
            <ac:spMk id="22" creationId="{79142DE2-B310-31E5-D1F3-3C3C49703C07}"/>
          </ac:spMkLst>
        </pc:spChg>
        <pc:spChg chg="mod">
          <ac:chgData name="Miha Grcar" userId="e5c00a8d-4dfe-484f-8df1-9221a675244d" providerId="ADAL" clId="{1775BD9D-1FB3-4C48-9098-C349C297F331}" dt="2025-01-14T07:24:53.619" v="2624" actId="20577"/>
          <ac:spMkLst>
            <pc:docMk/>
            <pc:sldMk cId="5384951" sldId="257"/>
            <ac:spMk id="23" creationId="{81F3F39B-C1A3-0ACC-22EC-F9D35766F1ED}"/>
          </ac:spMkLst>
        </pc:spChg>
        <pc:spChg chg="mod">
          <ac:chgData name="Miha Grcar" userId="e5c00a8d-4dfe-484f-8df1-9221a675244d" providerId="ADAL" clId="{1775BD9D-1FB3-4C48-9098-C349C297F331}" dt="2025-01-14T16:14:16.281" v="3334" actId="207"/>
          <ac:spMkLst>
            <pc:docMk/>
            <pc:sldMk cId="5384951" sldId="257"/>
            <ac:spMk id="24" creationId="{FDC43F2E-C5A1-18B0-259B-FC4D38F5556B}"/>
          </ac:spMkLst>
        </pc:spChg>
        <pc:spChg chg="mod">
          <ac:chgData name="Miha Grcar" userId="e5c00a8d-4dfe-484f-8df1-9221a675244d" providerId="ADAL" clId="{1775BD9D-1FB3-4C48-9098-C349C297F331}" dt="2025-01-13T21:24:34.257" v="2592" actId="207"/>
          <ac:spMkLst>
            <pc:docMk/>
            <pc:sldMk cId="5384951" sldId="257"/>
            <ac:spMk id="25" creationId="{CCF12FBB-570A-3B1F-C51F-7145BF5288CC}"/>
          </ac:spMkLst>
        </pc:spChg>
        <pc:spChg chg="mod">
          <ac:chgData name="Miha Grcar" userId="e5c00a8d-4dfe-484f-8df1-9221a675244d" providerId="ADAL" clId="{1775BD9D-1FB3-4C48-9098-C349C297F331}" dt="2025-01-14T07:25:01.912" v="2630" actId="207"/>
          <ac:spMkLst>
            <pc:docMk/>
            <pc:sldMk cId="5384951" sldId="257"/>
            <ac:spMk id="26" creationId="{246C727C-2A03-E0F5-2088-DBF9F73CEFB6}"/>
          </ac:spMkLst>
        </pc:spChg>
        <pc:spChg chg="mod">
          <ac:chgData name="Miha Grcar" userId="e5c00a8d-4dfe-484f-8df1-9221a675244d" providerId="ADAL" clId="{1775BD9D-1FB3-4C48-9098-C349C297F331}" dt="2025-01-14T20:43:12.781" v="3450" actId="20577"/>
          <ac:spMkLst>
            <pc:docMk/>
            <pc:sldMk cId="5384951" sldId="257"/>
            <ac:spMk id="28" creationId="{0FB2472B-AE2B-2FB5-6D35-A7DEFF0889CE}"/>
          </ac:spMkLst>
        </pc:spChg>
        <pc:spChg chg="mod">
          <ac:chgData name="Miha Grcar" userId="e5c00a8d-4dfe-484f-8df1-9221a675244d" providerId="ADAL" clId="{1775BD9D-1FB3-4C48-9098-C349C297F331}" dt="2025-01-14T20:35:42.432" v="3373" actId="20577"/>
          <ac:spMkLst>
            <pc:docMk/>
            <pc:sldMk cId="5384951" sldId="257"/>
            <ac:spMk id="29" creationId="{229E0F08-B85A-9A99-C030-2F4043CB3668}"/>
          </ac:spMkLst>
        </pc:spChg>
        <pc:spChg chg="mod">
          <ac:chgData name="Miha Grcar" userId="e5c00a8d-4dfe-484f-8df1-9221a675244d" providerId="ADAL" clId="{1775BD9D-1FB3-4C48-9098-C349C297F331}" dt="2025-01-14T20:43:20.714" v="3460" actId="20577"/>
          <ac:spMkLst>
            <pc:docMk/>
            <pc:sldMk cId="5384951" sldId="257"/>
            <ac:spMk id="30" creationId="{E88566E8-CD2A-7038-0A4C-D541469DF9BB}"/>
          </ac:spMkLst>
        </pc:spChg>
        <pc:spChg chg="mod">
          <ac:chgData name="Miha Grcar" userId="e5c00a8d-4dfe-484f-8df1-9221a675244d" providerId="ADAL" clId="{1775BD9D-1FB3-4C48-9098-C349C297F331}" dt="2025-01-14T07:25:04.720" v="2631" actId="207"/>
          <ac:spMkLst>
            <pc:docMk/>
            <pc:sldMk cId="5384951" sldId="257"/>
            <ac:spMk id="31" creationId="{2A3A0EF3-2AE6-73C0-F4F3-12B58D793AE1}"/>
          </ac:spMkLst>
        </pc:spChg>
        <pc:spChg chg="mod">
          <ac:chgData name="Miha Grcar" userId="e5c00a8d-4dfe-484f-8df1-9221a675244d" providerId="ADAL" clId="{1775BD9D-1FB3-4C48-9098-C349C297F331}" dt="2025-01-14T20:36:21.227" v="3383" actId="20577"/>
          <ac:spMkLst>
            <pc:docMk/>
            <pc:sldMk cId="5384951" sldId="257"/>
            <ac:spMk id="32" creationId="{66786A9C-6B1D-2FFA-8646-44C18172F7CF}"/>
          </ac:spMkLst>
        </pc:spChg>
        <pc:spChg chg="mod">
          <ac:chgData name="Miha Grcar" userId="e5c00a8d-4dfe-484f-8df1-9221a675244d" providerId="ADAL" clId="{1775BD9D-1FB3-4C48-9098-C349C297F331}" dt="2025-01-14T07:24:04.592" v="2611" actId="207"/>
          <ac:spMkLst>
            <pc:docMk/>
            <pc:sldMk cId="5384951" sldId="257"/>
            <ac:spMk id="33" creationId="{246F109A-397C-2406-852C-D7D5A56E111A}"/>
          </ac:spMkLst>
        </pc:spChg>
        <pc:spChg chg="mod">
          <ac:chgData name="Miha Grcar" userId="e5c00a8d-4dfe-484f-8df1-9221a675244d" providerId="ADAL" clId="{1775BD9D-1FB3-4C48-9098-C349C297F331}" dt="2025-01-15T18:31:10.434" v="3826" actId="207"/>
          <ac:spMkLst>
            <pc:docMk/>
            <pc:sldMk cId="5384951" sldId="257"/>
            <ac:spMk id="34" creationId="{AE0CF3CB-EEC3-48DC-5834-9D7607FEB092}"/>
          </ac:spMkLst>
        </pc:spChg>
        <pc:spChg chg="mod">
          <ac:chgData name="Miha Grcar" userId="e5c00a8d-4dfe-484f-8df1-9221a675244d" providerId="ADAL" clId="{1775BD9D-1FB3-4C48-9098-C349C297F331}" dt="2025-01-14T20:47:17.062" v="3492" actId="20577"/>
          <ac:spMkLst>
            <pc:docMk/>
            <pc:sldMk cId="5384951" sldId="257"/>
            <ac:spMk id="35" creationId="{02575EAE-AB7E-79BE-0328-05B4FDEC76B2}"/>
          </ac:spMkLst>
        </pc:spChg>
        <pc:spChg chg="mod">
          <ac:chgData name="Miha Grcar" userId="e5c00a8d-4dfe-484f-8df1-9221a675244d" providerId="ADAL" clId="{1775BD9D-1FB3-4C48-9098-C349C297F331}" dt="2025-01-14T21:00:28.445" v="3630" actId="20577"/>
          <ac:spMkLst>
            <pc:docMk/>
            <pc:sldMk cId="5384951" sldId="257"/>
            <ac:spMk id="36" creationId="{1EDECEF9-8B41-8AD6-D54F-8CDE895AA7F1}"/>
          </ac:spMkLst>
        </pc:spChg>
        <pc:spChg chg="mod">
          <ac:chgData name="Miha Grcar" userId="e5c00a8d-4dfe-484f-8df1-9221a675244d" providerId="ADAL" clId="{1775BD9D-1FB3-4C48-9098-C349C297F331}" dt="2025-01-14T21:00:37.879" v="3640" actId="20577"/>
          <ac:spMkLst>
            <pc:docMk/>
            <pc:sldMk cId="5384951" sldId="257"/>
            <ac:spMk id="37" creationId="{2DD3348E-7276-AD76-041C-588AA882BCFE}"/>
          </ac:spMkLst>
        </pc:spChg>
        <pc:spChg chg="mod">
          <ac:chgData name="Miha Grcar" userId="e5c00a8d-4dfe-484f-8df1-9221a675244d" providerId="ADAL" clId="{1775BD9D-1FB3-4C48-9098-C349C297F331}" dt="2025-01-14T09:18:41.314" v="2654" actId="207"/>
          <ac:spMkLst>
            <pc:docMk/>
            <pc:sldMk cId="5384951" sldId="257"/>
            <ac:spMk id="38" creationId="{073FDDC3-6165-F3D7-BA5C-99B4E46AC30A}"/>
          </ac:spMkLst>
        </pc:spChg>
        <pc:spChg chg="mod">
          <ac:chgData name="Miha Grcar" userId="e5c00a8d-4dfe-484f-8df1-9221a675244d" providerId="ADAL" clId="{1775BD9D-1FB3-4C48-9098-C349C297F331}" dt="2025-01-14T09:21:00.813" v="2702" actId="207"/>
          <ac:spMkLst>
            <pc:docMk/>
            <pc:sldMk cId="5384951" sldId="257"/>
            <ac:spMk id="39" creationId="{21528176-8DB6-0C56-0D5B-A46B198ADBD6}"/>
          </ac:spMkLst>
        </pc:spChg>
        <pc:spChg chg="mod">
          <ac:chgData name="Miha Grcar" userId="e5c00a8d-4dfe-484f-8df1-9221a675244d" providerId="ADAL" clId="{1775BD9D-1FB3-4C48-9098-C349C297F331}" dt="2025-01-14T21:00:46.860" v="3650" actId="20577"/>
          <ac:spMkLst>
            <pc:docMk/>
            <pc:sldMk cId="5384951" sldId="257"/>
            <ac:spMk id="40" creationId="{5B5F4B0D-A080-7446-135B-3AB645AEA2C5}"/>
          </ac:spMkLst>
        </pc:spChg>
        <pc:spChg chg="mod">
          <ac:chgData name="Miha Grcar" userId="e5c00a8d-4dfe-484f-8df1-9221a675244d" providerId="ADAL" clId="{1775BD9D-1FB3-4C48-9098-C349C297F331}" dt="2025-01-14T21:00:55.290" v="3660" actId="20577"/>
          <ac:spMkLst>
            <pc:docMk/>
            <pc:sldMk cId="5384951" sldId="257"/>
            <ac:spMk id="41" creationId="{91C94EA9-9EEE-382D-4DBC-47AC68245118}"/>
          </ac:spMkLst>
        </pc:spChg>
        <pc:spChg chg="mod">
          <ac:chgData name="Miha Grcar" userId="e5c00a8d-4dfe-484f-8df1-9221a675244d" providerId="ADAL" clId="{1775BD9D-1FB3-4C48-9098-C349C297F331}" dt="2025-01-14T20:36:37.220" v="3395" actId="20577"/>
          <ac:spMkLst>
            <pc:docMk/>
            <pc:sldMk cId="5384951" sldId="257"/>
            <ac:spMk id="42" creationId="{8FB67BE5-69E8-B99A-F401-D673466C6BE4}"/>
          </ac:spMkLst>
        </pc:spChg>
        <pc:spChg chg="mod">
          <ac:chgData name="Miha Grcar" userId="e5c00a8d-4dfe-484f-8df1-9221a675244d" providerId="ADAL" clId="{1775BD9D-1FB3-4C48-9098-C349C297F331}" dt="2025-01-14T20:51:09.744" v="3542" actId="20577"/>
          <ac:spMkLst>
            <pc:docMk/>
            <pc:sldMk cId="5384951" sldId="257"/>
            <ac:spMk id="43" creationId="{6C8A2844-EAD6-D993-AE6B-141465866514}"/>
          </ac:spMkLst>
        </pc:spChg>
        <pc:spChg chg="mod">
          <ac:chgData name="Miha Grcar" userId="e5c00a8d-4dfe-484f-8df1-9221a675244d" providerId="ADAL" clId="{1775BD9D-1FB3-4C48-9098-C349C297F331}" dt="2025-01-14T20:51:21.955" v="3544"/>
          <ac:spMkLst>
            <pc:docMk/>
            <pc:sldMk cId="5384951" sldId="257"/>
            <ac:spMk id="46" creationId="{838708BB-B152-90D8-A1D4-5398295E43A0}"/>
          </ac:spMkLst>
        </pc:spChg>
        <pc:spChg chg="mod">
          <ac:chgData name="Miha Grcar" userId="e5c00a8d-4dfe-484f-8df1-9221a675244d" providerId="ADAL" clId="{1775BD9D-1FB3-4C48-9098-C349C297F331}" dt="2025-01-14T09:18:57.382" v="2668" actId="207"/>
          <ac:spMkLst>
            <pc:docMk/>
            <pc:sldMk cId="5384951" sldId="257"/>
            <ac:spMk id="47" creationId="{E3C55A84-4A0B-7255-2D7A-168A9C62633E}"/>
          </ac:spMkLst>
        </pc:spChg>
        <pc:spChg chg="mod">
          <ac:chgData name="Miha Grcar" userId="e5c00a8d-4dfe-484f-8df1-9221a675244d" providerId="ADAL" clId="{1775BD9D-1FB3-4C48-9098-C349C297F331}" dt="2025-01-14T09:18:50.662" v="2661" actId="207"/>
          <ac:spMkLst>
            <pc:docMk/>
            <pc:sldMk cId="5384951" sldId="257"/>
            <ac:spMk id="50" creationId="{2CE5D224-CE1A-D4E9-1F83-D907542CF2EA}"/>
          </ac:spMkLst>
        </pc:spChg>
        <pc:spChg chg="mod topLvl">
          <ac:chgData name="Miha Grcar" userId="e5c00a8d-4dfe-484f-8df1-9221a675244d" providerId="ADAL" clId="{1775BD9D-1FB3-4C48-9098-C349C297F331}" dt="2025-01-14T21:03:06.319" v="3666"/>
          <ac:spMkLst>
            <pc:docMk/>
            <pc:sldMk cId="5384951" sldId="257"/>
            <ac:spMk id="51" creationId="{F5D12906-C08D-7EFA-8CBF-561DCC2E21E0}"/>
          </ac:spMkLst>
        </pc:spChg>
        <pc:spChg chg="mod topLvl">
          <ac:chgData name="Miha Grcar" userId="e5c00a8d-4dfe-484f-8df1-9221a675244d" providerId="ADAL" clId="{1775BD9D-1FB3-4C48-9098-C349C297F331}" dt="2025-01-14T09:26:39.661" v="2773" actId="20577"/>
          <ac:spMkLst>
            <pc:docMk/>
            <pc:sldMk cId="5384951" sldId="257"/>
            <ac:spMk id="52" creationId="{43B810B4-7E1D-0AD2-6711-A07AFB4D0D9A}"/>
          </ac:spMkLst>
        </pc:spChg>
        <pc:spChg chg="mod">
          <ac:chgData name="Miha Grcar" userId="e5c00a8d-4dfe-484f-8df1-9221a675244d" providerId="ADAL" clId="{1775BD9D-1FB3-4C48-9098-C349C297F331}" dt="2025-01-14T21:03:02.125" v="3665"/>
          <ac:spMkLst>
            <pc:docMk/>
            <pc:sldMk cId="5384951" sldId="257"/>
            <ac:spMk id="55" creationId="{5FB3502D-C534-2C69-1089-3D6A30B54AA6}"/>
          </ac:spMkLst>
        </pc:spChg>
        <pc:spChg chg="mod">
          <ac:chgData name="Miha Grcar" userId="e5c00a8d-4dfe-484f-8df1-9221a675244d" providerId="ADAL" clId="{1775BD9D-1FB3-4C48-9098-C349C297F331}" dt="2025-01-13T21:23:11.576" v="2584" actId="20577"/>
          <ac:spMkLst>
            <pc:docMk/>
            <pc:sldMk cId="5384951" sldId="257"/>
            <ac:spMk id="56" creationId="{6EF4F980-651B-496D-4D9A-20EA4B87ABBC}"/>
          </ac:spMkLst>
        </pc:spChg>
        <pc:spChg chg="mod">
          <ac:chgData name="Miha Grcar" userId="e5c00a8d-4dfe-484f-8df1-9221a675244d" providerId="ADAL" clId="{1775BD9D-1FB3-4C48-9098-C349C297F331}" dt="2025-01-14T21:23:16.313" v="3743" actId="20577"/>
          <ac:spMkLst>
            <pc:docMk/>
            <pc:sldMk cId="5384951" sldId="257"/>
            <ac:spMk id="58" creationId="{73BF1D7E-D913-70CC-58F8-92BB68AFA57D}"/>
          </ac:spMkLst>
        </pc:spChg>
        <pc:spChg chg="mod">
          <ac:chgData name="Miha Grcar" userId="e5c00a8d-4dfe-484f-8df1-9221a675244d" providerId="ADAL" clId="{1775BD9D-1FB3-4C48-9098-C349C297F331}" dt="2025-01-14T09:34:38.326" v="2809" actId="207"/>
          <ac:spMkLst>
            <pc:docMk/>
            <pc:sldMk cId="5384951" sldId="257"/>
            <ac:spMk id="59" creationId="{3C1630FE-AD3D-25C8-148D-38BAB915CD52}"/>
          </ac:spMkLst>
        </pc:spChg>
        <pc:spChg chg="mod">
          <ac:chgData name="Miha Grcar" userId="e5c00a8d-4dfe-484f-8df1-9221a675244d" providerId="ADAL" clId="{1775BD9D-1FB3-4C48-9098-C349C297F331}" dt="2025-01-14T21:03:10.300" v="3668"/>
          <ac:spMkLst>
            <pc:docMk/>
            <pc:sldMk cId="5384951" sldId="257"/>
            <ac:spMk id="61" creationId="{FF90C986-67FD-A818-FDFE-96D719813D03}"/>
          </ac:spMkLst>
        </pc:spChg>
        <pc:spChg chg="mod">
          <ac:chgData name="Miha Grcar" userId="e5c00a8d-4dfe-484f-8df1-9221a675244d" providerId="ADAL" clId="{1775BD9D-1FB3-4C48-9098-C349C297F331}" dt="2025-01-14T09:34:45.514" v="2818" actId="207"/>
          <ac:spMkLst>
            <pc:docMk/>
            <pc:sldMk cId="5384951" sldId="257"/>
            <ac:spMk id="62" creationId="{ECED69F9-FCAD-698B-DE0E-E5B6674F3F3E}"/>
          </ac:spMkLst>
        </pc:spChg>
        <pc:spChg chg="mod">
          <ac:chgData name="Miha Grcar" userId="e5c00a8d-4dfe-484f-8df1-9221a675244d" providerId="ADAL" clId="{1775BD9D-1FB3-4C48-9098-C349C297F331}" dt="2025-01-14T21:21:26.366" v="3698" actId="20577"/>
          <ac:spMkLst>
            <pc:docMk/>
            <pc:sldMk cId="5384951" sldId="257"/>
            <ac:spMk id="63" creationId="{BF747C36-2E67-3069-6706-BB4EC788303E}"/>
          </ac:spMkLst>
        </pc:spChg>
        <pc:spChg chg="mod">
          <ac:chgData name="Miha Grcar" userId="e5c00a8d-4dfe-484f-8df1-9221a675244d" providerId="ADAL" clId="{1775BD9D-1FB3-4C48-9098-C349C297F331}" dt="2025-01-14T20:48:29.629" v="3514" actId="20577"/>
          <ac:spMkLst>
            <pc:docMk/>
            <pc:sldMk cId="5384951" sldId="257"/>
            <ac:spMk id="64" creationId="{1A50D03E-E236-A4D9-4D37-51E484DC699C}"/>
          </ac:spMkLst>
        </pc:spChg>
        <pc:spChg chg="mod">
          <ac:chgData name="Miha Grcar" userId="e5c00a8d-4dfe-484f-8df1-9221a675244d" providerId="ADAL" clId="{1775BD9D-1FB3-4C48-9098-C349C297F331}" dt="2025-01-14T20:48:42.462" v="3523" actId="20577"/>
          <ac:spMkLst>
            <pc:docMk/>
            <pc:sldMk cId="5384951" sldId="257"/>
            <ac:spMk id="65" creationId="{432B911C-A7ED-0609-EE4B-4784ABAA024D}"/>
          </ac:spMkLst>
        </pc:spChg>
        <pc:spChg chg="mod">
          <ac:chgData name="Miha Grcar" userId="e5c00a8d-4dfe-484f-8df1-9221a675244d" providerId="ADAL" clId="{1775BD9D-1FB3-4C48-9098-C349C297F331}" dt="2025-01-14T21:02:42.842" v="3664"/>
          <ac:spMkLst>
            <pc:docMk/>
            <pc:sldMk cId="5384951" sldId="257"/>
            <ac:spMk id="66" creationId="{EA89A8D4-9C2E-2772-8662-4A21CDD6FC9D}"/>
          </ac:spMkLst>
        </pc:spChg>
        <pc:spChg chg="mod">
          <ac:chgData name="Miha Grcar" userId="e5c00a8d-4dfe-484f-8df1-9221a675244d" providerId="ADAL" clId="{1775BD9D-1FB3-4C48-9098-C349C297F331}" dt="2025-01-14T21:22:03.181" v="3702"/>
          <ac:spMkLst>
            <pc:docMk/>
            <pc:sldMk cId="5384951" sldId="257"/>
            <ac:spMk id="67" creationId="{D094EFE5-DEDE-5E91-C5AC-599085540C31}"/>
          </ac:spMkLst>
        </pc:spChg>
        <pc:spChg chg="mod">
          <ac:chgData name="Miha Grcar" userId="e5c00a8d-4dfe-484f-8df1-9221a675244d" providerId="ADAL" clId="{1775BD9D-1FB3-4C48-9098-C349C297F331}" dt="2025-01-14T21:02:40.431" v="3662"/>
          <ac:spMkLst>
            <pc:docMk/>
            <pc:sldMk cId="5384951" sldId="257"/>
            <ac:spMk id="68" creationId="{EC5D3938-AF66-D227-A636-D540F1A1ACB8}"/>
          </ac:spMkLst>
        </pc:spChg>
        <pc:spChg chg="mod">
          <ac:chgData name="Miha Grcar" userId="e5c00a8d-4dfe-484f-8df1-9221a675244d" providerId="ADAL" clId="{1775BD9D-1FB3-4C48-9098-C349C297F331}" dt="2025-01-14T20:51:49.919" v="3554" actId="20577"/>
          <ac:spMkLst>
            <pc:docMk/>
            <pc:sldMk cId="5384951" sldId="257"/>
            <ac:spMk id="69" creationId="{1CBBD02F-EDBB-55A2-72F3-2118F6E4E4F0}"/>
          </ac:spMkLst>
        </pc:spChg>
        <pc:spChg chg="mod">
          <ac:chgData name="Miha Grcar" userId="e5c00a8d-4dfe-484f-8df1-9221a675244d" providerId="ADAL" clId="{1775BD9D-1FB3-4C48-9098-C349C297F331}" dt="2025-01-14T20:47:36.089" v="3502" actId="20577"/>
          <ac:spMkLst>
            <pc:docMk/>
            <pc:sldMk cId="5384951" sldId="257"/>
            <ac:spMk id="70" creationId="{C77698BE-0193-172C-420B-F66C2DD69DBB}"/>
          </ac:spMkLst>
        </pc:spChg>
        <pc:spChg chg="mod">
          <ac:chgData name="Miha Grcar" userId="e5c00a8d-4dfe-484f-8df1-9221a675244d" providerId="ADAL" clId="{1775BD9D-1FB3-4C48-9098-C349C297F331}" dt="2025-01-14T20:44:59.254" v="3470" actId="20577"/>
          <ac:spMkLst>
            <pc:docMk/>
            <pc:sldMk cId="5384951" sldId="257"/>
            <ac:spMk id="71" creationId="{32F4131F-785A-2229-33AE-0530264F5561}"/>
          </ac:spMkLst>
        </pc:spChg>
        <pc:spChg chg="mod">
          <ac:chgData name="Miha Grcar" userId="e5c00a8d-4dfe-484f-8df1-9221a675244d" providerId="ADAL" clId="{1775BD9D-1FB3-4C48-9098-C349C297F331}" dt="2025-01-14T16:09:50.600" v="3333" actId="207"/>
          <ac:spMkLst>
            <pc:docMk/>
            <pc:sldMk cId="5384951" sldId="257"/>
            <ac:spMk id="72" creationId="{BBF1F9A1-FCC0-DC49-04AB-213DE4906902}"/>
          </ac:spMkLst>
        </pc:spChg>
        <pc:spChg chg="mod">
          <ac:chgData name="Miha Grcar" userId="e5c00a8d-4dfe-484f-8df1-9221a675244d" providerId="ADAL" clId="{1775BD9D-1FB3-4C48-9098-C349C297F331}" dt="2025-01-15T20:37:26.454" v="3956" actId="20577"/>
          <ac:spMkLst>
            <pc:docMk/>
            <pc:sldMk cId="5384951" sldId="257"/>
            <ac:spMk id="73" creationId="{29FE010B-94D1-76B1-13A1-1F4E7ED4D16A}"/>
          </ac:spMkLst>
        </pc:spChg>
        <pc:spChg chg="mod">
          <ac:chgData name="Miha Grcar" userId="e5c00a8d-4dfe-484f-8df1-9221a675244d" providerId="ADAL" clId="{1775BD9D-1FB3-4C48-9098-C349C297F331}" dt="2025-01-14T20:52:02.530" v="3564" actId="20577"/>
          <ac:spMkLst>
            <pc:docMk/>
            <pc:sldMk cId="5384951" sldId="257"/>
            <ac:spMk id="74" creationId="{8CE5EC63-D974-02D9-8171-2131DB71EB55}"/>
          </ac:spMkLst>
        </pc:spChg>
        <pc:spChg chg="mod">
          <ac:chgData name="Miha Grcar" userId="e5c00a8d-4dfe-484f-8df1-9221a675244d" providerId="ADAL" clId="{1775BD9D-1FB3-4C48-9098-C349C297F331}" dt="2025-01-14T20:52:54.494" v="3574" actId="20577"/>
          <ac:spMkLst>
            <pc:docMk/>
            <pc:sldMk cId="5384951" sldId="257"/>
            <ac:spMk id="75" creationId="{8587E0A1-C3B6-21A5-4AFD-F2B9242E85DD}"/>
          </ac:spMkLst>
        </pc:spChg>
        <pc:spChg chg="mod">
          <ac:chgData name="Miha Grcar" userId="e5c00a8d-4dfe-484f-8df1-9221a675244d" providerId="ADAL" clId="{1775BD9D-1FB3-4C48-9098-C349C297F331}" dt="2025-01-14T20:53:04.771" v="3584" actId="20577"/>
          <ac:spMkLst>
            <pc:docMk/>
            <pc:sldMk cId="5384951" sldId="257"/>
            <ac:spMk id="76" creationId="{1A24247E-89B5-209E-10B8-F4D70475D828}"/>
          </ac:spMkLst>
        </pc:spChg>
        <pc:spChg chg="mod">
          <ac:chgData name="Miha Grcar" userId="e5c00a8d-4dfe-484f-8df1-9221a675244d" providerId="ADAL" clId="{1775BD9D-1FB3-4C48-9098-C349C297F331}" dt="2025-01-14T20:59:21.542" v="3609" actId="20577"/>
          <ac:spMkLst>
            <pc:docMk/>
            <pc:sldMk cId="5384951" sldId="257"/>
            <ac:spMk id="77" creationId="{E80CC854-9838-4829-C8D7-CEB6F1501D17}"/>
          </ac:spMkLst>
        </pc:spChg>
        <pc:spChg chg="mod">
          <ac:chgData name="Miha Grcar" userId="e5c00a8d-4dfe-484f-8df1-9221a675244d" providerId="ADAL" clId="{1775BD9D-1FB3-4C48-9098-C349C297F331}" dt="2025-01-14T20:59:43.301" v="3620"/>
          <ac:spMkLst>
            <pc:docMk/>
            <pc:sldMk cId="5384951" sldId="257"/>
            <ac:spMk id="78" creationId="{D7CB2E94-6E75-CEEB-A11A-FFE97E0D0B7A}"/>
          </ac:spMkLst>
        </pc:spChg>
        <pc:spChg chg="mod">
          <ac:chgData name="Miha Grcar" userId="e5c00a8d-4dfe-484f-8df1-9221a675244d" providerId="ADAL" clId="{1775BD9D-1FB3-4C48-9098-C349C297F331}" dt="2025-01-14T20:59:36.388" v="3619" actId="20577"/>
          <ac:spMkLst>
            <pc:docMk/>
            <pc:sldMk cId="5384951" sldId="257"/>
            <ac:spMk id="79" creationId="{26F63A2D-8762-F866-1D88-6351F71588EC}"/>
          </ac:spMkLst>
        </pc:spChg>
        <pc:spChg chg="mod">
          <ac:chgData name="Miha Grcar" userId="e5c00a8d-4dfe-484f-8df1-9221a675244d" providerId="ADAL" clId="{1775BD9D-1FB3-4C48-9098-C349C297F331}" dt="2025-01-14T20:48:54.955" v="3533" actId="20577"/>
          <ac:spMkLst>
            <pc:docMk/>
            <pc:sldMk cId="5384951" sldId="257"/>
            <ac:spMk id="80" creationId="{814E0FDA-D668-E4C9-9067-1820E672CD78}"/>
          </ac:spMkLst>
        </pc:spChg>
        <pc:spChg chg="mod">
          <ac:chgData name="Miha Grcar" userId="e5c00a8d-4dfe-484f-8df1-9221a675244d" providerId="ADAL" clId="{1775BD9D-1FB3-4C48-9098-C349C297F331}" dt="2025-01-14T20:45:48.008" v="3481" actId="20577"/>
          <ac:spMkLst>
            <pc:docMk/>
            <pc:sldMk cId="5384951" sldId="257"/>
            <ac:spMk id="81" creationId="{308130F8-9335-671E-3E99-895DE3AE4B12}"/>
          </ac:spMkLst>
        </pc:spChg>
        <pc:spChg chg="mod">
          <ac:chgData name="Miha Grcar" userId="e5c00a8d-4dfe-484f-8df1-9221a675244d" providerId="ADAL" clId="{1775BD9D-1FB3-4C48-9098-C349C297F331}" dt="2025-01-14T20:38:21.330" v="3443" actId="20577"/>
          <ac:spMkLst>
            <pc:docMk/>
            <pc:sldMk cId="5384951" sldId="257"/>
            <ac:spMk id="82" creationId="{19B3F5C7-9E7B-84CD-B7FF-DD8B5E71415D}"/>
          </ac:spMkLst>
        </pc:spChg>
        <pc:spChg chg="mod">
          <ac:chgData name="Miha Grcar" userId="e5c00a8d-4dfe-484f-8df1-9221a675244d" providerId="ADAL" clId="{1775BD9D-1FB3-4C48-9098-C349C297F331}" dt="2025-01-14T20:38:07.310" v="3434" actId="20577"/>
          <ac:spMkLst>
            <pc:docMk/>
            <pc:sldMk cId="5384951" sldId="257"/>
            <ac:spMk id="84" creationId="{28A61E87-5ECC-5907-9336-ED5CF60F6419}"/>
          </ac:spMkLst>
        </pc:spChg>
        <pc:spChg chg="mod">
          <ac:chgData name="Miha Grcar" userId="e5c00a8d-4dfe-484f-8df1-9221a675244d" providerId="ADAL" clId="{1775BD9D-1FB3-4C48-9098-C349C297F331}" dt="2025-01-14T20:37:51.905" v="3424" actId="20577"/>
          <ac:spMkLst>
            <pc:docMk/>
            <pc:sldMk cId="5384951" sldId="257"/>
            <ac:spMk id="85" creationId="{EF70B4B4-2C42-C457-381E-D3EB2D531E34}"/>
          </ac:spMkLst>
        </pc:spChg>
        <pc:spChg chg="mod">
          <ac:chgData name="Miha Grcar" userId="e5c00a8d-4dfe-484f-8df1-9221a675244d" providerId="ADAL" clId="{1775BD9D-1FB3-4C48-9098-C349C297F331}" dt="2025-01-14T20:37:35.873" v="3414" actId="20577"/>
          <ac:spMkLst>
            <pc:docMk/>
            <pc:sldMk cId="5384951" sldId="257"/>
            <ac:spMk id="86" creationId="{5DA54D50-54C5-5175-687E-C402EB809441}"/>
          </ac:spMkLst>
        </pc:spChg>
        <pc:spChg chg="mod">
          <ac:chgData name="Miha Grcar" userId="e5c00a8d-4dfe-484f-8df1-9221a675244d" providerId="ADAL" clId="{1775BD9D-1FB3-4C48-9098-C349C297F331}" dt="2025-01-14T20:36:57.147" v="3404" actId="20577"/>
          <ac:spMkLst>
            <pc:docMk/>
            <pc:sldMk cId="5384951" sldId="257"/>
            <ac:spMk id="87" creationId="{3A423ACE-DDC7-CA5A-A549-C09D4BE2B4C4}"/>
          </ac:spMkLst>
        </pc:spChg>
        <pc:spChg chg="mod">
          <ac:chgData name="Miha Grcar" userId="e5c00a8d-4dfe-484f-8df1-9221a675244d" providerId="ADAL" clId="{1775BD9D-1FB3-4C48-9098-C349C297F331}" dt="2025-01-14T20:35:11.776" v="3365" actId="20577"/>
          <ac:spMkLst>
            <pc:docMk/>
            <pc:sldMk cId="5384951" sldId="257"/>
            <ac:spMk id="88" creationId="{404D4F9D-7444-87B9-4974-DAE09692C152}"/>
          </ac:spMkLst>
        </pc:spChg>
        <pc:spChg chg="mod">
          <ac:chgData name="Miha Grcar" userId="e5c00a8d-4dfe-484f-8df1-9221a675244d" providerId="ADAL" clId="{1775BD9D-1FB3-4C48-9098-C349C297F331}" dt="2025-01-14T20:34:23.107" v="3356" actId="20577"/>
          <ac:spMkLst>
            <pc:docMk/>
            <pc:sldMk cId="5384951" sldId="257"/>
            <ac:spMk id="89" creationId="{559C5659-FF30-4915-75A8-1D8294CB01A6}"/>
          </ac:spMkLst>
        </pc:spChg>
        <pc:spChg chg="mod">
          <ac:chgData name="Miha Grcar" userId="e5c00a8d-4dfe-484f-8df1-9221a675244d" providerId="ADAL" clId="{1775BD9D-1FB3-4C48-9098-C349C297F331}" dt="2025-01-13T21:24:10.294" v="2586" actId="207"/>
          <ac:spMkLst>
            <pc:docMk/>
            <pc:sldMk cId="5384951" sldId="257"/>
            <ac:spMk id="90" creationId="{98FD5001-9CAD-74B0-EBD2-4888C3128266}"/>
          </ac:spMkLst>
        </pc:spChg>
        <pc:spChg chg="mod">
          <ac:chgData name="Miha Grcar" userId="e5c00a8d-4dfe-484f-8df1-9221a675244d" providerId="ADAL" clId="{1775BD9D-1FB3-4C48-9098-C349C297F331}" dt="2025-01-15T18:36:38.513" v="3859" actId="207"/>
          <ac:spMkLst>
            <pc:docMk/>
            <pc:sldMk cId="5384951" sldId="257"/>
            <ac:spMk id="91" creationId="{09B25FAB-AB25-68D8-085B-F2ABC68EFCBA}"/>
          </ac:spMkLst>
        </pc:spChg>
        <pc:spChg chg="mod">
          <ac:chgData name="Miha Grcar" userId="e5c00a8d-4dfe-484f-8df1-9221a675244d" providerId="ADAL" clId="{1775BD9D-1FB3-4C48-9098-C349C297F331}" dt="2025-01-15T18:36:38.513" v="3859" actId="207"/>
          <ac:spMkLst>
            <pc:docMk/>
            <pc:sldMk cId="5384951" sldId="257"/>
            <ac:spMk id="92" creationId="{7624C8A5-F742-B10B-27CB-F7D6D40909A9}"/>
          </ac:spMkLst>
        </pc:spChg>
        <pc:spChg chg="mod">
          <ac:chgData name="Miha Grcar" userId="e5c00a8d-4dfe-484f-8df1-9221a675244d" providerId="ADAL" clId="{1775BD9D-1FB3-4C48-9098-C349C297F331}" dt="2025-01-15T18:31:10.434" v="3826" actId="207"/>
          <ac:spMkLst>
            <pc:docMk/>
            <pc:sldMk cId="5384951" sldId="257"/>
            <ac:spMk id="95" creationId="{23D34D33-2471-94BE-CA4B-697F7A137DCC}"/>
          </ac:spMkLst>
        </pc:spChg>
        <pc:spChg chg="mod">
          <ac:chgData name="Miha Grcar" userId="e5c00a8d-4dfe-484f-8df1-9221a675244d" providerId="ADAL" clId="{1775BD9D-1FB3-4C48-9098-C349C297F331}" dt="2025-01-15T18:31:10.434" v="3826" actId="207"/>
          <ac:spMkLst>
            <pc:docMk/>
            <pc:sldMk cId="5384951" sldId="257"/>
            <ac:spMk id="96" creationId="{F76E2A2E-B0E9-47D6-4D99-AA1EC3CA8198}"/>
          </ac:spMkLst>
        </pc:spChg>
        <pc:spChg chg="mod">
          <ac:chgData name="Miha Grcar" userId="e5c00a8d-4dfe-484f-8df1-9221a675244d" providerId="ADAL" clId="{1775BD9D-1FB3-4C48-9098-C349C297F331}" dt="2025-01-15T18:31:10.434" v="3826" actId="207"/>
          <ac:spMkLst>
            <pc:docMk/>
            <pc:sldMk cId="5384951" sldId="257"/>
            <ac:spMk id="97" creationId="{40A87AFC-327F-B535-D52C-31DE3BD7A449}"/>
          </ac:spMkLst>
        </pc:spChg>
        <pc:spChg chg="mod">
          <ac:chgData name="Miha Grcar" userId="e5c00a8d-4dfe-484f-8df1-9221a675244d" providerId="ADAL" clId="{1775BD9D-1FB3-4C48-9098-C349C297F331}" dt="2025-01-15T18:31:10.434" v="3826" actId="207"/>
          <ac:spMkLst>
            <pc:docMk/>
            <pc:sldMk cId="5384951" sldId="257"/>
            <ac:spMk id="98" creationId="{5A34276D-037F-A733-E181-378CB881E6E6}"/>
          </ac:spMkLst>
        </pc:spChg>
        <pc:spChg chg="mod">
          <ac:chgData name="Miha Grcar" userId="e5c00a8d-4dfe-484f-8df1-9221a675244d" providerId="ADAL" clId="{1775BD9D-1FB3-4C48-9098-C349C297F331}" dt="2025-01-15T18:31:10.434" v="3826" actId="207"/>
          <ac:spMkLst>
            <pc:docMk/>
            <pc:sldMk cId="5384951" sldId="257"/>
            <ac:spMk id="99" creationId="{BCE86FC8-3AA7-8B2D-1B34-F1720853D073}"/>
          </ac:spMkLst>
        </pc:spChg>
        <pc:spChg chg="mod">
          <ac:chgData name="Miha Grcar" userId="e5c00a8d-4dfe-484f-8df1-9221a675244d" providerId="ADAL" clId="{1775BD9D-1FB3-4C48-9098-C349C297F331}" dt="2025-01-15T17:58:09.802" v="3767" actId="207"/>
          <ac:spMkLst>
            <pc:docMk/>
            <pc:sldMk cId="5384951" sldId="257"/>
            <ac:spMk id="100" creationId="{48E52A22-C06F-2ED0-CC74-6CC4EFC4E76C}"/>
          </ac:spMkLst>
        </pc:spChg>
        <pc:spChg chg="mod">
          <ac:chgData name="Miha Grcar" userId="e5c00a8d-4dfe-484f-8df1-9221a675244d" providerId="ADAL" clId="{1775BD9D-1FB3-4C48-9098-C349C297F331}" dt="2025-01-15T17:58:53.334" v="3771" actId="207"/>
          <ac:spMkLst>
            <pc:docMk/>
            <pc:sldMk cId="5384951" sldId="257"/>
            <ac:spMk id="101" creationId="{75E97694-1D0B-D7E4-EB91-76AFB3334C65}"/>
          </ac:spMkLst>
        </pc:spChg>
        <pc:spChg chg="mod">
          <ac:chgData name="Miha Grcar" userId="e5c00a8d-4dfe-484f-8df1-9221a675244d" providerId="ADAL" clId="{1775BD9D-1FB3-4C48-9098-C349C297F331}" dt="2025-01-15T18:35:43.423" v="3840" actId="207"/>
          <ac:spMkLst>
            <pc:docMk/>
            <pc:sldMk cId="5384951" sldId="257"/>
            <ac:spMk id="102" creationId="{327B6067-E80A-B5AC-D52A-BE452FA7A59E}"/>
          </ac:spMkLst>
        </pc:spChg>
        <pc:spChg chg="mod">
          <ac:chgData name="Miha Grcar" userId="e5c00a8d-4dfe-484f-8df1-9221a675244d" providerId="ADAL" clId="{1775BD9D-1FB3-4C48-9098-C349C297F331}" dt="2025-01-15T17:52:30.700" v="3748" actId="207"/>
          <ac:spMkLst>
            <pc:docMk/>
            <pc:sldMk cId="5384951" sldId="257"/>
            <ac:spMk id="103" creationId="{8E11D625-F137-F660-3635-CB0ACD1A29B9}"/>
          </ac:spMkLst>
        </pc:spChg>
        <pc:spChg chg="mod">
          <ac:chgData name="Miha Grcar" userId="e5c00a8d-4dfe-484f-8df1-9221a675244d" providerId="ADAL" clId="{1775BD9D-1FB3-4C48-9098-C349C297F331}" dt="2025-01-13T21:20:57.833" v="2549" actId="207"/>
          <ac:spMkLst>
            <pc:docMk/>
            <pc:sldMk cId="5384951" sldId="257"/>
            <ac:spMk id="104" creationId="{0FE3F40E-B7DF-7210-9E8C-5C8EA5BA9758}"/>
          </ac:spMkLst>
        </pc:spChg>
        <pc:spChg chg="mod">
          <ac:chgData name="Miha Grcar" userId="e5c00a8d-4dfe-484f-8df1-9221a675244d" providerId="ADAL" clId="{1775BD9D-1FB3-4C48-9098-C349C297F331}" dt="2025-01-15T20:34:48.311" v="3881" actId="20577"/>
          <ac:spMkLst>
            <pc:docMk/>
            <pc:sldMk cId="5384951" sldId="257"/>
            <ac:spMk id="105" creationId="{0D635F0C-4E50-B354-C3B2-AEF56CF20676}"/>
          </ac:spMkLst>
        </pc:spChg>
        <pc:spChg chg="mod">
          <ac:chgData name="Miha Grcar" userId="e5c00a8d-4dfe-484f-8df1-9221a675244d" providerId="ADAL" clId="{1775BD9D-1FB3-4C48-9098-C349C297F331}" dt="2025-01-14T09:25:31.486" v="2727" actId="207"/>
          <ac:spMkLst>
            <pc:docMk/>
            <pc:sldMk cId="5384951" sldId="257"/>
            <ac:spMk id="106" creationId="{683A0005-DBB1-8E5D-0D51-6194D6F942E4}"/>
          </ac:spMkLst>
        </pc:spChg>
        <pc:spChg chg="mod">
          <ac:chgData name="Miha Grcar" userId="e5c00a8d-4dfe-484f-8df1-9221a675244d" providerId="ADAL" clId="{1775BD9D-1FB3-4C48-9098-C349C297F331}" dt="2025-01-15T20:34:53.187" v="3882"/>
          <ac:spMkLst>
            <pc:docMk/>
            <pc:sldMk cId="5384951" sldId="257"/>
            <ac:spMk id="109" creationId="{32EEB723-0850-5AA4-9567-59E8301670C6}"/>
          </ac:spMkLst>
        </pc:spChg>
        <pc:spChg chg="mod">
          <ac:chgData name="Miha Grcar" userId="e5c00a8d-4dfe-484f-8df1-9221a675244d" providerId="ADAL" clId="{1775BD9D-1FB3-4C48-9098-C349C297F331}" dt="2025-01-14T09:25:41.794" v="2734" actId="207"/>
          <ac:spMkLst>
            <pc:docMk/>
            <pc:sldMk cId="5384951" sldId="257"/>
            <ac:spMk id="110" creationId="{982EA4E5-F757-7DCF-4722-7EE44C3F9AB1}"/>
          </ac:spMkLst>
        </pc:spChg>
        <pc:spChg chg="mod">
          <ac:chgData name="Miha Grcar" userId="e5c00a8d-4dfe-484f-8df1-9221a675244d" providerId="ADAL" clId="{1775BD9D-1FB3-4C48-9098-C349C297F331}" dt="2025-01-15T20:34:54.870" v="3883"/>
          <ac:spMkLst>
            <pc:docMk/>
            <pc:sldMk cId="5384951" sldId="257"/>
            <ac:spMk id="112" creationId="{5FF2565E-C9C2-94EF-19CF-6B14112A3CBC}"/>
          </ac:spMkLst>
        </pc:spChg>
        <pc:spChg chg="mod">
          <ac:chgData name="Miha Grcar" userId="e5c00a8d-4dfe-484f-8df1-9221a675244d" providerId="ADAL" clId="{1775BD9D-1FB3-4C48-9098-C349C297F331}" dt="2025-01-14T09:25:49.166" v="2739" actId="207"/>
          <ac:spMkLst>
            <pc:docMk/>
            <pc:sldMk cId="5384951" sldId="257"/>
            <ac:spMk id="113" creationId="{F79E768E-9BA3-F787-131A-111C61C1FBDF}"/>
          </ac:spMkLst>
        </pc:spChg>
        <pc:spChg chg="mod">
          <ac:chgData name="Miha Grcar" userId="e5c00a8d-4dfe-484f-8df1-9221a675244d" providerId="ADAL" clId="{1775BD9D-1FB3-4C48-9098-C349C297F331}" dt="2025-01-15T20:35:05.717" v="3884"/>
          <ac:spMkLst>
            <pc:docMk/>
            <pc:sldMk cId="5384951" sldId="257"/>
            <ac:spMk id="115" creationId="{41B29493-ED50-0259-5A02-3D80BA44E80D}"/>
          </ac:spMkLst>
        </pc:spChg>
        <pc:spChg chg="mod">
          <ac:chgData name="Miha Grcar" userId="e5c00a8d-4dfe-484f-8df1-9221a675244d" providerId="ADAL" clId="{1775BD9D-1FB3-4C48-9098-C349C297F331}" dt="2025-01-14T09:25:54.239" v="2744" actId="207"/>
          <ac:spMkLst>
            <pc:docMk/>
            <pc:sldMk cId="5384951" sldId="257"/>
            <ac:spMk id="116" creationId="{384E2CF5-00AF-4FFB-D2A5-0F1071A71451}"/>
          </ac:spMkLst>
        </pc:spChg>
        <pc:spChg chg="mod">
          <ac:chgData name="Miha Grcar" userId="e5c00a8d-4dfe-484f-8df1-9221a675244d" providerId="ADAL" clId="{1775BD9D-1FB3-4C48-9098-C349C297F331}" dt="2025-01-15T20:35:10.451" v="3885"/>
          <ac:spMkLst>
            <pc:docMk/>
            <pc:sldMk cId="5384951" sldId="257"/>
            <ac:spMk id="118" creationId="{385E22D1-2590-3C37-0CB3-3070B79DAE48}"/>
          </ac:spMkLst>
        </pc:spChg>
        <pc:spChg chg="mod">
          <ac:chgData name="Miha Grcar" userId="e5c00a8d-4dfe-484f-8df1-9221a675244d" providerId="ADAL" clId="{1775BD9D-1FB3-4C48-9098-C349C297F331}" dt="2025-01-14T09:25:59.610" v="2749" actId="207"/>
          <ac:spMkLst>
            <pc:docMk/>
            <pc:sldMk cId="5384951" sldId="257"/>
            <ac:spMk id="119" creationId="{5E921E76-D268-2764-A36A-15A53CCDA24C}"/>
          </ac:spMkLst>
        </pc:spChg>
        <pc:spChg chg="mod">
          <ac:chgData name="Miha Grcar" userId="e5c00a8d-4dfe-484f-8df1-9221a675244d" providerId="ADAL" clId="{1775BD9D-1FB3-4C48-9098-C349C297F331}" dt="2025-01-15T20:35:13.973" v="3886"/>
          <ac:spMkLst>
            <pc:docMk/>
            <pc:sldMk cId="5384951" sldId="257"/>
            <ac:spMk id="121" creationId="{2D363020-7F7F-B027-B387-B341DABC01D6}"/>
          </ac:spMkLst>
        </pc:spChg>
        <pc:spChg chg="mod">
          <ac:chgData name="Miha Grcar" userId="e5c00a8d-4dfe-484f-8df1-9221a675244d" providerId="ADAL" clId="{1775BD9D-1FB3-4C48-9098-C349C297F331}" dt="2025-01-14T09:26:04.620" v="2754" actId="207"/>
          <ac:spMkLst>
            <pc:docMk/>
            <pc:sldMk cId="5384951" sldId="257"/>
            <ac:spMk id="122" creationId="{AF19E6A4-1650-0CBF-3C30-BECFAE420CFF}"/>
          </ac:spMkLst>
        </pc:spChg>
        <pc:spChg chg="mod">
          <ac:chgData name="Miha Grcar" userId="e5c00a8d-4dfe-484f-8df1-9221a675244d" providerId="ADAL" clId="{1775BD9D-1FB3-4C48-9098-C349C297F331}" dt="2025-01-15T20:35:17.041" v="3887"/>
          <ac:spMkLst>
            <pc:docMk/>
            <pc:sldMk cId="5384951" sldId="257"/>
            <ac:spMk id="125" creationId="{6A58278C-BE38-0AD3-CA3E-7F27DA6B9B89}"/>
          </ac:spMkLst>
        </pc:spChg>
        <pc:spChg chg="mod">
          <ac:chgData name="Miha Grcar" userId="e5c00a8d-4dfe-484f-8df1-9221a675244d" providerId="ADAL" clId="{1775BD9D-1FB3-4C48-9098-C349C297F331}" dt="2025-01-14T09:26:10.167" v="2759" actId="207"/>
          <ac:spMkLst>
            <pc:docMk/>
            <pc:sldMk cId="5384951" sldId="257"/>
            <ac:spMk id="126" creationId="{BBE4B524-3A50-36C3-46A5-7951E0E99985}"/>
          </ac:spMkLst>
        </pc:spChg>
        <pc:spChg chg="mod">
          <ac:chgData name="Miha Grcar" userId="e5c00a8d-4dfe-484f-8df1-9221a675244d" providerId="ADAL" clId="{1775BD9D-1FB3-4C48-9098-C349C297F331}" dt="2025-01-15T20:35:19.205" v="3888"/>
          <ac:spMkLst>
            <pc:docMk/>
            <pc:sldMk cId="5384951" sldId="257"/>
            <ac:spMk id="128" creationId="{BA7CAA94-F8BF-1A23-77EB-947B420ADF20}"/>
          </ac:spMkLst>
        </pc:spChg>
        <pc:spChg chg="mod">
          <ac:chgData name="Miha Grcar" userId="e5c00a8d-4dfe-484f-8df1-9221a675244d" providerId="ADAL" clId="{1775BD9D-1FB3-4C48-9098-C349C297F331}" dt="2025-01-14T09:26:15.824" v="2764" actId="207"/>
          <ac:spMkLst>
            <pc:docMk/>
            <pc:sldMk cId="5384951" sldId="257"/>
            <ac:spMk id="129" creationId="{ECACCE71-2CFE-B72F-C37C-683D2A87E4D0}"/>
          </ac:spMkLst>
        </pc:spChg>
        <pc:spChg chg="mod">
          <ac:chgData name="Miha Grcar" userId="e5c00a8d-4dfe-484f-8df1-9221a675244d" providerId="ADAL" clId="{1775BD9D-1FB3-4C48-9098-C349C297F331}" dt="2025-01-15T20:35:46.904" v="3898"/>
          <ac:spMkLst>
            <pc:docMk/>
            <pc:sldMk cId="5384951" sldId="257"/>
            <ac:spMk id="141" creationId="{18E2F5B6-064A-273F-F624-DA039C8F6ED4}"/>
          </ac:spMkLst>
        </pc:spChg>
        <pc:spChg chg="mod">
          <ac:chgData name="Miha Grcar" userId="e5c00a8d-4dfe-484f-8df1-9221a675244d" providerId="ADAL" clId="{1775BD9D-1FB3-4C48-9098-C349C297F331}" dt="2025-01-14T09:46:01.687" v="2893" actId="207"/>
          <ac:spMkLst>
            <pc:docMk/>
            <pc:sldMk cId="5384951" sldId="257"/>
            <ac:spMk id="142" creationId="{3882D0B7-C954-FFA8-179F-0B4EAB0AF475}"/>
          </ac:spMkLst>
        </pc:spChg>
        <pc:spChg chg="mod">
          <ac:chgData name="Miha Grcar" userId="e5c00a8d-4dfe-484f-8df1-9221a675244d" providerId="ADAL" clId="{1775BD9D-1FB3-4C48-9098-C349C297F331}" dt="2025-01-15T20:35:43.454" v="3897"/>
          <ac:spMkLst>
            <pc:docMk/>
            <pc:sldMk cId="5384951" sldId="257"/>
            <ac:spMk id="143" creationId="{63D169D9-3674-2624-9AEB-5AEC2FA01C5B}"/>
          </ac:spMkLst>
        </pc:spChg>
        <pc:spChg chg="mod">
          <ac:chgData name="Miha Grcar" userId="e5c00a8d-4dfe-484f-8df1-9221a675244d" providerId="ADAL" clId="{1775BD9D-1FB3-4C48-9098-C349C297F331}" dt="2025-01-14T09:45:55.676" v="2888" actId="207"/>
          <ac:spMkLst>
            <pc:docMk/>
            <pc:sldMk cId="5384951" sldId="257"/>
            <ac:spMk id="144" creationId="{53203935-4B1D-85DD-D50C-264AB9ED72ED}"/>
          </ac:spMkLst>
        </pc:spChg>
        <pc:spChg chg="mod">
          <ac:chgData name="Miha Grcar" userId="e5c00a8d-4dfe-484f-8df1-9221a675244d" providerId="ADAL" clId="{1775BD9D-1FB3-4C48-9098-C349C297F331}" dt="2025-01-15T20:35:41.426" v="3896"/>
          <ac:spMkLst>
            <pc:docMk/>
            <pc:sldMk cId="5384951" sldId="257"/>
            <ac:spMk id="145" creationId="{5F4A1ED9-D281-BCF4-3D5E-CEFD1DB7F0B6}"/>
          </ac:spMkLst>
        </pc:spChg>
        <pc:spChg chg="mod">
          <ac:chgData name="Miha Grcar" userId="e5c00a8d-4dfe-484f-8df1-9221a675244d" providerId="ADAL" clId="{1775BD9D-1FB3-4C48-9098-C349C297F331}" dt="2025-01-14T09:45:49.098" v="2883" actId="207"/>
          <ac:spMkLst>
            <pc:docMk/>
            <pc:sldMk cId="5384951" sldId="257"/>
            <ac:spMk id="146" creationId="{B5DCF037-36F3-331F-32AB-7B52C85FABDB}"/>
          </ac:spMkLst>
        </pc:spChg>
        <pc:spChg chg="mod">
          <ac:chgData name="Miha Grcar" userId="e5c00a8d-4dfe-484f-8df1-9221a675244d" providerId="ADAL" clId="{1775BD9D-1FB3-4C48-9098-C349C297F331}" dt="2025-01-15T20:35:39.302" v="3895"/>
          <ac:spMkLst>
            <pc:docMk/>
            <pc:sldMk cId="5384951" sldId="257"/>
            <ac:spMk id="147" creationId="{77351F13-E4DA-95D5-DD00-FFFB8F63A7E7}"/>
          </ac:spMkLst>
        </pc:spChg>
        <pc:spChg chg="mod">
          <ac:chgData name="Miha Grcar" userId="e5c00a8d-4dfe-484f-8df1-9221a675244d" providerId="ADAL" clId="{1775BD9D-1FB3-4C48-9098-C349C297F331}" dt="2025-01-14T09:43:54.789" v="2878" actId="207"/>
          <ac:spMkLst>
            <pc:docMk/>
            <pc:sldMk cId="5384951" sldId="257"/>
            <ac:spMk id="148" creationId="{F733390C-C8BF-64D8-2A8B-14724CDAA49D}"/>
          </ac:spMkLst>
        </pc:spChg>
        <pc:spChg chg="mod">
          <ac:chgData name="Miha Grcar" userId="e5c00a8d-4dfe-484f-8df1-9221a675244d" providerId="ADAL" clId="{1775BD9D-1FB3-4C48-9098-C349C297F331}" dt="2025-01-15T20:35:37.046" v="3894"/>
          <ac:spMkLst>
            <pc:docMk/>
            <pc:sldMk cId="5384951" sldId="257"/>
            <ac:spMk id="149" creationId="{59FDA8D4-2F0A-AE94-9CD8-F4506F437C8B}"/>
          </ac:spMkLst>
        </pc:spChg>
        <pc:spChg chg="mod">
          <ac:chgData name="Miha Grcar" userId="e5c00a8d-4dfe-484f-8df1-9221a675244d" providerId="ADAL" clId="{1775BD9D-1FB3-4C48-9098-C349C297F331}" dt="2025-01-14T09:43:47.309" v="2873" actId="207"/>
          <ac:spMkLst>
            <pc:docMk/>
            <pc:sldMk cId="5384951" sldId="257"/>
            <ac:spMk id="150" creationId="{64E068A2-7A71-DF40-E74F-9C5106DEBC61}"/>
          </ac:spMkLst>
        </pc:spChg>
        <pc:spChg chg="mod">
          <ac:chgData name="Miha Grcar" userId="e5c00a8d-4dfe-484f-8df1-9221a675244d" providerId="ADAL" clId="{1775BD9D-1FB3-4C48-9098-C349C297F331}" dt="2025-01-15T20:35:34.933" v="3893"/>
          <ac:spMkLst>
            <pc:docMk/>
            <pc:sldMk cId="5384951" sldId="257"/>
            <ac:spMk id="151" creationId="{6D3BEB1A-ED3B-2262-27D9-7B000ED5100D}"/>
          </ac:spMkLst>
        </pc:spChg>
        <pc:spChg chg="mod">
          <ac:chgData name="Miha Grcar" userId="e5c00a8d-4dfe-484f-8df1-9221a675244d" providerId="ADAL" clId="{1775BD9D-1FB3-4C48-9098-C349C297F331}" dt="2025-01-14T09:43:42.889" v="2868" actId="207"/>
          <ac:spMkLst>
            <pc:docMk/>
            <pc:sldMk cId="5384951" sldId="257"/>
            <ac:spMk id="152" creationId="{0C35F7AF-654E-305B-E309-7F4DF83A65CD}"/>
          </ac:spMkLst>
        </pc:spChg>
        <pc:spChg chg="mod">
          <ac:chgData name="Miha Grcar" userId="e5c00a8d-4dfe-484f-8df1-9221a675244d" providerId="ADAL" clId="{1775BD9D-1FB3-4C48-9098-C349C297F331}" dt="2025-01-15T20:35:32.178" v="3892" actId="20577"/>
          <ac:spMkLst>
            <pc:docMk/>
            <pc:sldMk cId="5384951" sldId="257"/>
            <ac:spMk id="153" creationId="{DC1A6464-4129-3CFD-E673-E4155E65C03A}"/>
          </ac:spMkLst>
        </pc:spChg>
        <pc:spChg chg="mod">
          <ac:chgData name="Miha Grcar" userId="e5c00a8d-4dfe-484f-8df1-9221a675244d" providerId="ADAL" clId="{1775BD9D-1FB3-4C48-9098-C349C297F331}" dt="2025-01-14T09:43:37.939" v="2863" actId="207"/>
          <ac:spMkLst>
            <pc:docMk/>
            <pc:sldMk cId="5384951" sldId="257"/>
            <ac:spMk id="154" creationId="{BA352EEA-BE2C-2C3F-3D18-D38EF836F898}"/>
          </ac:spMkLst>
        </pc:spChg>
        <pc:spChg chg="mod">
          <ac:chgData name="Miha Grcar" userId="e5c00a8d-4dfe-484f-8df1-9221a675244d" providerId="ADAL" clId="{1775BD9D-1FB3-4C48-9098-C349C297F331}" dt="2025-01-15T20:35:23.405" v="3889"/>
          <ac:spMkLst>
            <pc:docMk/>
            <pc:sldMk cId="5384951" sldId="257"/>
            <ac:spMk id="155" creationId="{00C69B92-7E19-290E-DFEB-B6AEDEBED3AB}"/>
          </ac:spMkLst>
        </pc:spChg>
        <pc:spChg chg="mod">
          <ac:chgData name="Miha Grcar" userId="e5c00a8d-4dfe-484f-8df1-9221a675244d" providerId="ADAL" clId="{1775BD9D-1FB3-4C48-9098-C349C297F331}" dt="2025-01-15T19:19:33.602" v="3873" actId="20577"/>
          <ac:spMkLst>
            <pc:docMk/>
            <pc:sldMk cId="5384951" sldId="257"/>
            <ac:spMk id="156" creationId="{EA95F9A0-700F-4011-BB94-644B43603AEE}"/>
          </ac:spMkLst>
        </pc:spChg>
        <pc:spChg chg="mod">
          <ac:chgData name="Miha Grcar" userId="e5c00a8d-4dfe-484f-8df1-9221a675244d" providerId="ADAL" clId="{1775BD9D-1FB3-4C48-9098-C349C297F331}" dt="2025-01-15T20:36:04.120" v="3907" actId="20577"/>
          <ac:spMkLst>
            <pc:docMk/>
            <pc:sldMk cId="5384951" sldId="257"/>
            <ac:spMk id="166" creationId="{4F09A027-4446-9179-CA41-310AA54D8FB8}"/>
          </ac:spMkLst>
        </pc:spChg>
        <pc:spChg chg="mod">
          <ac:chgData name="Miha Grcar" userId="e5c00a8d-4dfe-484f-8df1-9221a675244d" providerId="ADAL" clId="{1775BD9D-1FB3-4C48-9098-C349C297F331}" dt="2025-01-14T09:59:17.031" v="2940" actId="207"/>
          <ac:spMkLst>
            <pc:docMk/>
            <pc:sldMk cId="5384951" sldId="257"/>
            <ac:spMk id="167" creationId="{7DA387A4-6F5F-0BE0-B440-A863578E5F9C}"/>
          </ac:spMkLst>
        </pc:spChg>
        <pc:spChg chg="mod">
          <ac:chgData name="Miha Grcar" userId="e5c00a8d-4dfe-484f-8df1-9221a675244d" providerId="ADAL" clId="{1775BD9D-1FB3-4C48-9098-C349C297F331}" dt="2025-01-15T20:36:22.172" v="3919" actId="20577"/>
          <ac:spMkLst>
            <pc:docMk/>
            <pc:sldMk cId="5384951" sldId="257"/>
            <ac:spMk id="172" creationId="{1B95059C-1EC6-C207-24FB-9A8396D1DCDB}"/>
          </ac:spMkLst>
        </pc:spChg>
        <pc:spChg chg="mod">
          <ac:chgData name="Miha Grcar" userId="e5c00a8d-4dfe-484f-8df1-9221a675244d" providerId="ADAL" clId="{1775BD9D-1FB3-4C48-9098-C349C297F331}" dt="2025-01-14T09:59:09.437" v="2935" actId="207"/>
          <ac:spMkLst>
            <pc:docMk/>
            <pc:sldMk cId="5384951" sldId="257"/>
            <ac:spMk id="173" creationId="{559B98EE-6088-B6F7-4388-911EA1F0E068}"/>
          </ac:spMkLst>
        </pc:spChg>
        <pc:spChg chg="mod">
          <ac:chgData name="Miha Grcar" userId="e5c00a8d-4dfe-484f-8df1-9221a675244d" providerId="ADAL" clId="{1775BD9D-1FB3-4C48-9098-C349C297F331}" dt="2025-01-15T20:36:33.972" v="3928" actId="20577"/>
          <ac:spMkLst>
            <pc:docMk/>
            <pc:sldMk cId="5384951" sldId="257"/>
            <ac:spMk id="174" creationId="{95376146-688E-C6B0-CBCD-5C74B4F124D5}"/>
          </ac:spMkLst>
        </pc:spChg>
        <pc:spChg chg="mod">
          <ac:chgData name="Miha Grcar" userId="e5c00a8d-4dfe-484f-8df1-9221a675244d" providerId="ADAL" clId="{1775BD9D-1FB3-4C48-9098-C349C297F331}" dt="2025-01-14T09:55:25.323" v="2930" actId="207"/>
          <ac:spMkLst>
            <pc:docMk/>
            <pc:sldMk cId="5384951" sldId="257"/>
            <ac:spMk id="175" creationId="{E15F4141-DBE2-6713-E5F1-51BFBAF69E82}"/>
          </ac:spMkLst>
        </pc:spChg>
        <pc:spChg chg="mod">
          <ac:chgData name="Miha Grcar" userId="e5c00a8d-4dfe-484f-8df1-9221a675244d" providerId="ADAL" clId="{1775BD9D-1FB3-4C48-9098-C349C297F331}" dt="2025-01-15T20:36:44.771" v="3938" actId="20577"/>
          <ac:spMkLst>
            <pc:docMk/>
            <pc:sldMk cId="5384951" sldId="257"/>
            <ac:spMk id="178" creationId="{BE0EA6BB-5098-4F55-3A72-DA55D597DF24}"/>
          </ac:spMkLst>
        </pc:spChg>
        <pc:spChg chg="mod">
          <ac:chgData name="Miha Grcar" userId="e5c00a8d-4dfe-484f-8df1-9221a675244d" providerId="ADAL" clId="{1775BD9D-1FB3-4C48-9098-C349C297F331}" dt="2025-01-14T09:55:18.947" v="2923" actId="207"/>
          <ac:spMkLst>
            <pc:docMk/>
            <pc:sldMk cId="5384951" sldId="257"/>
            <ac:spMk id="179" creationId="{AE1FEC68-3065-492A-E5ED-62F054E3804E}"/>
          </ac:spMkLst>
        </pc:spChg>
        <pc:spChg chg="mod">
          <ac:chgData name="Miha Grcar" userId="e5c00a8d-4dfe-484f-8df1-9221a675244d" providerId="ADAL" clId="{1775BD9D-1FB3-4C48-9098-C349C297F331}" dt="2025-01-15T20:36:53.646" v="3946" actId="20577"/>
          <ac:spMkLst>
            <pc:docMk/>
            <pc:sldMk cId="5384951" sldId="257"/>
            <ac:spMk id="180" creationId="{9326E814-2112-E625-002E-E5828246E4B1}"/>
          </ac:spMkLst>
        </pc:spChg>
        <pc:spChg chg="mod">
          <ac:chgData name="Miha Grcar" userId="e5c00a8d-4dfe-484f-8df1-9221a675244d" providerId="ADAL" clId="{1775BD9D-1FB3-4C48-9098-C349C297F331}" dt="2025-01-14T09:54:29.697" v="2913" actId="207"/>
          <ac:spMkLst>
            <pc:docMk/>
            <pc:sldMk cId="5384951" sldId="257"/>
            <ac:spMk id="181" creationId="{4661EF84-BC92-320C-3E66-BADD88A33489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182" creationId="{731A2DCD-882E-60E3-BD7B-0DB74B7623DF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183" creationId="{E8CADE31-4452-7FE3-5961-9B915FE43B9B}"/>
          </ac:spMkLst>
        </pc:spChg>
        <pc:spChg chg="mod">
          <ac:chgData name="Miha Grcar" userId="e5c00a8d-4dfe-484f-8df1-9221a675244d" providerId="ADAL" clId="{1775BD9D-1FB3-4C48-9098-C349C297F331}" dt="2025-01-14T10:08:35.228" v="2969" actId="3064"/>
          <ac:spMkLst>
            <pc:docMk/>
            <pc:sldMk cId="5384951" sldId="257"/>
            <ac:spMk id="184" creationId="{DD383914-484B-5C01-B94D-BC523C54E5F9}"/>
          </ac:spMkLst>
        </pc:spChg>
        <pc:spChg chg="mod">
          <ac:chgData name="Miha Grcar" userId="e5c00a8d-4dfe-484f-8df1-9221a675244d" providerId="ADAL" clId="{1775BD9D-1FB3-4C48-9098-C349C297F331}" dt="2025-01-14T10:08:35.228" v="2969" actId="3064"/>
          <ac:spMkLst>
            <pc:docMk/>
            <pc:sldMk cId="5384951" sldId="257"/>
            <ac:spMk id="185" creationId="{2AC70845-E8BA-857A-E1E1-C4D7758DE892}"/>
          </ac:spMkLst>
        </pc:spChg>
        <pc:spChg chg="mod">
          <ac:chgData name="Miha Grcar" userId="e5c00a8d-4dfe-484f-8df1-9221a675244d" providerId="ADAL" clId="{1775BD9D-1FB3-4C48-9098-C349C297F331}" dt="2025-01-14T10:09:58.225" v="2972" actId="207"/>
          <ac:spMkLst>
            <pc:docMk/>
            <pc:sldMk cId="5384951" sldId="257"/>
            <ac:spMk id="186" creationId="{E9920AA6-FD90-31E5-32DA-B31CFD5F4B30}"/>
          </ac:spMkLst>
        </pc:spChg>
        <pc:spChg chg="mod">
          <ac:chgData name="Miha Grcar" userId="e5c00a8d-4dfe-484f-8df1-9221a675244d" providerId="ADAL" clId="{1775BD9D-1FB3-4C48-9098-C349C297F331}" dt="2025-01-14T10:10:03.853" v="2975" actId="207"/>
          <ac:spMkLst>
            <pc:docMk/>
            <pc:sldMk cId="5384951" sldId="257"/>
            <ac:spMk id="187" creationId="{A0F5BFC7-F9FF-74D8-4E6B-3BEF541F0C7C}"/>
          </ac:spMkLst>
        </pc:spChg>
        <pc:spChg chg="mod">
          <ac:chgData name="Miha Grcar" userId="e5c00a8d-4dfe-484f-8df1-9221a675244d" providerId="ADAL" clId="{1775BD9D-1FB3-4C48-9098-C349C297F331}" dt="2025-01-15T18:36:06.154" v="3850" actId="207"/>
          <ac:spMkLst>
            <pc:docMk/>
            <pc:sldMk cId="5384951" sldId="257"/>
            <ac:spMk id="188" creationId="{D355C9F6-BAF6-48E1-EA7F-BF933764996F}"/>
          </ac:spMkLst>
        </pc:spChg>
        <pc:spChg chg="mod">
          <ac:chgData name="Miha Grcar" userId="e5c00a8d-4dfe-484f-8df1-9221a675244d" providerId="ADAL" clId="{1775BD9D-1FB3-4C48-9098-C349C297F331}" dt="2025-01-15T18:35:56.981" v="3849" actId="207"/>
          <ac:spMkLst>
            <pc:docMk/>
            <pc:sldMk cId="5384951" sldId="257"/>
            <ac:spMk id="189" creationId="{BA49D02B-AF37-19F8-DDED-4F619BFFF762}"/>
          </ac:spMkLst>
        </pc:spChg>
        <pc:spChg chg="mod">
          <ac:chgData name="Miha Grcar" userId="e5c00a8d-4dfe-484f-8df1-9221a675244d" providerId="ADAL" clId="{1775BD9D-1FB3-4C48-9098-C349C297F331}" dt="2025-01-15T17:53:58.426" v="3761" actId="207"/>
          <ac:spMkLst>
            <pc:docMk/>
            <pc:sldMk cId="5384951" sldId="257"/>
            <ac:spMk id="190" creationId="{0C11FD4F-9671-576E-EFD8-EE14E4435848}"/>
          </ac:spMkLst>
        </pc:spChg>
        <pc:spChg chg="mod">
          <ac:chgData name="Miha Grcar" userId="e5c00a8d-4dfe-484f-8df1-9221a675244d" providerId="ADAL" clId="{1775BD9D-1FB3-4C48-9098-C349C297F331}" dt="2025-01-15T17:53:55.356" v="3759" actId="207"/>
          <ac:spMkLst>
            <pc:docMk/>
            <pc:sldMk cId="5384951" sldId="257"/>
            <ac:spMk id="191" creationId="{2D63AB53-19E7-A19B-B744-4E9A5E535A2C}"/>
          </ac:spMkLst>
        </pc:spChg>
        <pc:spChg chg="mod">
          <ac:chgData name="Miha Grcar" userId="e5c00a8d-4dfe-484f-8df1-9221a675244d" providerId="ADAL" clId="{1775BD9D-1FB3-4C48-9098-C349C297F331}" dt="2025-01-14T09:16:46.655" v="2635" actId="207"/>
          <ac:spMkLst>
            <pc:docMk/>
            <pc:sldMk cId="5384951" sldId="257"/>
            <ac:spMk id="192" creationId="{5FD0E27C-5ED9-1040-6F0C-57A8CE6E05CF}"/>
          </ac:spMkLst>
        </pc:spChg>
        <pc:spChg chg="mod">
          <ac:chgData name="Miha Grcar" userId="e5c00a8d-4dfe-484f-8df1-9221a675244d" providerId="ADAL" clId="{1775BD9D-1FB3-4C48-9098-C349C297F331}" dt="2025-01-14T09:32:25.428" v="2800" actId="20577"/>
          <ac:spMkLst>
            <pc:docMk/>
            <pc:sldMk cId="5384951" sldId="257"/>
            <ac:spMk id="193" creationId="{D006C9E4-BED9-9964-CACD-AEC4C6F4A666}"/>
          </ac:spMkLst>
        </pc:spChg>
        <pc:spChg chg="mod">
          <ac:chgData name="Miha Grcar" userId="e5c00a8d-4dfe-484f-8df1-9221a675244d" providerId="ADAL" clId="{1775BD9D-1FB3-4C48-9098-C349C297F331}" dt="2025-01-14T07:23:47.462" v="2603" actId="207"/>
          <ac:spMkLst>
            <pc:docMk/>
            <pc:sldMk cId="5384951" sldId="257"/>
            <ac:spMk id="194" creationId="{35A3E756-355C-DE1F-3F0F-75078ED2FDBB}"/>
          </ac:spMkLst>
        </pc:spChg>
        <pc:spChg chg="mod">
          <ac:chgData name="Miha Grcar" userId="e5c00a8d-4dfe-484f-8df1-9221a675244d" providerId="ADAL" clId="{1775BD9D-1FB3-4C48-9098-C349C297F331}" dt="2025-01-14T09:19:20.827" v="2671" actId="207"/>
          <ac:spMkLst>
            <pc:docMk/>
            <pc:sldMk cId="5384951" sldId="257"/>
            <ac:spMk id="195" creationId="{9772392B-E5BC-95E4-83C6-ABA87CF1D128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198" creationId="{87E2CAC1-C44C-2B61-5FD8-4F415693FDB6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199" creationId="{87A6CC32-F715-CDC7-F40F-A9DDDDCA534D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00" creationId="{B70D3FF3-36C7-1D15-B4D3-A84A87A3B377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01" creationId="{0C440962-9DF7-44E6-1548-38F969CA8246}"/>
          </ac:spMkLst>
        </pc:spChg>
        <pc:spChg chg="mod">
          <ac:chgData name="Miha Grcar" userId="e5c00a8d-4dfe-484f-8df1-9221a675244d" providerId="ADAL" clId="{1775BD9D-1FB3-4C48-9098-C349C297F331}" dt="2025-01-13T21:21:20.311" v="2550" actId="207"/>
          <ac:spMkLst>
            <pc:docMk/>
            <pc:sldMk cId="5384951" sldId="257"/>
            <ac:spMk id="202" creationId="{98DBBF74-B569-6DEE-08BB-6F6221811564}"/>
          </ac:spMkLst>
        </pc:spChg>
        <pc:spChg chg="mod">
          <ac:chgData name="Miha Grcar" userId="e5c00a8d-4dfe-484f-8df1-9221a675244d" providerId="ADAL" clId="{1775BD9D-1FB3-4C48-9098-C349C297F331}" dt="2025-01-13T21:21:24.721" v="2551" actId="207"/>
          <ac:spMkLst>
            <pc:docMk/>
            <pc:sldMk cId="5384951" sldId="257"/>
            <ac:spMk id="203" creationId="{9ACD490F-B584-B07E-7A78-DB94992FD510}"/>
          </ac:spMkLst>
        </pc:spChg>
        <pc:spChg chg="mod">
          <ac:chgData name="Miha Grcar" userId="e5c00a8d-4dfe-484f-8df1-9221a675244d" providerId="ADAL" clId="{1775BD9D-1FB3-4C48-9098-C349C297F331}" dt="2025-01-15T18:31:57.219" v="3839" actId="207"/>
          <ac:spMkLst>
            <pc:docMk/>
            <pc:sldMk cId="5384951" sldId="257"/>
            <ac:spMk id="210" creationId="{4C35D4DE-A8C0-06EC-0332-7D1A9DCF59FD}"/>
          </ac:spMkLst>
        </pc:spChg>
        <pc:spChg chg="mod">
          <ac:chgData name="Miha Grcar" userId="e5c00a8d-4dfe-484f-8df1-9221a675244d" providerId="ADAL" clId="{1775BD9D-1FB3-4C48-9098-C349C297F331}" dt="2025-01-15T18:31:57.219" v="3839" actId="207"/>
          <ac:spMkLst>
            <pc:docMk/>
            <pc:sldMk cId="5384951" sldId="257"/>
            <ac:spMk id="211" creationId="{5BB41418-95BB-DE29-313D-D8F1C07953CF}"/>
          </ac:spMkLst>
        </pc:spChg>
        <pc:spChg chg="mod">
          <ac:chgData name="Miha Grcar" userId="e5c00a8d-4dfe-484f-8df1-9221a675244d" providerId="ADAL" clId="{1775BD9D-1FB3-4C48-9098-C349C297F331}" dt="2025-01-15T18:31:57.219" v="3839" actId="207"/>
          <ac:spMkLst>
            <pc:docMk/>
            <pc:sldMk cId="5384951" sldId="257"/>
            <ac:spMk id="212" creationId="{6190019A-D8AB-CA5F-3886-DE546A701AB9}"/>
          </ac:spMkLst>
        </pc:spChg>
        <pc:spChg chg="mod">
          <ac:chgData name="Miha Grcar" userId="e5c00a8d-4dfe-484f-8df1-9221a675244d" providerId="ADAL" clId="{1775BD9D-1FB3-4C48-9098-C349C297F331}" dt="2025-01-15T18:59:51.748" v="3872" actId="207"/>
          <ac:spMkLst>
            <pc:docMk/>
            <pc:sldMk cId="5384951" sldId="257"/>
            <ac:spMk id="213" creationId="{D5681B94-AE6E-4E04-40EA-C45F8C70EDC3}"/>
          </ac:spMkLst>
        </pc:spChg>
        <pc:spChg chg="mod">
          <ac:chgData name="Miha Grcar" userId="e5c00a8d-4dfe-484f-8df1-9221a675244d" providerId="ADAL" clId="{1775BD9D-1FB3-4C48-9098-C349C297F331}" dt="2025-01-15T18:59:51.748" v="3872" actId="207"/>
          <ac:spMkLst>
            <pc:docMk/>
            <pc:sldMk cId="5384951" sldId="257"/>
            <ac:spMk id="214" creationId="{FC9D6286-C023-B2B9-1598-D4EC667946F2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15" creationId="{8B6BABAD-4A32-A388-FDA3-B1996E7A582E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16" creationId="{E2D59C6C-88C3-7EDF-93B1-4BD51D6FEFFE}"/>
          </ac:spMkLst>
        </pc:spChg>
        <pc:spChg chg="mod">
          <ac:chgData name="Miha Grcar" userId="e5c00a8d-4dfe-484f-8df1-9221a675244d" providerId="ADAL" clId="{1775BD9D-1FB3-4C48-9098-C349C297F331}" dt="2025-01-14T09:20:07.600" v="2692" actId="207"/>
          <ac:spMkLst>
            <pc:docMk/>
            <pc:sldMk cId="5384951" sldId="257"/>
            <ac:spMk id="219" creationId="{3860DA6E-F158-14D6-0AA3-FF57158B9004}"/>
          </ac:spMkLst>
        </pc:spChg>
        <pc:spChg chg="mod">
          <ac:chgData name="Miha Grcar" userId="e5c00a8d-4dfe-484f-8df1-9221a675244d" providerId="ADAL" clId="{1775BD9D-1FB3-4C48-9098-C349C297F331}" dt="2025-01-14T09:20:54.841" v="2697" actId="207"/>
          <ac:spMkLst>
            <pc:docMk/>
            <pc:sldMk cId="5384951" sldId="257"/>
            <ac:spMk id="220" creationId="{BD7FB5D9-2D9A-F987-848D-DD3BCE29BEA9}"/>
          </ac:spMkLst>
        </pc:spChg>
        <pc:spChg chg="mod">
          <ac:chgData name="Miha Grcar" userId="e5c00a8d-4dfe-484f-8df1-9221a675244d" providerId="ADAL" clId="{1775BD9D-1FB3-4C48-9098-C349C297F331}" dt="2025-01-14T09:21:24.589" v="2707" actId="207"/>
          <ac:spMkLst>
            <pc:docMk/>
            <pc:sldMk cId="5384951" sldId="257"/>
            <ac:spMk id="221" creationId="{1039B4F4-C368-10A5-810B-1BBCBA3C0875}"/>
          </ac:spMkLst>
        </pc:spChg>
        <pc:spChg chg="mod">
          <ac:chgData name="Miha Grcar" userId="e5c00a8d-4dfe-484f-8df1-9221a675244d" providerId="ADAL" clId="{1775BD9D-1FB3-4C48-9098-C349C297F331}" dt="2025-01-14T09:25:13.256" v="2717" actId="207"/>
          <ac:spMkLst>
            <pc:docMk/>
            <pc:sldMk cId="5384951" sldId="257"/>
            <ac:spMk id="222" creationId="{BE38BE8A-9A9B-4A95-D594-A8C81EF95789}"/>
          </ac:spMkLst>
        </pc:spChg>
        <pc:spChg chg="mod">
          <ac:chgData name="Miha Grcar" userId="e5c00a8d-4dfe-484f-8df1-9221a675244d" providerId="ADAL" clId="{1775BD9D-1FB3-4C48-9098-C349C297F331}" dt="2025-01-14T09:41:09.637" v="2832" actId="207"/>
          <ac:spMkLst>
            <pc:docMk/>
            <pc:sldMk cId="5384951" sldId="257"/>
            <ac:spMk id="223" creationId="{0C748D9B-6806-F76B-165F-23D80BABF3BC}"/>
          </ac:spMkLst>
        </pc:spChg>
        <pc:spChg chg="mod">
          <ac:chgData name="Miha Grcar" userId="e5c00a8d-4dfe-484f-8df1-9221a675244d" providerId="ADAL" clId="{1775BD9D-1FB3-4C48-9098-C349C297F331}" dt="2025-01-14T21:22:12.276" v="3710" actId="20577"/>
          <ac:spMkLst>
            <pc:docMk/>
            <pc:sldMk cId="5384951" sldId="257"/>
            <ac:spMk id="224" creationId="{A9F3B9F8-A13F-D5B6-439B-7820BBFF4A8E}"/>
          </ac:spMkLst>
        </pc:spChg>
        <pc:spChg chg="mod">
          <ac:chgData name="Miha Grcar" userId="e5c00a8d-4dfe-484f-8df1-9221a675244d" providerId="ADAL" clId="{1775BD9D-1FB3-4C48-9098-C349C297F331}" dt="2025-01-14T09:41:23.542" v="2844" actId="207"/>
          <ac:spMkLst>
            <pc:docMk/>
            <pc:sldMk cId="5384951" sldId="257"/>
            <ac:spMk id="225" creationId="{992E31E1-EB80-EF73-0C0D-5FB0E104EE97}"/>
          </ac:spMkLst>
        </pc:spChg>
        <pc:spChg chg="mod">
          <ac:chgData name="Miha Grcar" userId="e5c00a8d-4dfe-484f-8df1-9221a675244d" providerId="ADAL" clId="{1775BD9D-1FB3-4C48-9098-C349C297F331}" dt="2025-01-14T09:41:16.630" v="2837" actId="207"/>
          <ac:spMkLst>
            <pc:docMk/>
            <pc:sldMk cId="5384951" sldId="257"/>
            <ac:spMk id="226" creationId="{2C06B73C-D7FC-C54D-7A13-4F88917E8E67}"/>
          </ac:spMkLst>
        </pc:spChg>
        <pc:spChg chg="mod">
          <ac:chgData name="Miha Grcar" userId="e5c00a8d-4dfe-484f-8df1-9221a675244d" providerId="ADAL" clId="{1775BD9D-1FB3-4C48-9098-C349C297F331}" dt="2025-01-15T20:37:33.921" v="3964" actId="20577"/>
          <ac:spMkLst>
            <pc:docMk/>
            <pc:sldMk cId="5384951" sldId="257"/>
            <ac:spMk id="227" creationId="{B6D6F4FF-FDD2-D37E-1583-BC89F005123B}"/>
          </ac:spMkLst>
        </pc:spChg>
        <pc:spChg chg="mod">
          <ac:chgData name="Miha Grcar" userId="e5c00a8d-4dfe-484f-8df1-9221a675244d" providerId="ADAL" clId="{1775BD9D-1FB3-4C48-9098-C349C297F331}" dt="2025-01-14T09:41:29.979" v="2849" actId="207"/>
          <ac:spMkLst>
            <pc:docMk/>
            <pc:sldMk cId="5384951" sldId="257"/>
            <ac:spMk id="228" creationId="{0DB4C8BC-EAB2-C977-104D-C2B417B429FE}"/>
          </ac:spMkLst>
        </pc:spChg>
        <pc:spChg chg="mod">
          <ac:chgData name="Miha Grcar" userId="e5c00a8d-4dfe-484f-8df1-9221a675244d" providerId="ADAL" clId="{1775BD9D-1FB3-4C48-9098-C349C297F331}" dt="2025-01-15T20:37:48.984" v="3973" actId="20577"/>
          <ac:spMkLst>
            <pc:docMk/>
            <pc:sldMk cId="5384951" sldId="257"/>
            <ac:spMk id="229" creationId="{74AE32EF-CF3A-D1E3-054B-5E91871EF793}"/>
          </ac:spMkLst>
        </pc:spChg>
        <pc:spChg chg="mod">
          <ac:chgData name="Miha Grcar" userId="e5c00a8d-4dfe-484f-8df1-9221a675244d" providerId="ADAL" clId="{1775BD9D-1FB3-4C48-9098-C349C297F331}" dt="2025-01-14T09:53:02.451" v="2903" actId="207"/>
          <ac:spMkLst>
            <pc:docMk/>
            <pc:sldMk cId="5384951" sldId="257"/>
            <ac:spMk id="230" creationId="{750C4FAF-9F8A-9BE7-FCDD-F23A18698742}"/>
          </ac:spMkLst>
        </pc:spChg>
        <pc:spChg chg="mod">
          <ac:chgData name="Miha Grcar" userId="e5c00a8d-4dfe-484f-8df1-9221a675244d" providerId="ADAL" clId="{1775BD9D-1FB3-4C48-9098-C349C297F331}" dt="2025-01-15T20:37:59.789" v="3981" actId="20577"/>
          <ac:spMkLst>
            <pc:docMk/>
            <pc:sldMk cId="5384951" sldId="257"/>
            <ac:spMk id="231" creationId="{6E3F2786-0F82-1B5F-8B98-0511DEBF30B4}"/>
          </ac:spMkLst>
        </pc:spChg>
        <pc:spChg chg="mod">
          <ac:chgData name="Miha Grcar" userId="e5c00a8d-4dfe-484f-8df1-9221a675244d" providerId="ADAL" clId="{1775BD9D-1FB3-4C48-9098-C349C297F331}" dt="2025-01-14T09:54:22.588" v="2908" actId="207"/>
          <ac:spMkLst>
            <pc:docMk/>
            <pc:sldMk cId="5384951" sldId="257"/>
            <ac:spMk id="232" creationId="{E9356507-F776-F7B4-94F3-FBECF73CC3E7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33" creationId="{E7423545-86ED-E085-AE42-A86B5EB35175}"/>
          </ac:spMkLst>
        </pc:spChg>
        <pc:spChg chg="mod">
          <ac:chgData name="Miha Grcar" userId="e5c00a8d-4dfe-484f-8df1-9221a675244d" providerId="ADAL" clId="{1775BD9D-1FB3-4C48-9098-C349C297F331}" dt="2025-01-14T10:11:19.130" v="2980" actId="207"/>
          <ac:spMkLst>
            <pc:docMk/>
            <pc:sldMk cId="5384951" sldId="257"/>
            <ac:spMk id="234" creationId="{3CFCED00-3D37-D0BB-1898-E462692D521D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35" creationId="{D61C8287-BCED-37FC-DEB1-6FFB9D2B8DDB}"/>
          </ac:spMkLst>
        </pc:spChg>
        <pc:spChg chg="mod">
          <ac:chgData name="Miha Grcar" userId="e5c00a8d-4dfe-484f-8df1-9221a675244d" providerId="ADAL" clId="{1775BD9D-1FB3-4C48-9098-C349C297F331}" dt="2025-01-14T09:27:04.078" v="2778" actId="207"/>
          <ac:spMkLst>
            <pc:docMk/>
            <pc:sldMk cId="5384951" sldId="257"/>
            <ac:spMk id="236" creationId="{1F2AA6A0-7E5F-0D3A-8439-CC6993E83E1C}"/>
          </ac:spMkLst>
        </pc:spChg>
        <pc:spChg chg="mod">
          <ac:chgData name="Miha Grcar" userId="e5c00a8d-4dfe-484f-8df1-9221a675244d" providerId="ADAL" clId="{1775BD9D-1FB3-4C48-9098-C349C297F331}" dt="2025-01-14T09:52:53.578" v="2898" actId="207"/>
          <ac:spMkLst>
            <pc:docMk/>
            <pc:sldMk cId="5384951" sldId="257"/>
            <ac:spMk id="237" creationId="{A18231F6-78F5-7D01-4982-AEEE4B1A6AE0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38" creationId="{09E52399-9A9E-BDEB-2065-BDC8D2633FB9}"/>
          </ac:spMkLst>
        </pc:spChg>
        <pc:spChg chg="mod">
          <ac:chgData name="Miha Grcar" userId="e5c00a8d-4dfe-484f-8df1-9221a675244d" providerId="ADAL" clId="{1775BD9D-1FB3-4C48-9098-C349C297F331}" dt="2025-01-15T20:39:27.791" v="4003" actId="20577"/>
          <ac:spMkLst>
            <pc:docMk/>
            <pc:sldMk cId="5384951" sldId="257"/>
            <ac:spMk id="239" creationId="{2E515D9B-1986-C070-94E0-85AE5D36C6CE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40" creationId="{07091A89-DE00-D9BA-3A83-5A5F3A8407B1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41" creationId="{9DE682DC-EF7E-82F4-EA5C-CB7A8806FB7F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42" creationId="{F98821E8-9C5C-B129-1CB0-59884DA3596B}"/>
          </ac:spMkLst>
        </pc:spChg>
        <pc:spChg chg="mod">
          <ac:chgData name="Miha Grcar" userId="e5c00a8d-4dfe-484f-8df1-9221a675244d" providerId="ADAL" clId="{1775BD9D-1FB3-4C48-9098-C349C297F331}" dt="2025-01-14T10:04:55.434" v="2952" actId="207"/>
          <ac:spMkLst>
            <pc:docMk/>
            <pc:sldMk cId="5384951" sldId="257"/>
            <ac:spMk id="245" creationId="{766D9B58-3913-224E-4CDD-280AEEDB9552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46" creationId="{5787700C-B0B6-A63D-C512-718C26D19148}"/>
          </ac:spMkLst>
        </pc:spChg>
        <pc:spChg chg="mod">
          <ac:chgData name="Miha Grcar" userId="e5c00a8d-4dfe-484f-8df1-9221a675244d" providerId="ADAL" clId="{1775BD9D-1FB3-4C48-9098-C349C297F331}" dt="2025-01-14T10:05:00.963" v="2959" actId="207"/>
          <ac:spMkLst>
            <pc:docMk/>
            <pc:sldMk cId="5384951" sldId="257"/>
            <ac:spMk id="247" creationId="{248B120A-1E1F-0327-3B00-1A351F0C7B68}"/>
          </ac:spMkLst>
        </pc:spChg>
        <pc:spChg chg="mod">
          <ac:chgData name="Miha Grcar" userId="e5c00a8d-4dfe-484f-8df1-9221a675244d" providerId="ADAL" clId="{1775BD9D-1FB3-4C48-9098-C349C297F331}" dt="2025-01-15T20:38:11.030" v="3989" actId="20577"/>
          <ac:spMkLst>
            <pc:docMk/>
            <pc:sldMk cId="5384951" sldId="257"/>
            <ac:spMk id="248" creationId="{DE54BB51-6ADC-97A9-132F-4820F8A41622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49" creationId="{A7995B5E-0F6E-0EB7-D414-4B5ED6142D98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50" creationId="{ED4EB5C3-E132-173A-89AD-3651C8C8AD90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51" creationId="{0DB86817-C0FF-D80E-0D4A-57FFC3A193B3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52" creationId="{99B5C68C-1316-9817-62DC-24219B7A8B19}"/>
          </ac:spMkLst>
        </pc:spChg>
        <pc:spChg chg="mod">
          <ac:chgData name="Miha Grcar" userId="e5c00a8d-4dfe-484f-8df1-9221a675244d" providerId="ADAL" clId="{1775BD9D-1FB3-4C48-9098-C349C297F331}" dt="2025-01-14T09:28:35.692" v="2798" actId="207"/>
          <ac:spMkLst>
            <pc:docMk/>
            <pc:sldMk cId="5384951" sldId="257"/>
            <ac:spMk id="253" creationId="{D683770E-7DC3-0411-4855-8A6BDBCF0FE9}"/>
          </ac:spMkLst>
        </pc:spChg>
        <pc:spChg chg="mod">
          <ac:chgData name="Miha Grcar" userId="e5c00a8d-4dfe-484f-8df1-9221a675244d" providerId="ADAL" clId="{1775BD9D-1FB3-4C48-9098-C349C297F331}" dt="2025-01-15T20:40:15.743" v="4022" actId="20577"/>
          <ac:spMkLst>
            <pc:docMk/>
            <pc:sldMk cId="5384951" sldId="257"/>
            <ac:spMk id="254" creationId="{30FAFCA0-92ED-558F-E8D3-8E25F2FBED8C}"/>
          </ac:spMkLst>
        </pc:spChg>
        <pc:spChg chg="mod">
          <ac:chgData name="Miha Grcar" userId="e5c00a8d-4dfe-484f-8df1-9221a675244d" providerId="ADAL" clId="{1775BD9D-1FB3-4C48-9098-C349C297F331}" dt="2025-01-15T20:40:05.938" v="4014" actId="20577"/>
          <ac:spMkLst>
            <pc:docMk/>
            <pc:sldMk cId="5384951" sldId="257"/>
            <ac:spMk id="255" creationId="{CADE552A-7C10-2847-6CF1-403900A43199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56" creationId="{98173B2C-7E5D-13B5-76A9-4E3D4C7F7463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57" creationId="{2DC6245A-B6DB-F763-C5E6-CA1EC5B39542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58" creationId="{E22C63CA-8C1B-ECA7-B512-FD083497C028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59" creationId="{CB702FDD-5EC3-3BE2-138A-FAE1F1E591AD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60" creationId="{5F2C1416-C76F-F403-B5A8-6FC46B462CFC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61" creationId="{E1F53B50-D9CC-4C27-78AD-49F97B15E8DB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62" creationId="{EC9ED765-7E65-E166-870E-F1629561B530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63" creationId="{91804158-54CE-353C-F9FC-BB4544288412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64" creationId="{9C01D398-5DFC-C3BF-899B-A902318EA248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65" creationId="{40DBE1DB-F695-F4A8-F671-BB94345D8BE1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66" creationId="{FB1EDDFA-00AB-6574-EC7E-449EB289CBF6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67" creationId="{316BDA57-30D3-09B1-98A4-E39DA01C206D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68" creationId="{77039B4C-E889-E1A8-09A9-72B49A1601B6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69" creationId="{07480496-BCF6-BB5D-BA73-02A4B6312352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70" creationId="{CCB9F470-499C-11EC-59EC-3B86C523A80A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71" creationId="{ECC73723-E006-01D2-E53B-05378BAB7DE6}"/>
          </ac:spMkLst>
        </pc:spChg>
        <pc:spChg chg="mod">
          <ac:chgData name="Miha Grcar" userId="e5c00a8d-4dfe-484f-8df1-9221a675244d" providerId="ADAL" clId="{1775BD9D-1FB3-4C48-9098-C349C297F331}" dt="2025-01-15T20:39:47.927" v="4007" actId="20577"/>
          <ac:spMkLst>
            <pc:docMk/>
            <pc:sldMk cId="5384951" sldId="257"/>
            <ac:spMk id="272" creationId="{A1EED870-55AD-7CF6-F433-E570A0E50E7D}"/>
          </ac:spMkLst>
        </pc:spChg>
        <pc:spChg chg="mod">
          <ac:chgData name="Miha Grcar" userId="e5c00a8d-4dfe-484f-8df1-9221a675244d" providerId="ADAL" clId="{1775BD9D-1FB3-4C48-9098-C349C297F331}" dt="2025-01-14T09:28:12.226" v="2793" actId="207"/>
          <ac:spMkLst>
            <pc:docMk/>
            <pc:sldMk cId="5384951" sldId="257"/>
            <ac:spMk id="273" creationId="{497B6EA2-7703-1406-C83D-8F507C82F508}"/>
          </ac:spMkLst>
        </pc:spChg>
        <pc:spChg chg="mod">
          <ac:chgData name="Miha Grcar" userId="e5c00a8d-4dfe-484f-8df1-9221a675244d" providerId="ADAL" clId="{1775BD9D-1FB3-4C48-9098-C349C297F331}" dt="2025-01-14T09:55:06.608" v="2918" actId="207"/>
          <ac:spMkLst>
            <pc:docMk/>
            <pc:sldMk cId="5384951" sldId="257"/>
            <ac:spMk id="274" creationId="{9A134628-EE2C-1F0A-4C62-0AA9E0F93C63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75" creationId="{32304596-E6F3-4B8F-1A66-4B52C572AA24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76" creationId="{C26158B9-FA22-D0F3-B256-CE1FCAEB21CE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77" creationId="{D7354E5E-3F63-EA30-B053-6106924876AE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78" creationId="{58B0F528-446E-8FEA-4EFC-5FC9BAD79EDD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79" creationId="{C300B7B9-9389-A9ED-C30D-96B3108E2E0F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80" creationId="{7D08C46A-D185-0CEA-7280-1AC948EA5595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81" creationId="{9AD7F316-DDC0-7AA5-82BC-F68632EB4523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82" creationId="{7A890B08-048C-9282-0B98-BC7693992833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83" creationId="{DF2DBBCE-D259-02FB-E729-0F745515A023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84" creationId="{2D55DDAA-C369-E7D1-C912-CDDA5A866531}"/>
          </ac:spMkLst>
        </pc:spChg>
        <pc:spChg chg="mod">
          <ac:chgData name="Miha Grcar" userId="e5c00a8d-4dfe-484f-8df1-9221a675244d" providerId="ADAL" clId="{1775BD9D-1FB3-4C48-9098-C349C297F331}" dt="2025-01-14T09:34:52.675" v="2825" actId="207"/>
          <ac:spMkLst>
            <pc:docMk/>
            <pc:sldMk cId="5384951" sldId="257"/>
            <ac:spMk id="285" creationId="{F21BC0A0-2F88-1B4A-DBEE-7FA80C5B6AF2}"/>
          </ac:spMkLst>
        </pc:spChg>
        <pc:spChg chg="mod">
          <ac:chgData name="Miha Grcar" userId="e5c00a8d-4dfe-484f-8df1-9221a675244d" providerId="ADAL" clId="{1775BD9D-1FB3-4C48-9098-C349C297F331}" dt="2025-01-14T10:04:50.343" v="2947" actId="207"/>
          <ac:spMkLst>
            <pc:docMk/>
            <pc:sldMk cId="5384951" sldId="257"/>
            <ac:spMk id="286" creationId="{4E3568DF-9738-2787-2E53-2189D25F6D30}"/>
          </ac:spMkLst>
        </pc:spChg>
        <pc:spChg chg="mod">
          <ac:chgData name="Miha Grcar" userId="e5c00a8d-4dfe-484f-8df1-9221a675244d" providerId="ADAL" clId="{1775BD9D-1FB3-4C48-9098-C349C297F331}" dt="2025-01-14T09:19:29.154" v="2677" actId="404"/>
          <ac:spMkLst>
            <pc:docMk/>
            <pc:sldMk cId="5384951" sldId="257"/>
            <ac:spMk id="287" creationId="{DA8FBB97-C8FC-1C48-9763-F1E934FBC3F1}"/>
          </ac:spMkLst>
        </pc:spChg>
        <pc:spChg chg="mod">
          <ac:chgData name="Miha Grcar" userId="e5c00a8d-4dfe-484f-8df1-9221a675244d" providerId="ADAL" clId="{1775BD9D-1FB3-4C48-9098-C349C297F331}" dt="2025-01-14T09:19:40.500" v="2683" actId="207"/>
          <ac:spMkLst>
            <pc:docMk/>
            <pc:sldMk cId="5384951" sldId="257"/>
            <ac:spMk id="288" creationId="{BC756735-898B-5E06-C08B-88723B81EBE0}"/>
          </ac:spMkLst>
        </pc:spChg>
        <pc:spChg chg="mod">
          <ac:chgData name="Miha Grcar" userId="e5c00a8d-4dfe-484f-8df1-9221a675244d" providerId="ADAL" clId="{1775BD9D-1FB3-4C48-9098-C349C297F331}" dt="2025-01-14T09:16:56.534" v="2639" actId="207"/>
          <ac:spMkLst>
            <pc:docMk/>
            <pc:sldMk cId="5384951" sldId="257"/>
            <ac:spMk id="289" creationId="{3C3B1891-818A-D4D0-0BBA-C5CC24FEB11D}"/>
          </ac:spMkLst>
        </pc:spChg>
        <pc:spChg chg="mod">
          <ac:chgData name="Miha Grcar" userId="e5c00a8d-4dfe-484f-8df1-9221a675244d" providerId="ADAL" clId="{1775BD9D-1FB3-4C48-9098-C349C297F331}" dt="2025-01-14T09:17:04.443" v="2643" actId="207"/>
          <ac:spMkLst>
            <pc:docMk/>
            <pc:sldMk cId="5384951" sldId="257"/>
            <ac:spMk id="290" creationId="{FDC1B4FB-F245-7171-DF38-2AD49EFB5AF6}"/>
          </ac:spMkLst>
        </pc:spChg>
        <pc:spChg chg="mod">
          <ac:chgData name="Miha Grcar" userId="e5c00a8d-4dfe-484f-8df1-9221a675244d" providerId="ADAL" clId="{1775BD9D-1FB3-4C48-9098-C349C297F331}" dt="2025-01-14T09:17:14.431" v="2651" actId="207"/>
          <ac:spMkLst>
            <pc:docMk/>
            <pc:sldMk cId="5384951" sldId="257"/>
            <ac:spMk id="291" creationId="{531238BA-E5E5-47B7-55A3-DEC52F9BBB42}"/>
          </ac:spMkLst>
        </pc:spChg>
        <pc:spChg chg="mod">
          <ac:chgData name="Miha Grcar" userId="e5c00a8d-4dfe-484f-8df1-9221a675244d" providerId="ADAL" clId="{1775BD9D-1FB3-4C48-9098-C349C297F331}" dt="2025-01-14T09:19:48.455" v="2689" actId="207"/>
          <ac:spMkLst>
            <pc:docMk/>
            <pc:sldMk cId="5384951" sldId="257"/>
            <ac:spMk id="292" creationId="{7538317F-A85D-EB7A-D83A-068DC29CA051}"/>
          </ac:spMkLst>
        </pc:spChg>
        <pc:spChg chg="mod">
          <ac:chgData name="Miha Grcar" userId="e5c00a8d-4dfe-484f-8df1-9221a675244d" providerId="ADAL" clId="{1775BD9D-1FB3-4C48-9098-C349C297F331}" dt="2025-01-14T07:23:57.054" v="2607" actId="207"/>
          <ac:spMkLst>
            <pc:docMk/>
            <pc:sldMk cId="5384951" sldId="257"/>
            <ac:spMk id="293" creationId="{37BFE26D-7780-964B-71B7-2ACB893DEBEB}"/>
          </ac:spMkLst>
        </pc:spChg>
        <pc:grpChg chg="del">
          <ac:chgData name="Miha Grcar" userId="e5c00a8d-4dfe-484f-8df1-9221a675244d" providerId="ADAL" clId="{1775BD9D-1FB3-4C48-9098-C349C297F331}" dt="2025-01-14T09:26:31.180" v="2765" actId="165"/>
          <ac:grpSpMkLst>
            <pc:docMk/>
            <pc:sldMk cId="5384951" sldId="257"/>
            <ac:grpSpMk id="53" creationId="{5E51974F-95B0-5AFE-FF59-1D07675A59BB}"/>
          </ac:grpSpMkLst>
        </pc:grpChg>
        <pc:grpChg chg="mod topLvl">
          <ac:chgData name="Miha Grcar" userId="e5c00a8d-4dfe-484f-8df1-9221a675244d" providerId="ADAL" clId="{1775BD9D-1FB3-4C48-9098-C349C297F331}" dt="2025-01-14T09:25:20.316" v="2718" actId="165"/>
          <ac:grpSpMkLst>
            <pc:docMk/>
            <pc:sldMk cId="5384951" sldId="257"/>
            <ac:grpSpMk id="107" creationId="{38BA2C93-0CF9-5DF4-BCF0-035934F8D8BA}"/>
          </ac:grpSpMkLst>
        </pc:grpChg>
        <pc:grpChg chg="mod topLvl">
          <ac:chgData name="Miha Grcar" userId="e5c00a8d-4dfe-484f-8df1-9221a675244d" providerId="ADAL" clId="{1775BD9D-1FB3-4C48-9098-C349C297F331}" dt="2025-01-14T09:25:20.316" v="2718" actId="165"/>
          <ac:grpSpMkLst>
            <pc:docMk/>
            <pc:sldMk cId="5384951" sldId="257"/>
            <ac:grpSpMk id="108" creationId="{FA48ED54-F60B-09BC-54D1-C53DD5529000}"/>
          </ac:grpSpMkLst>
        </pc:grpChg>
        <pc:grpChg chg="mod topLvl">
          <ac:chgData name="Miha Grcar" userId="e5c00a8d-4dfe-484f-8df1-9221a675244d" providerId="ADAL" clId="{1775BD9D-1FB3-4C48-9098-C349C297F331}" dt="2025-01-14T09:25:20.316" v="2718" actId="165"/>
          <ac:grpSpMkLst>
            <pc:docMk/>
            <pc:sldMk cId="5384951" sldId="257"/>
            <ac:grpSpMk id="111" creationId="{2CEC6C00-18C3-8E40-9E62-A89238B1B2C5}"/>
          </ac:grpSpMkLst>
        </pc:grpChg>
        <pc:grpChg chg="mod topLvl">
          <ac:chgData name="Miha Grcar" userId="e5c00a8d-4dfe-484f-8df1-9221a675244d" providerId="ADAL" clId="{1775BD9D-1FB3-4C48-9098-C349C297F331}" dt="2025-01-14T09:25:20.316" v="2718" actId="165"/>
          <ac:grpSpMkLst>
            <pc:docMk/>
            <pc:sldMk cId="5384951" sldId="257"/>
            <ac:grpSpMk id="114" creationId="{1F12179A-EB7C-3F50-337D-BDC6CD209A60}"/>
          </ac:grpSpMkLst>
        </pc:grpChg>
        <pc:grpChg chg="mod topLvl">
          <ac:chgData name="Miha Grcar" userId="e5c00a8d-4dfe-484f-8df1-9221a675244d" providerId="ADAL" clId="{1775BD9D-1FB3-4C48-9098-C349C297F331}" dt="2025-01-14T09:25:20.316" v="2718" actId="165"/>
          <ac:grpSpMkLst>
            <pc:docMk/>
            <pc:sldMk cId="5384951" sldId="257"/>
            <ac:grpSpMk id="117" creationId="{9FD9CE50-5EDC-A14F-3B51-5F14057AA5AE}"/>
          </ac:grpSpMkLst>
        </pc:grpChg>
        <pc:grpChg chg="mod topLvl">
          <ac:chgData name="Miha Grcar" userId="e5c00a8d-4dfe-484f-8df1-9221a675244d" providerId="ADAL" clId="{1775BD9D-1FB3-4C48-9098-C349C297F331}" dt="2025-01-14T09:25:20.316" v="2718" actId="165"/>
          <ac:grpSpMkLst>
            <pc:docMk/>
            <pc:sldMk cId="5384951" sldId="257"/>
            <ac:grpSpMk id="120" creationId="{D70F1C52-91FD-2320-DDB9-2275CE4D25E6}"/>
          </ac:grpSpMkLst>
        </pc:grpChg>
        <pc:grpChg chg="mod topLvl">
          <ac:chgData name="Miha Grcar" userId="e5c00a8d-4dfe-484f-8df1-9221a675244d" providerId="ADAL" clId="{1775BD9D-1FB3-4C48-9098-C349C297F331}" dt="2025-01-14T09:25:20.316" v="2718" actId="165"/>
          <ac:grpSpMkLst>
            <pc:docMk/>
            <pc:sldMk cId="5384951" sldId="257"/>
            <ac:grpSpMk id="124" creationId="{142551DC-6069-961A-0411-CEB80C4AFFB4}"/>
          </ac:grpSpMkLst>
        </pc:grpChg>
        <pc:grpChg chg="mod topLvl">
          <ac:chgData name="Miha Grcar" userId="e5c00a8d-4dfe-484f-8df1-9221a675244d" providerId="ADAL" clId="{1775BD9D-1FB3-4C48-9098-C349C297F331}" dt="2025-01-14T09:25:20.316" v="2718" actId="165"/>
          <ac:grpSpMkLst>
            <pc:docMk/>
            <pc:sldMk cId="5384951" sldId="257"/>
            <ac:grpSpMk id="127" creationId="{7A758A2C-734A-28C8-22CC-DC80ABD58292}"/>
          </ac:grpSpMkLst>
        </pc:grpChg>
        <pc:grpChg chg="del">
          <ac:chgData name="Miha Grcar" userId="e5c00a8d-4dfe-484f-8df1-9221a675244d" providerId="ADAL" clId="{1775BD9D-1FB3-4C48-9098-C349C297F331}" dt="2025-01-14T09:25:20.316" v="2718" actId="165"/>
          <ac:grpSpMkLst>
            <pc:docMk/>
            <pc:sldMk cId="5384951" sldId="257"/>
            <ac:grpSpMk id="131" creationId="{45260FEF-350B-B900-FB47-EE827843ADBB}"/>
          </ac:grpSpMkLst>
        </pc:grpChg>
      </pc:sldChg>
      <pc:sldChg chg="delSp add mod">
        <pc:chgData name="Miha Grcar" userId="e5c00a8d-4dfe-484f-8df1-9221a675244d" providerId="ADAL" clId="{1775BD9D-1FB3-4C48-9098-C349C297F331}" dt="2025-01-13T21:20:44.050" v="2548" actId="478"/>
        <pc:sldMkLst>
          <pc:docMk/>
          <pc:sldMk cId="1010295247" sldId="2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23C32-7576-4339-8257-BC8E91C8F1B2}" type="datetimeFigureOut">
              <a:rPr lang="en-SI" smtClean="0"/>
              <a:t>15/01/2025</a:t>
            </a:fld>
            <a:endParaRPr lang="en-S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CEF71-43CA-4BEA-B3DE-C2FCAF7739D0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43647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CEF71-43CA-4BEA-B3DE-C2FCAF7739D0}" type="slidenum">
              <a:rPr lang="en-SI" smtClean="0"/>
              <a:t>1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6664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6EDC6-34D7-0B4B-D52D-49434E147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3A9190-7922-31FC-A44A-7883D0ED1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2FA2C-1392-37AE-8475-6E6BC9FAD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FD69-204F-4320-AF82-CEF97A3F82D3}" type="datetimeFigureOut">
              <a:rPr lang="en-SI" smtClean="0"/>
              <a:t>15/01/2025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90367-304C-312D-E3E4-E0888A13C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7055E-A503-D143-9AFA-D68A8C908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09F-FCC2-42DA-9DA1-8E5D09408F5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67579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E8BE-7811-A03B-3AFD-CE3D76189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6CB72-79B4-3E50-A9A5-C4ACDE437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8B8CE-A608-FB2C-E379-79A62A38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FD69-204F-4320-AF82-CEF97A3F82D3}" type="datetimeFigureOut">
              <a:rPr lang="en-SI" smtClean="0"/>
              <a:t>15/01/2025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800C3-04FD-7EF6-3104-213EE1621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E5A94-D96F-6E7C-05A3-DC9191CC4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09F-FCC2-42DA-9DA1-8E5D09408F5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61260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7103C6-A47B-6141-2266-5D26C30F3A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4750C3-A561-9E4D-3A5B-53476A82B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B3E24-4332-65AC-1D4D-313F4C03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FD69-204F-4320-AF82-CEF97A3F82D3}" type="datetimeFigureOut">
              <a:rPr lang="en-SI" smtClean="0"/>
              <a:t>15/01/2025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868FA-A68E-1A0F-332D-1FEAA9839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B7B87-8385-889E-A00F-B06251335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09F-FCC2-42DA-9DA1-8E5D09408F5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187025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955FA-6D84-851A-17D6-5757D032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CC4DF-EF7A-B7F7-B2E5-D38F5D134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4154E-DBC1-B43A-24C7-945DAA20F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FD69-204F-4320-AF82-CEF97A3F82D3}" type="datetimeFigureOut">
              <a:rPr lang="en-SI" smtClean="0"/>
              <a:t>15/01/2025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3A8FA-42D5-EEB0-0612-92923B63B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24489-F570-3514-B3B0-D87A86E7C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09F-FCC2-42DA-9DA1-8E5D09408F5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735398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F387A-7C9E-117C-EC92-5ED849DDA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7359B-BE2C-0483-A72F-E7FBC6987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DB283-9800-CB39-0463-D7B5F21A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FD69-204F-4320-AF82-CEF97A3F82D3}" type="datetimeFigureOut">
              <a:rPr lang="en-SI" smtClean="0"/>
              <a:t>15/01/2025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DC6C6-9873-FA0E-AB1C-7DAADFD0D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0A462-E90B-519F-5A3E-35DDCD60A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09F-FCC2-42DA-9DA1-8E5D09408F5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55433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24F01-B9AC-90E2-6C1C-FC6CC0546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1BAA6-9B12-F058-6972-726CA3144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131D9-F1D1-D13F-054A-6A571F29B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DEB62-2836-86AE-6FD1-358C30C7F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FD69-204F-4320-AF82-CEF97A3F82D3}" type="datetimeFigureOut">
              <a:rPr lang="en-SI" smtClean="0"/>
              <a:t>15/01/2025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3931C-ACE3-6E61-18FE-E9514AA02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D2C07-AD2D-7523-5EBE-C00A0E80E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09F-FCC2-42DA-9DA1-8E5D09408F5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235684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53108-8ECA-E8E7-1ABA-F156091F5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E65D0-E1D6-D97E-3F71-E933CF8EE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E2113-A547-0208-DDE3-C5848E3DA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BD258D-3A95-06DD-FDD5-1165F1C52E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A41620-4C0A-58AF-AA9D-6A5F82043F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38702C-5D0E-6CE0-0E96-2008D26BB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FD69-204F-4320-AF82-CEF97A3F82D3}" type="datetimeFigureOut">
              <a:rPr lang="en-SI" smtClean="0"/>
              <a:t>15/01/2025</a:t>
            </a:fld>
            <a:endParaRPr lang="en-S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A0FE45-79B3-FB08-3085-000362D0A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05B432-423F-ADC1-27C0-C553C2269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09F-FCC2-42DA-9DA1-8E5D09408F5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326504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094DB-758F-2B59-48CF-37B57F753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E02824-9B20-5FB8-64FF-1EFA2D443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FD69-204F-4320-AF82-CEF97A3F82D3}" type="datetimeFigureOut">
              <a:rPr lang="en-SI" smtClean="0"/>
              <a:t>15/01/2025</a:t>
            </a:fld>
            <a:endParaRPr lang="en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CA258-00A2-91A4-2403-CC4D91118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39162-1CA6-1964-AD70-087DDBA12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09F-FCC2-42DA-9DA1-8E5D09408F5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711866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D9F08F-365B-3CD6-29C5-9C4723751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FD69-204F-4320-AF82-CEF97A3F82D3}" type="datetimeFigureOut">
              <a:rPr lang="en-SI" smtClean="0"/>
              <a:t>15/01/2025</a:t>
            </a:fld>
            <a:endParaRPr lang="en-S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29830-3253-EC62-9E46-8180F9C7F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220F1-7D60-5054-47F1-731E9F5A7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09F-FCC2-42DA-9DA1-8E5D09408F5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240737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51C23-4C67-FADD-9DA4-BEC046C82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C5574-AF6C-4193-0033-CBE8817F5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5D9C8-44AF-EB9E-D558-88155F7E6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0866E-EFAE-A40E-8DCD-79C247C20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FD69-204F-4320-AF82-CEF97A3F82D3}" type="datetimeFigureOut">
              <a:rPr lang="en-SI" smtClean="0"/>
              <a:t>15/01/2025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D6E81-0566-7860-949D-8533E8520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6CAD8-D7D1-B7EE-0850-AE9C1AAC7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09F-FCC2-42DA-9DA1-8E5D09408F5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82184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3A2AC-F944-C517-EF14-D72AE669B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6DF449-DAFA-AA35-5517-98561B5E89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CCAE3-8F8F-67B1-E844-7A9362979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2DE4E-2B24-7470-B7B6-E3FC04E6E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FD69-204F-4320-AF82-CEF97A3F82D3}" type="datetimeFigureOut">
              <a:rPr lang="en-SI" smtClean="0"/>
              <a:t>15/01/2025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D4E6E-2410-6C88-A871-15128F970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4C799-60F9-8D01-A9E3-4ED28D78B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09F-FCC2-42DA-9DA1-8E5D09408F5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22225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212924-AD00-74F6-3B8C-4B2C02ACE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4E384-DCD5-24EA-F0F4-078797459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165D2-3040-93D6-22E9-702A41EAF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28FD69-204F-4320-AF82-CEF97A3F82D3}" type="datetimeFigureOut">
              <a:rPr lang="en-SI" smtClean="0"/>
              <a:t>15/01/2025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4B25B-9DD8-2E51-3956-5DE66D41B7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6E349-C4C5-8DC3-B1BF-B3A602218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75B09F-FCC2-42DA-9DA1-8E5D09408F5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29193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9F4FD-786E-B43F-74AB-87E06A52C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453A6A-3CCD-0E8C-599E-122CAC5C24F3}"/>
              </a:ext>
            </a:extLst>
          </p:cNvPr>
          <p:cNvSpPr/>
          <p:nvPr/>
        </p:nvSpPr>
        <p:spPr>
          <a:xfrm>
            <a:off x="609600" y="398834"/>
            <a:ext cx="10907949" cy="63424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 sz="700" b="1">
              <a:solidFill>
                <a:srgbClr val="FFC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51BFAB-97B9-39F0-C96A-A7BCFA09D5B3}"/>
              </a:ext>
            </a:extLst>
          </p:cNvPr>
          <p:cNvSpPr/>
          <p:nvPr/>
        </p:nvSpPr>
        <p:spPr>
          <a:xfrm>
            <a:off x="674451" y="453390"/>
            <a:ext cx="747950" cy="877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ST1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D15D28-F549-5465-8401-7EF0616284EF}"/>
              </a:ext>
            </a:extLst>
          </p:cNvPr>
          <p:cNvSpPr/>
          <p:nvPr/>
        </p:nvSpPr>
        <p:spPr>
          <a:xfrm>
            <a:off x="1514474" y="1283970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CK10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1CDA89-C66B-28A0-3C91-1A87BB1B43FC}"/>
              </a:ext>
            </a:extLst>
          </p:cNvPr>
          <p:cNvSpPr/>
          <p:nvPr/>
        </p:nvSpPr>
        <p:spPr>
          <a:xfrm>
            <a:off x="1158240" y="1775327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R8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E6C99D-3419-84E3-1A7D-4C7ADBA4B199}"/>
              </a:ext>
            </a:extLst>
          </p:cNvPr>
          <p:cNvSpPr/>
          <p:nvPr/>
        </p:nvSpPr>
        <p:spPr>
          <a:xfrm>
            <a:off x="1260380" y="1775327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R9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C451DD-53BD-C96D-4EB8-B04675024F5A}"/>
              </a:ext>
            </a:extLst>
          </p:cNvPr>
          <p:cNvSpPr/>
          <p:nvPr/>
        </p:nvSpPr>
        <p:spPr>
          <a:xfrm>
            <a:off x="1362520" y="1775327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R10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15535F-E4F4-A3C9-6FFA-3BDBEB6DF632}"/>
              </a:ext>
            </a:extLst>
          </p:cNvPr>
          <p:cNvSpPr/>
          <p:nvPr/>
        </p:nvSpPr>
        <p:spPr>
          <a:xfrm>
            <a:off x="1464660" y="1775327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R11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54B2D5-2161-65FC-4310-47999B21FD34}"/>
              </a:ext>
            </a:extLst>
          </p:cNvPr>
          <p:cNvSpPr/>
          <p:nvPr/>
        </p:nvSpPr>
        <p:spPr>
          <a:xfrm>
            <a:off x="1566800" y="1775327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R12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7D6C3CF-B90F-9D95-DE4C-83BA201F2E2F}"/>
              </a:ext>
            </a:extLst>
          </p:cNvPr>
          <p:cNvSpPr/>
          <p:nvPr/>
        </p:nvSpPr>
        <p:spPr>
          <a:xfrm>
            <a:off x="1668940" y="1775327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R13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EAA39E-7692-BDEE-942F-6A632A63A06B}"/>
              </a:ext>
            </a:extLst>
          </p:cNvPr>
          <p:cNvSpPr/>
          <p:nvPr/>
        </p:nvSpPr>
        <p:spPr>
          <a:xfrm>
            <a:off x="1771080" y="1775327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R14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142DE2-B310-31E5-D1F3-3C3C49703C07}"/>
              </a:ext>
            </a:extLst>
          </p:cNvPr>
          <p:cNvSpPr/>
          <p:nvPr/>
        </p:nvSpPr>
        <p:spPr>
          <a:xfrm>
            <a:off x="1873218" y="1775327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R15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1F3F39B-C1A3-0ACC-22EC-F9D35766F1ED}"/>
              </a:ext>
            </a:extLst>
          </p:cNvPr>
          <p:cNvSpPr/>
          <p:nvPr/>
        </p:nvSpPr>
        <p:spPr>
          <a:xfrm>
            <a:off x="1624241" y="1283970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CKXX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C43F2E-C5A1-18B0-259B-FC4D38F5556B}"/>
              </a:ext>
            </a:extLst>
          </p:cNvPr>
          <p:cNvSpPr/>
          <p:nvPr/>
        </p:nvSpPr>
        <p:spPr>
          <a:xfrm>
            <a:off x="856587" y="1556386"/>
            <a:ext cx="97155" cy="6134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ST2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F12FBB-570A-3B1F-C51F-7145BF5288CC}"/>
              </a:ext>
            </a:extLst>
          </p:cNvPr>
          <p:cNvSpPr/>
          <p:nvPr/>
        </p:nvSpPr>
        <p:spPr>
          <a:xfrm>
            <a:off x="2058581" y="1131570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46C727C-2A03-E0F5-2088-DBF9F73CEFB6}"/>
              </a:ext>
            </a:extLst>
          </p:cNvPr>
          <p:cNvSpPr/>
          <p:nvPr/>
        </p:nvSpPr>
        <p:spPr>
          <a:xfrm>
            <a:off x="2010003" y="1658039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CK10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FB2472B-AE2B-2FB5-6D35-A7DEFF0889CE}"/>
              </a:ext>
            </a:extLst>
          </p:cNvPr>
          <p:cNvSpPr/>
          <p:nvPr/>
        </p:nvSpPr>
        <p:spPr>
          <a:xfrm>
            <a:off x="2140350" y="1710689"/>
            <a:ext cx="808590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IC11 * 7406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9E0F08-B85A-9A99-C030-2F4043CB3668}"/>
              </a:ext>
            </a:extLst>
          </p:cNvPr>
          <p:cNvSpPr/>
          <p:nvPr/>
        </p:nvSpPr>
        <p:spPr>
          <a:xfrm>
            <a:off x="2187855" y="1186472"/>
            <a:ext cx="404850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IC3 * LM393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88566E8-CD2A-7038-0A4C-D541469DF9BB}"/>
              </a:ext>
            </a:extLst>
          </p:cNvPr>
          <p:cNvSpPr/>
          <p:nvPr/>
        </p:nvSpPr>
        <p:spPr>
          <a:xfrm>
            <a:off x="3101772" y="1708785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IC12 * PAL16R4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A3A0EF3-2AE6-73C0-F4F3-12B58D793AE1}"/>
              </a:ext>
            </a:extLst>
          </p:cNvPr>
          <p:cNvSpPr/>
          <p:nvPr/>
        </p:nvSpPr>
        <p:spPr>
          <a:xfrm>
            <a:off x="2980225" y="1658039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CK11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6786A9C-6B1D-2FFA-8646-44C18172F7CF}"/>
              </a:ext>
            </a:extLst>
          </p:cNvPr>
          <p:cNvSpPr/>
          <p:nvPr/>
        </p:nvSpPr>
        <p:spPr>
          <a:xfrm>
            <a:off x="3101772" y="1192111"/>
            <a:ext cx="908254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IC4 * 74LS367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6F109A-397C-2406-852C-D7D5A56E111A}"/>
              </a:ext>
            </a:extLst>
          </p:cNvPr>
          <p:cNvSpPr/>
          <p:nvPr/>
        </p:nvSpPr>
        <p:spPr>
          <a:xfrm>
            <a:off x="2982130" y="1134160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CK5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E0CF3CB-EEC3-48DC-5834-9D7607FEB092}"/>
              </a:ext>
            </a:extLst>
          </p:cNvPr>
          <p:cNvSpPr/>
          <p:nvPr/>
        </p:nvSpPr>
        <p:spPr>
          <a:xfrm>
            <a:off x="2796997" y="1100137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2575EAE-AB7E-79BE-0328-05B4FDEC76B2}"/>
              </a:ext>
            </a:extLst>
          </p:cNvPr>
          <p:cNvSpPr/>
          <p:nvPr/>
        </p:nvSpPr>
        <p:spPr>
          <a:xfrm>
            <a:off x="3101772" y="2218451"/>
            <a:ext cx="908254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IC15 * 74LS367 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DECEF9-8B41-8AD6-D54F-8CDE895AA7F1}"/>
              </a:ext>
            </a:extLst>
          </p:cNvPr>
          <p:cNvSpPr/>
          <p:nvPr/>
        </p:nvSpPr>
        <p:spPr>
          <a:xfrm>
            <a:off x="3101772" y="2916554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IC26 * 74LS374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DD3348E-7276-AD76-041C-588AA882BCFE}"/>
              </a:ext>
            </a:extLst>
          </p:cNvPr>
          <p:cNvSpPr/>
          <p:nvPr/>
        </p:nvSpPr>
        <p:spPr>
          <a:xfrm>
            <a:off x="4249684" y="2916554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IC27 * 74LS374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73FDDC3-6165-F3D7-BA5C-99B4E46AC30A}"/>
              </a:ext>
            </a:extLst>
          </p:cNvPr>
          <p:cNvSpPr/>
          <p:nvPr/>
        </p:nvSpPr>
        <p:spPr>
          <a:xfrm>
            <a:off x="2980036" y="2167363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CK16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1528176-8DB6-0C56-0D5B-A46B198ADBD6}"/>
              </a:ext>
            </a:extLst>
          </p:cNvPr>
          <p:cNvSpPr/>
          <p:nvPr/>
        </p:nvSpPr>
        <p:spPr>
          <a:xfrm>
            <a:off x="2976330" y="2861999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CK21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B5F4B0D-A080-7446-135B-3AB645AEA2C5}"/>
              </a:ext>
            </a:extLst>
          </p:cNvPr>
          <p:cNvSpPr/>
          <p:nvPr/>
        </p:nvSpPr>
        <p:spPr>
          <a:xfrm>
            <a:off x="3101772" y="3511444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IC33 * 74LS244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1C94EA9-9EEE-382D-4DBC-47AC68245118}"/>
              </a:ext>
            </a:extLst>
          </p:cNvPr>
          <p:cNvSpPr/>
          <p:nvPr/>
        </p:nvSpPr>
        <p:spPr>
          <a:xfrm>
            <a:off x="4249684" y="3511444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IC34 * 74LS244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FB67BE5-69E8-B99A-F401-D673466C6BE4}"/>
              </a:ext>
            </a:extLst>
          </p:cNvPr>
          <p:cNvSpPr/>
          <p:nvPr/>
        </p:nvSpPr>
        <p:spPr>
          <a:xfrm>
            <a:off x="4464313" y="534251"/>
            <a:ext cx="506467" cy="2142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IC5 * SCN2674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C8A2844-EAD6-D993-AE6B-141465866514}"/>
              </a:ext>
            </a:extLst>
          </p:cNvPr>
          <p:cNvSpPr/>
          <p:nvPr/>
        </p:nvSpPr>
        <p:spPr>
          <a:xfrm>
            <a:off x="1574225" y="2476500"/>
            <a:ext cx="506467" cy="1297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IC19 * HM6116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38708BB-B152-90D8-A1D4-5398295E43A0}"/>
              </a:ext>
            </a:extLst>
          </p:cNvPr>
          <p:cNvSpPr/>
          <p:nvPr/>
        </p:nvSpPr>
        <p:spPr>
          <a:xfrm>
            <a:off x="2362636" y="2476500"/>
            <a:ext cx="506467" cy="1297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IC20 * HM6116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C55A84-4A0B-7255-2D7A-168A9C62633E}"/>
              </a:ext>
            </a:extLst>
          </p:cNvPr>
          <p:cNvSpPr/>
          <p:nvPr/>
        </p:nvSpPr>
        <p:spPr>
          <a:xfrm rot="5400000">
            <a:off x="2796388" y="2297856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CK19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CE5D224-CE1A-D4E9-1F83-D907542CF2EA}"/>
              </a:ext>
            </a:extLst>
          </p:cNvPr>
          <p:cNvSpPr/>
          <p:nvPr/>
        </p:nvSpPr>
        <p:spPr>
          <a:xfrm rot="5400000">
            <a:off x="1978818" y="2297856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CK18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5D12906-C08D-7EFA-8CBF-561DCC2E21E0}"/>
              </a:ext>
            </a:extLst>
          </p:cNvPr>
          <p:cNvSpPr/>
          <p:nvPr/>
        </p:nvSpPr>
        <p:spPr>
          <a:xfrm>
            <a:off x="2363528" y="3964485"/>
            <a:ext cx="506467" cy="1297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IC45 * HM6116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3B810B4-7E1D-0AD2-6711-A07AFB4D0D9A}"/>
              </a:ext>
            </a:extLst>
          </p:cNvPr>
          <p:cNvSpPr/>
          <p:nvPr/>
        </p:nvSpPr>
        <p:spPr>
          <a:xfrm rot="5400000">
            <a:off x="2797280" y="3785841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CK34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FB3502D-C534-2C69-1089-3D6A30B54AA6}"/>
              </a:ext>
            </a:extLst>
          </p:cNvPr>
          <p:cNvSpPr/>
          <p:nvPr/>
        </p:nvSpPr>
        <p:spPr>
          <a:xfrm>
            <a:off x="1561815" y="3964485"/>
            <a:ext cx="506467" cy="1297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IC44 * HM6116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EF4F980-651B-496D-4D9A-20EA4B87ABBC}"/>
              </a:ext>
            </a:extLst>
          </p:cNvPr>
          <p:cNvSpPr/>
          <p:nvPr/>
        </p:nvSpPr>
        <p:spPr>
          <a:xfrm rot="5400000">
            <a:off x="1995567" y="3785841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CK33</a:t>
            </a:r>
            <a:endParaRPr lang="en-SI" sz="700" b="1" dirty="0">
              <a:solidFill>
                <a:schemeClr val="tx1"/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AE0177A-2935-1986-A836-E286E7D97996}"/>
              </a:ext>
            </a:extLst>
          </p:cNvPr>
          <p:cNvGrpSpPr/>
          <p:nvPr/>
        </p:nvGrpSpPr>
        <p:grpSpPr>
          <a:xfrm>
            <a:off x="3165241" y="3847753"/>
            <a:ext cx="592820" cy="1414673"/>
            <a:chOff x="2357412" y="3847753"/>
            <a:chExt cx="592820" cy="141467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3BF1D7E-D913-70CC-58F8-92BB68AFA57D}"/>
                </a:ext>
              </a:extLst>
            </p:cNvPr>
            <p:cNvSpPr/>
            <p:nvPr/>
          </p:nvSpPr>
          <p:spPr>
            <a:xfrm>
              <a:off x="2357412" y="3964485"/>
              <a:ext cx="506467" cy="12979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IC46 * EPROM * 2732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C1630FE-AD3D-25C8-148D-38BAB915CD52}"/>
                </a:ext>
              </a:extLst>
            </p:cNvPr>
            <p:cNvSpPr/>
            <p:nvPr/>
          </p:nvSpPr>
          <p:spPr>
            <a:xfrm rot="5400000">
              <a:off x="2791164" y="3785841"/>
              <a:ext cx="97156" cy="220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CK35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FF90C986-67FD-A818-FDFE-96D719813D03}"/>
              </a:ext>
            </a:extLst>
          </p:cNvPr>
          <p:cNvSpPr/>
          <p:nvPr/>
        </p:nvSpPr>
        <p:spPr>
          <a:xfrm>
            <a:off x="3966954" y="3964485"/>
            <a:ext cx="506467" cy="1297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IC47 * HM6116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CED69F9-FCAD-698B-DE0E-E5B6674F3F3E}"/>
              </a:ext>
            </a:extLst>
          </p:cNvPr>
          <p:cNvSpPr/>
          <p:nvPr/>
        </p:nvSpPr>
        <p:spPr>
          <a:xfrm rot="5400000">
            <a:off x="4400706" y="3785841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CK36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F747C36-2E67-3069-6706-BB4EC788303E}"/>
              </a:ext>
            </a:extLst>
          </p:cNvPr>
          <p:cNvSpPr/>
          <p:nvPr/>
        </p:nvSpPr>
        <p:spPr>
          <a:xfrm>
            <a:off x="4773495" y="3964485"/>
            <a:ext cx="506467" cy="2062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IC50 * SCB2675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A50D03E-E236-A4D9-4D37-51E484DC699C}"/>
              </a:ext>
            </a:extLst>
          </p:cNvPr>
          <p:cNvSpPr/>
          <p:nvPr/>
        </p:nvSpPr>
        <p:spPr>
          <a:xfrm>
            <a:off x="7006685" y="1658040"/>
            <a:ext cx="506467" cy="2116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IC17 * Z80 PIO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32B911C-A7ED-0609-EE4B-4784ABAA024D}"/>
              </a:ext>
            </a:extLst>
          </p:cNvPr>
          <p:cNvSpPr/>
          <p:nvPr/>
        </p:nvSpPr>
        <p:spPr>
          <a:xfrm rot="5400000">
            <a:off x="8703403" y="985995"/>
            <a:ext cx="506467" cy="2142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IC23 * EF9367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A89A8D4-9C2E-2772-8662-4A21CDD6FC9D}"/>
              </a:ext>
            </a:extLst>
          </p:cNvPr>
          <p:cNvSpPr/>
          <p:nvPr/>
        </p:nvSpPr>
        <p:spPr>
          <a:xfrm>
            <a:off x="5539729" y="3614656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IC35 * 74LS374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094EFE5-DEDE-5E91-C5AC-599085540C31}"/>
              </a:ext>
            </a:extLst>
          </p:cNvPr>
          <p:cNvSpPr/>
          <p:nvPr/>
        </p:nvSpPr>
        <p:spPr>
          <a:xfrm>
            <a:off x="5539729" y="4060426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IC48 * 74LS374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C5D3938-AF66-D227-A636-D540F1A1ACB8}"/>
              </a:ext>
            </a:extLst>
          </p:cNvPr>
          <p:cNvSpPr/>
          <p:nvPr/>
        </p:nvSpPr>
        <p:spPr>
          <a:xfrm>
            <a:off x="5539729" y="3168886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IC28 * 74LS374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CBBD02F-EDBB-55A2-72F3-2118F6E4E4F0}"/>
              </a:ext>
            </a:extLst>
          </p:cNvPr>
          <p:cNvSpPr/>
          <p:nvPr/>
        </p:nvSpPr>
        <p:spPr>
          <a:xfrm>
            <a:off x="5539729" y="2723116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IC21 * 74LS374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77698BE-0193-172C-420B-F66C2DD69DBB}"/>
              </a:ext>
            </a:extLst>
          </p:cNvPr>
          <p:cNvSpPr/>
          <p:nvPr/>
        </p:nvSpPr>
        <p:spPr>
          <a:xfrm>
            <a:off x="5539729" y="2270075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IC16 * 74LS245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2F4131F-785A-2229-33AE-0530264F5561}"/>
              </a:ext>
            </a:extLst>
          </p:cNvPr>
          <p:cNvSpPr/>
          <p:nvPr/>
        </p:nvSpPr>
        <p:spPr>
          <a:xfrm>
            <a:off x="5539729" y="1718314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IC13 * 74LS244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BF1F9A1-FCC0-DC49-04AB-213DE4906902}"/>
              </a:ext>
            </a:extLst>
          </p:cNvPr>
          <p:cNvSpPr/>
          <p:nvPr/>
        </p:nvSpPr>
        <p:spPr>
          <a:xfrm>
            <a:off x="5605236" y="2068142"/>
            <a:ext cx="904149" cy="85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RN1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9FE010B-94D1-76B1-13A1-1F4E7ED4D16A}"/>
              </a:ext>
            </a:extLst>
          </p:cNvPr>
          <p:cNvSpPr/>
          <p:nvPr/>
        </p:nvSpPr>
        <p:spPr>
          <a:xfrm>
            <a:off x="6763961" y="4060425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IC49 * PAL16R4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CE5EC63-D974-02D9-8171-2131DB71EB55}"/>
              </a:ext>
            </a:extLst>
          </p:cNvPr>
          <p:cNvSpPr/>
          <p:nvPr/>
        </p:nvSpPr>
        <p:spPr>
          <a:xfrm>
            <a:off x="7870334" y="2711685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IC22 * PAL16L8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587E0A1-C3B6-21A5-4AFD-F2B9242E85DD}"/>
              </a:ext>
            </a:extLst>
          </p:cNvPr>
          <p:cNvSpPr/>
          <p:nvPr/>
        </p:nvSpPr>
        <p:spPr>
          <a:xfrm>
            <a:off x="9022242" y="2709517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IC24 * PAL10L8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A24247E-89B5-209E-10B8-F4D70475D828}"/>
              </a:ext>
            </a:extLst>
          </p:cNvPr>
          <p:cNvSpPr/>
          <p:nvPr/>
        </p:nvSpPr>
        <p:spPr>
          <a:xfrm>
            <a:off x="10174150" y="2709517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IC25 * 74LS244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80CC854-9838-4829-C8D7-CEB6F1501D17}"/>
              </a:ext>
            </a:extLst>
          </p:cNvPr>
          <p:cNvSpPr/>
          <p:nvPr/>
        </p:nvSpPr>
        <p:spPr>
          <a:xfrm>
            <a:off x="7870334" y="3211563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IC29 * 25LS2538</a:t>
            </a:r>
          </a:p>
          <a:p>
            <a:pPr algn="ctr"/>
            <a:r>
              <a:rPr lang="en-US" sz="700" b="1" dirty="0">
                <a:solidFill>
                  <a:schemeClr val="tx1"/>
                </a:solidFill>
              </a:rPr>
              <a:t>= 74LS538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7CB2E94-6E75-CEEB-A11A-FFE97E0D0B7A}"/>
              </a:ext>
            </a:extLst>
          </p:cNvPr>
          <p:cNvSpPr/>
          <p:nvPr/>
        </p:nvSpPr>
        <p:spPr>
          <a:xfrm>
            <a:off x="9022242" y="3209395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IC30 * 25LS2538</a:t>
            </a:r>
          </a:p>
          <a:p>
            <a:pPr algn="ctr"/>
            <a:r>
              <a:rPr lang="en-US" sz="700" b="1" dirty="0">
                <a:solidFill>
                  <a:schemeClr val="tx1"/>
                </a:solidFill>
              </a:rPr>
              <a:t>= 74LS538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6F63A2D-8762-F866-1D88-6351F71588EC}"/>
              </a:ext>
            </a:extLst>
          </p:cNvPr>
          <p:cNvSpPr/>
          <p:nvPr/>
        </p:nvSpPr>
        <p:spPr>
          <a:xfrm>
            <a:off x="10174150" y="3209395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IC32 * 74LS244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14E0FDA-D668-E4C9-9067-1820E672CD78}"/>
              </a:ext>
            </a:extLst>
          </p:cNvPr>
          <p:cNvSpPr/>
          <p:nvPr/>
        </p:nvSpPr>
        <p:spPr>
          <a:xfrm>
            <a:off x="10174150" y="2190938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IC18 * 74LS244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08130F8-9335-671E-3E99-895DE3AE4B12}"/>
              </a:ext>
            </a:extLst>
          </p:cNvPr>
          <p:cNvSpPr/>
          <p:nvPr/>
        </p:nvSpPr>
        <p:spPr>
          <a:xfrm>
            <a:off x="10349410" y="1678360"/>
            <a:ext cx="93492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IC14 * 74LS83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9B3F5C7-9E7B-84CD-B7FF-DD8B5E71415D}"/>
              </a:ext>
            </a:extLst>
          </p:cNvPr>
          <p:cNvSpPr/>
          <p:nvPr/>
        </p:nvSpPr>
        <p:spPr>
          <a:xfrm>
            <a:off x="10349410" y="1159781"/>
            <a:ext cx="93492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IC10 * 74LS83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8A61E87-5ECC-5907-9336-ED5CF60F6419}"/>
              </a:ext>
            </a:extLst>
          </p:cNvPr>
          <p:cNvSpPr/>
          <p:nvPr/>
        </p:nvSpPr>
        <p:spPr>
          <a:xfrm>
            <a:off x="9037409" y="1173537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IC9 * 74LS374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F70B4B4-2C42-C457-381E-D3EB2D531E34}"/>
              </a:ext>
            </a:extLst>
          </p:cNvPr>
          <p:cNvSpPr/>
          <p:nvPr/>
        </p:nvSpPr>
        <p:spPr>
          <a:xfrm>
            <a:off x="7885182" y="1173536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IC8 * 74LS245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DA54D50-54C5-5175-687E-C402EB809441}"/>
              </a:ext>
            </a:extLst>
          </p:cNvPr>
          <p:cNvSpPr/>
          <p:nvPr/>
        </p:nvSpPr>
        <p:spPr>
          <a:xfrm>
            <a:off x="6664405" y="1173536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IC7 * PAL16L8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A423ACE-DDC7-CA5A-A549-C09D4BE2B4C4}"/>
              </a:ext>
            </a:extLst>
          </p:cNvPr>
          <p:cNvSpPr/>
          <p:nvPr/>
        </p:nvSpPr>
        <p:spPr>
          <a:xfrm>
            <a:off x="5659179" y="1172901"/>
            <a:ext cx="894632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IC6 * 74LS85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04D4F9D-7444-87B9-4974-DAE09692C152}"/>
              </a:ext>
            </a:extLst>
          </p:cNvPr>
          <p:cNvSpPr/>
          <p:nvPr/>
        </p:nvSpPr>
        <p:spPr>
          <a:xfrm>
            <a:off x="9030925" y="600079"/>
            <a:ext cx="894632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IC2 * 74LS42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59C5659-FF30-4915-75A8-1D8294CB01A6}"/>
              </a:ext>
            </a:extLst>
          </p:cNvPr>
          <p:cNvSpPr/>
          <p:nvPr/>
        </p:nvSpPr>
        <p:spPr>
          <a:xfrm>
            <a:off x="3110729" y="679094"/>
            <a:ext cx="818147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IC1 * 74LS74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8FD5001-9CAD-74B0-EBD2-4888C3128266}"/>
              </a:ext>
            </a:extLst>
          </p:cNvPr>
          <p:cNvSpPr/>
          <p:nvPr/>
        </p:nvSpPr>
        <p:spPr>
          <a:xfrm>
            <a:off x="2984908" y="615046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CK1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B25FAB-AB25-68D8-085B-F2ABC68EFCBA}"/>
              </a:ext>
            </a:extLst>
          </p:cNvPr>
          <p:cNvSpPr/>
          <p:nvPr/>
        </p:nvSpPr>
        <p:spPr>
          <a:xfrm>
            <a:off x="4160198" y="2180843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R17 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624C8A5-F742-B10B-27CB-F7D6D40909A9}"/>
              </a:ext>
            </a:extLst>
          </p:cNvPr>
          <p:cNvSpPr/>
          <p:nvPr/>
        </p:nvSpPr>
        <p:spPr>
          <a:xfrm>
            <a:off x="4058553" y="2180843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R16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3D34D33-2471-94BE-CA4B-697F7A137DCC}"/>
              </a:ext>
            </a:extLst>
          </p:cNvPr>
          <p:cNvSpPr/>
          <p:nvPr/>
        </p:nvSpPr>
        <p:spPr>
          <a:xfrm>
            <a:off x="4161393" y="1209043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76E2A2E-B0E9-47D6-4D99-AA1EC3CA8198}"/>
              </a:ext>
            </a:extLst>
          </p:cNvPr>
          <p:cNvSpPr/>
          <p:nvPr/>
        </p:nvSpPr>
        <p:spPr>
          <a:xfrm>
            <a:off x="4059748" y="1209043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R5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0A87AFC-327F-B535-D52C-31DE3BD7A449}"/>
              </a:ext>
            </a:extLst>
          </p:cNvPr>
          <p:cNvSpPr/>
          <p:nvPr/>
        </p:nvSpPr>
        <p:spPr>
          <a:xfrm>
            <a:off x="4165317" y="69484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R3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A34276D-037F-A733-E181-378CB881E6E6}"/>
              </a:ext>
            </a:extLst>
          </p:cNvPr>
          <p:cNvSpPr/>
          <p:nvPr/>
        </p:nvSpPr>
        <p:spPr>
          <a:xfrm>
            <a:off x="4063672" y="69484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R2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CE86FC8-3AA7-8B2D-1B34-F1720853D073}"/>
              </a:ext>
            </a:extLst>
          </p:cNvPr>
          <p:cNvSpPr/>
          <p:nvPr/>
        </p:nvSpPr>
        <p:spPr>
          <a:xfrm>
            <a:off x="3969901" y="69484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R1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8E52A22-C06F-2ED0-CC74-6CC4EFC4E76C}"/>
              </a:ext>
            </a:extLst>
          </p:cNvPr>
          <p:cNvSpPr/>
          <p:nvPr/>
        </p:nvSpPr>
        <p:spPr>
          <a:xfrm>
            <a:off x="857761" y="3859710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5E97694-1D0B-D7E4-EB91-76AFB3334C65}"/>
              </a:ext>
            </a:extLst>
          </p:cNvPr>
          <p:cNvSpPr/>
          <p:nvPr/>
        </p:nvSpPr>
        <p:spPr>
          <a:xfrm>
            <a:off x="740344" y="2381414"/>
            <a:ext cx="241711" cy="993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ST3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27B6067-E80A-B5AC-D52A-BE452FA7A59E}"/>
              </a:ext>
            </a:extLst>
          </p:cNvPr>
          <p:cNvSpPr/>
          <p:nvPr/>
        </p:nvSpPr>
        <p:spPr>
          <a:xfrm>
            <a:off x="1214724" y="2885041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R21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E11D625-F137-F660-3635-CB0ACD1A29B9}"/>
              </a:ext>
            </a:extLst>
          </p:cNvPr>
          <p:cNvSpPr/>
          <p:nvPr/>
        </p:nvSpPr>
        <p:spPr>
          <a:xfrm>
            <a:off x="1037821" y="3450500"/>
            <a:ext cx="348922" cy="399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CK23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FE3F40E-B7DF-7210-9E8C-5C8EA5BA9758}"/>
              </a:ext>
            </a:extLst>
          </p:cNvPr>
          <p:cNvSpPr/>
          <p:nvPr/>
        </p:nvSpPr>
        <p:spPr>
          <a:xfrm>
            <a:off x="741675" y="4524068"/>
            <a:ext cx="241711" cy="993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ST7</a:t>
            </a:r>
            <a:endParaRPr lang="en-SI" sz="700" b="1" dirty="0">
              <a:solidFill>
                <a:schemeClr val="tx1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8BA2C93-0CF9-5DF4-BCF0-035934F8D8BA}"/>
              </a:ext>
            </a:extLst>
          </p:cNvPr>
          <p:cNvGrpSpPr/>
          <p:nvPr/>
        </p:nvGrpSpPr>
        <p:grpSpPr>
          <a:xfrm>
            <a:off x="8015326" y="3550928"/>
            <a:ext cx="255585" cy="991861"/>
            <a:chOff x="8013553" y="3560443"/>
            <a:chExt cx="255585" cy="991861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0D635F0C-4E50-B354-C3B2-AEF56CF20676}"/>
                </a:ext>
              </a:extLst>
            </p:cNvPr>
            <p:cNvSpPr/>
            <p:nvPr/>
          </p:nvSpPr>
          <p:spPr>
            <a:xfrm rot="16200000">
              <a:off x="7675128" y="4007454"/>
              <a:ext cx="883275" cy="2064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IC36 * D4164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683A0005-DBB1-8E5D-0D51-6194D6F942E4}"/>
                </a:ext>
              </a:extLst>
            </p:cNvPr>
            <p:cNvSpPr/>
            <p:nvPr/>
          </p:nvSpPr>
          <p:spPr>
            <a:xfrm rot="5400000">
              <a:off x="8110070" y="3498531"/>
              <a:ext cx="97156" cy="220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CK25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A48ED54-F60B-09BC-54D1-C53DD5529000}"/>
              </a:ext>
            </a:extLst>
          </p:cNvPr>
          <p:cNvGrpSpPr/>
          <p:nvPr/>
        </p:nvGrpSpPr>
        <p:grpSpPr>
          <a:xfrm>
            <a:off x="8429529" y="3550928"/>
            <a:ext cx="255585" cy="991861"/>
            <a:chOff x="8013553" y="3560443"/>
            <a:chExt cx="255585" cy="991861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32EEB723-0850-5AA4-9567-59E8301670C6}"/>
                </a:ext>
              </a:extLst>
            </p:cNvPr>
            <p:cNvSpPr/>
            <p:nvPr/>
          </p:nvSpPr>
          <p:spPr>
            <a:xfrm rot="16200000">
              <a:off x="7675128" y="4007454"/>
              <a:ext cx="883275" cy="2064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IC37 * D4164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982EA4E5-F757-7DCF-4722-7EE44C3F9AB1}"/>
                </a:ext>
              </a:extLst>
            </p:cNvPr>
            <p:cNvSpPr/>
            <p:nvPr/>
          </p:nvSpPr>
          <p:spPr>
            <a:xfrm rot="5400000">
              <a:off x="8110070" y="3498531"/>
              <a:ext cx="97156" cy="220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CK26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2CEC6C00-18C3-8E40-9E62-A89238B1B2C5}"/>
              </a:ext>
            </a:extLst>
          </p:cNvPr>
          <p:cNvGrpSpPr/>
          <p:nvPr/>
        </p:nvGrpSpPr>
        <p:grpSpPr>
          <a:xfrm>
            <a:off x="8843732" y="3550928"/>
            <a:ext cx="255585" cy="991861"/>
            <a:chOff x="8013553" y="3560443"/>
            <a:chExt cx="255585" cy="991861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FF2565E-C9C2-94EF-19CF-6B14112A3CBC}"/>
                </a:ext>
              </a:extLst>
            </p:cNvPr>
            <p:cNvSpPr/>
            <p:nvPr/>
          </p:nvSpPr>
          <p:spPr>
            <a:xfrm rot="16200000">
              <a:off x="7675128" y="4007454"/>
              <a:ext cx="883275" cy="2064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IC38 * D4164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79E768E-9BA3-F787-131A-111C61C1FBDF}"/>
                </a:ext>
              </a:extLst>
            </p:cNvPr>
            <p:cNvSpPr/>
            <p:nvPr/>
          </p:nvSpPr>
          <p:spPr>
            <a:xfrm rot="5400000">
              <a:off x="8110070" y="3498531"/>
              <a:ext cx="97156" cy="220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CK27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F12179A-EB7C-3F50-337D-BDC6CD209A60}"/>
              </a:ext>
            </a:extLst>
          </p:cNvPr>
          <p:cNvGrpSpPr/>
          <p:nvPr/>
        </p:nvGrpSpPr>
        <p:grpSpPr>
          <a:xfrm>
            <a:off x="9257935" y="3550928"/>
            <a:ext cx="255585" cy="991861"/>
            <a:chOff x="8013553" y="3560443"/>
            <a:chExt cx="255585" cy="991861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41B29493-ED50-0259-5A02-3D80BA44E80D}"/>
                </a:ext>
              </a:extLst>
            </p:cNvPr>
            <p:cNvSpPr/>
            <p:nvPr/>
          </p:nvSpPr>
          <p:spPr>
            <a:xfrm rot="16200000">
              <a:off x="7675128" y="4007454"/>
              <a:ext cx="883275" cy="2064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IC39 * D4164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384E2CF5-00AF-4FFB-D2A5-0F1071A71451}"/>
                </a:ext>
              </a:extLst>
            </p:cNvPr>
            <p:cNvSpPr/>
            <p:nvPr/>
          </p:nvSpPr>
          <p:spPr>
            <a:xfrm rot="5400000">
              <a:off x="8110070" y="3498531"/>
              <a:ext cx="97156" cy="220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CK28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FD9CE50-5EDC-A14F-3B51-5F14057AA5AE}"/>
              </a:ext>
            </a:extLst>
          </p:cNvPr>
          <p:cNvGrpSpPr/>
          <p:nvPr/>
        </p:nvGrpSpPr>
        <p:grpSpPr>
          <a:xfrm>
            <a:off x="9672138" y="3550928"/>
            <a:ext cx="255585" cy="991861"/>
            <a:chOff x="8013553" y="3560443"/>
            <a:chExt cx="255585" cy="991861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85E22D1-2590-3C37-0CB3-3070B79DAE48}"/>
                </a:ext>
              </a:extLst>
            </p:cNvPr>
            <p:cNvSpPr/>
            <p:nvPr/>
          </p:nvSpPr>
          <p:spPr>
            <a:xfrm rot="16200000">
              <a:off x="7675128" y="4007454"/>
              <a:ext cx="883275" cy="2064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IC40 * D4164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5E921E76-D268-2764-A36A-15A53CCDA24C}"/>
                </a:ext>
              </a:extLst>
            </p:cNvPr>
            <p:cNvSpPr/>
            <p:nvPr/>
          </p:nvSpPr>
          <p:spPr>
            <a:xfrm rot="5400000">
              <a:off x="8110070" y="3498531"/>
              <a:ext cx="97156" cy="220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CK29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D70F1C52-91FD-2320-DDB9-2275CE4D25E6}"/>
              </a:ext>
            </a:extLst>
          </p:cNvPr>
          <p:cNvGrpSpPr/>
          <p:nvPr/>
        </p:nvGrpSpPr>
        <p:grpSpPr>
          <a:xfrm>
            <a:off x="10086341" y="3550928"/>
            <a:ext cx="255585" cy="991861"/>
            <a:chOff x="8013553" y="3560443"/>
            <a:chExt cx="255585" cy="991861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2D363020-7F7F-B027-B387-B341DABC01D6}"/>
                </a:ext>
              </a:extLst>
            </p:cNvPr>
            <p:cNvSpPr/>
            <p:nvPr/>
          </p:nvSpPr>
          <p:spPr>
            <a:xfrm rot="16200000">
              <a:off x="7675128" y="4007454"/>
              <a:ext cx="883275" cy="2064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IC41 * D4164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AF19E6A4-1650-0CBF-3C30-BECFAE420CFF}"/>
                </a:ext>
              </a:extLst>
            </p:cNvPr>
            <p:cNvSpPr/>
            <p:nvPr/>
          </p:nvSpPr>
          <p:spPr>
            <a:xfrm rot="5400000">
              <a:off x="8110070" y="3498531"/>
              <a:ext cx="97156" cy="220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CK30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142551DC-6069-961A-0411-CEB80C4AFFB4}"/>
              </a:ext>
            </a:extLst>
          </p:cNvPr>
          <p:cNvGrpSpPr/>
          <p:nvPr/>
        </p:nvGrpSpPr>
        <p:grpSpPr>
          <a:xfrm>
            <a:off x="10500544" y="3550928"/>
            <a:ext cx="255585" cy="991861"/>
            <a:chOff x="8013553" y="3560443"/>
            <a:chExt cx="255585" cy="991861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6A58278C-BE38-0AD3-CA3E-7F27DA6B9B89}"/>
                </a:ext>
              </a:extLst>
            </p:cNvPr>
            <p:cNvSpPr/>
            <p:nvPr/>
          </p:nvSpPr>
          <p:spPr>
            <a:xfrm rot="16200000">
              <a:off x="7675128" y="4007454"/>
              <a:ext cx="883275" cy="2064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IC42 * D4164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BBE4B524-3A50-36C3-46A5-7951E0E99985}"/>
                </a:ext>
              </a:extLst>
            </p:cNvPr>
            <p:cNvSpPr/>
            <p:nvPr/>
          </p:nvSpPr>
          <p:spPr>
            <a:xfrm rot="5400000">
              <a:off x="8110070" y="3498531"/>
              <a:ext cx="97156" cy="220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CK31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A758A2C-734A-28C8-22CC-DC80ABD58292}"/>
              </a:ext>
            </a:extLst>
          </p:cNvPr>
          <p:cNvGrpSpPr/>
          <p:nvPr/>
        </p:nvGrpSpPr>
        <p:grpSpPr>
          <a:xfrm>
            <a:off x="10914748" y="3550928"/>
            <a:ext cx="255585" cy="991861"/>
            <a:chOff x="8013553" y="3560443"/>
            <a:chExt cx="255585" cy="991861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BA7CAA94-F8BF-1A23-77EB-947B420ADF20}"/>
                </a:ext>
              </a:extLst>
            </p:cNvPr>
            <p:cNvSpPr/>
            <p:nvPr/>
          </p:nvSpPr>
          <p:spPr>
            <a:xfrm rot="16200000">
              <a:off x="7675128" y="4007454"/>
              <a:ext cx="883275" cy="2064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IC43 * D4164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ECACCE71-2CFE-B72F-C37C-683D2A87E4D0}"/>
                </a:ext>
              </a:extLst>
            </p:cNvPr>
            <p:cNvSpPr/>
            <p:nvPr/>
          </p:nvSpPr>
          <p:spPr>
            <a:xfrm rot="5400000">
              <a:off x="8110070" y="3498531"/>
              <a:ext cx="97156" cy="220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CK32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0C69B92-7E19-290E-DFEB-B6AEDEBED3AB}"/>
              </a:ext>
            </a:extLst>
          </p:cNvPr>
          <p:cNvSpPr/>
          <p:nvPr/>
        </p:nvSpPr>
        <p:spPr>
          <a:xfrm rot="16200000">
            <a:off x="7676901" y="5011837"/>
            <a:ext cx="883275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IC53 * D4164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EA95F9A0-700F-4011-BB94-644B43603AEE}"/>
              </a:ext>
            </a:extLst>
          </p:cNvPr>
          <p:cNvSpPr/>
          <p:nvPr/>
        </p:nvSpPr>
        <p:spPr>
          <a:xfrm rot="5400000">
            <a:off x="8111843" y="4502914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CK42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DC1A6464-4129-3CFD-E673-E4155E65C03A}"/>
              </a:ext>
            </a:extLst>
          </p:cNvPr>
          <p:cNvSpPr/>
          <p:nvPr/>
        </p:nvSpPr>
        <p:spPr>
          <a:xfrm rot="16200000">
            <a:off x="8091104" y="5011837"/>
            <a:ext cx="883275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IC54 * D4164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BA352EEA-BE2C-2C3F-3D18-D38EF836F898}"/>
              </a:ext>
            </a:extLst>
          </p:cNvPr>
          <p:cNvSpPr/>
          <p:nvPr/>
        </p:nvSpPr>
        <p:spPr>
          <a:xfrm rot="5400000">
            <a:off x="8526046" y="4502914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CK43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D3BEB1A-ED3B-2262-27D9-7B000ED5100D}"/>
              </a:ext>
            </a:extLst>
          </p:cNvPr>
          <p:cNvSpPr/>
          <p:nvPr/>
        </p:nvSpPr>
        <p:spPr>
          <a:xfrm rot="16200000">
            <a:off x="8505307" y="5011837"/>
            <a:ext cx="883275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IC55 * D4164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0C35F7AF-654E-305B-E309-7F4DF83A65CD}"/>
              </a:ext>
            </a:extLst>
          </p:cNvPr>
          <p:cNvSpPr/>
          <p:nvPr/>
        </p:nvSpPr>
        <p:spPr>
          <a:xfrm rot="5400000">
            <a:off x="8940249" y="4502914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CK44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59FDA8D4-2F0A-AE94-9CD8-F4506F437C8B}"/>
              </a:ext>
            </a:extLst>
          </p:cNvPr>
          <p:cNvSpPr/>
          <p:nvPr/>
        </p:nvSpPr>
        <p:spPr>
          <a:xfrm rot="16200000">
            <a:off x="8919510" y="5011837"/>
            <a:ext cx="883275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IC56 * D4164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64E068A2-7A71-DF40-E74F-9C5106DEBC61}"/>
              </a:ext>
            </a:extLst>
          </p:cNvPr>
          <p:cNvSpPr/>
          <p:nvPr/>
        </p:nvSpPr>
        <p:spPr>
          <a:xfrm rot="5400000">
            <a:off x="9354452" y="4502914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CK45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77351F13-E4DA-95D5-DD00-FFFB8F63A7E7}"/>
              </a:ext>
            </a:extLst>
          </p:cNvPr>
          <p:cNvSpPr/>
          <p:nvPr/>
        </p:nvSpPr>
        <p:spPr>
          <a:xfrm rot="16200000">
            <a:off x="9333713" y="5011837"/>
            <a:ext cx="883275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IC57 * D4164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F733390C-C8BF-64D8-2A8B-14724CDAA49D}"/>
              </a:ext>
            </a:extLst>
          </p:cNvPr>
          <p:cNvSpPr/>
          <p:nvPr/>
        </p:nvSpPr>
        <p:spPr>
          <a:xfrm rot="5400000">
            <a:off x="9768655" y="4502914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CK46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5F4A1ED9-D281-BCF4-3D5E-CEFD1DB7F0B6}"/>
              </a:ext>
            </a:extLst>
          </p:cNvPr>
          <p:cNvSpPr/>
          <p:nvPr/>
        </p:nvSpPr>
        <p:spPr>
          <a:xfrm rot="16200000">
            <a:off x="9747916" y="5011837"/>
            <a:ext cx="883275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IC58 * D4164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B5DCF037-36F3-331F-32AB-7B52C85FABDB}"/>
              </a:ext>
            </a:extLst>
          </p:cNvPr>
          <p:cNvSpPr/>
          <p:nvPr/>
        </p:nvSpPr>
        <p:spPr>
          <a:xfrm rot="5400000">
            <a:off x="10182858" y="4502914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CK47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3D169D9-3674-2624-9AEB-5AEC2FA01C5B}"/>
              </a:ext>
            </a:extLst>
          </p:cNvPr>
          <p:cNvSpPr/>
          <p:nvPr/>
        </p:nvSpPr>
        <p:spPr>
          <a:xfrm rot="16200000">
            <a:off x="10162119" y="5011837"/>
            <a:ext cx="883275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IC59 * D4164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3203935-4B1D-85DD-D50C-264AB9ED72ED}"/>
              </a:ext>
            </a:extLst>
          </p:cNvPr>
          <p:cNvSpPr/>
          <p:nvPr/>
        </p:nvSpPr>
        <p:spPr>
          <a:xfrm rot="5400000">
            <a:off x="10597061" y="4502914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CK48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8E2F5B6-064A-273F-F624-DA039C8F6ED4}"/>
              </a:ext>
            </a:extLst>
          </p:cNvPr>
          <p:cNvSpPr/>
          <p:nvPr/>
        </p:nvSpPr>
        <p:spPr>
          <a:xfrm rot="16200000">
            <a:off x="10576323" y="5011837"/>
            <a:ext cx="883275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IC60 * D4164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3882D0B7-C954-FFA8-179F-0B4EAB0AF475}"/>
              </a:ext>
            </a:extLst>
          </p:cNvPr>
          <p:cNvSpPr/>
          <p:nvPr/>
        </p:nvSpPr>
        <p:spPr>
          <a:xfrm rot="5400000">
            <a:off x="11011265" y="4502914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CK49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9326E814-2112-E625-002E-E5828246E4B1}"/>
              </a:ext>
            </a:extLst>
          </p:cNvPr>
          <p:cNvSpPr/>
          <p:nvPr/>
        </p:nvSpPr>
        <p:spPr>
          <a:xfrm rot="16200000">
            <a:off x="7752269" y="5950367"/>
            <a:ext cx="732539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IC66 * 74F00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4661EF84-BC92-320C-3E66-BADD88A33489}"/>
              </a:ext>
            </a:extLst>
          </p:cNvPr>
          <p:cNvSpPr/>
          <p:nvPr/>
        </p:nvSpPr>
        <p:spPr>
          <a:xfrm rot="5400000">
            <a:off x="8111843" y="5516813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CK57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BE0EA6BB-5098-4F55-3A72-DA55D597DF24}"/>
              </a:ext>
            </a:extLst>
          </p:cNvPr>
          <p:cNvSpPr/>
          <p:nvPr/>
        </p:nvSpPr>
        <p:spPr>
          <a:xfrm rot="16200000">
            <a:off x="8111227" y="6005612"/>
            <a:ext cx="843029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IC67 * 74LS166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AE1FEC68-3065-492A-E5ED-62F054E3804E}"/>
              </a:ext>
            </a:extLst>
          </p:cNvPr>
          <p:cNvSpPr/>
          <p:nvPr/>
        </p:nvSpPr>
        <p:spPr>
          <a:xfrm rot="5400000">
            <a:off x="8526046" y="5516813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CK58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95376146-688E-C6B0-CBCD-5C74B4F124D5}"/>
              </a:ext>
            </a:extLst>
          </p:cNvPr>
          <p:cNvSpPr/>
          <p:nvPr/>
        </p:nvSpPr>
        <p:spPr>
          <a:xfrm rot="16200000">
            <a:off x="8994879" y="5950367"/>
            <a:ext cx="732538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IC68 * 74LS30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E15F4141-DBE2-6713-E5F1-51BFBAF69E82}"/>
              </a:ext>
            </a:extLst>
          </p:cNvPr>
          <p:cNvSpPr/>
          <p:nvPr/>
        </p:nvSpPr>
        <p:spPr>
          <a:xfrm rot="5400000">
            <a:off x="9354452" y="5516813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CK59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1B95059C-1EC6-C207-24FB-9A8396D1DCDB}"/>
              </a:ext>
            </a:extLst>
          </p:cNvPr>
          <p:cNvSpPr/>
          <p:nvPr/>
        </p:nvSpPr>
        <p:spPr>
          <a:xfrm rot="16200000">
            <a:off x="9351931" y="6007517"/>
            <a:ext cx="846839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IC69 * 74LS166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559B98EE-6088-B6F7-4388-911EA1F0E068}"/>
              </a:ext>
            </a:extLst>
          </p:cNvPr>
          <p:cNvSpPr/>
          <p:nvPr/>
        </p:nvSpPr>
        <p:spPr>
          <a:xfrm rot="5400000">
            <a:off x="9768655" y="5516813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CK60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4F09A027-4446-9179-CA41-310AA54D8FB8}"/>
              </a:ext>
            </a:extLst>
          </p:cNvPr>
          <p:cNvSpPr/>
          <p:nvPr/>
        </p:nvSpPr>
        <p:spPr>
          <a:xfrm rot="16200000">
            <a:off x="10642168" y="5959892"/>
            <a:ext cx="751589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IC70 * 74LS30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7DA387A4-6F5F-0BE0-B440-A863578E5F9C}"/>
              </a:ext>
            </a:extLst>
          </p:cNvPr>
          <p:cNvSpPr/>
          <p:nvPr/>
        </p:nvSpPr>
        <p:spPr>
          <a:xfrm rot="5400000">
            <a:off x="11011265" y="5516813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CK61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731A2DCD-882E-60E3-BD7B-0DB74B7623DF}"/>
              </a:ext>
            </a:extLst>
          </p:cNvPr>
          <p:cNvSpPr/>
          <p:nvPr/>
        </p:nvSpPr>
        <p:spPr>
          <a:xfrm>
            <a:off x="10040530" y="576020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E8CADE31-4452-7FE3-5961-9B915FE43B9B}"/>
              </a:ext>
            </a:extLst>
          </p:cNvPr>
          <p:cNvSpPr/>
          <p:nvPr/>
        </p:nvSpPr>
        <p:spPr>
          <a:xfrm>
            <a:off x="10505350" y="576020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DD383914-484B-5C01-B94D-BC523C54E5F9}"/>
              </a:ext>
            </a:extLst>
          </p:cNvPr>
          <p:cNvSpPr/>
          <p:nvPr/>
        </p:nvSpPr>
        <p:spPr>
          <a:xfrm>
            <a:off x="2006193" y="5442945"/>
            <a:ext cx="388159" cy="3881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T1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2AC70845-E8BA-857A-E1E1-C4D7758DE892}"/>
              </a:ext>
            </a:extLst>
          </p:cNvPr>
          <p:cNvSpPr/>
          <p:nvPr/>
        </p:nvSpPr>
        <p:spPr>
          <a:xfrm>
            <a:off x="2525156" y="5442945"/>
            <a:ext cx="388159" cy="3881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T2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E9920AA6-FD90-31E5-32DA-B31CFD5F4B30}"/>
              </a:ext>
            </a:extLst>
          </p:cNvPr>
          <p:cNvSpPr/>
          <p:nvPr/>
        </p:nvSpPr>
        <p:spPr>
          <a:xfrm rot="16200000">
            <a:off x="8604306" y="6003358"/>
            <a:ext cx="904149" cy="85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RN2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0F5BFC7-F9FF-74D8-4E6B-3BEF541F0C7C}"/>
              </a:ext>
            </a:extLst>
          </p:cNvPr>
          <p:cNvSpPr/>
          <p:nvPr/>
        </p:nvSpPr>
        <p:spPr>
          <a:xfrm rot="16200000">
            <a:off x="10272086" y="6006646"/>
            <a:ext cx="904149" cy="85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RN3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D355C9F6-BAF6-48E1-EA7F-BF933764996F}"/>
              </a:ext>
            </a:extLst>
          </p:cNvPr>
          <p:cNvSpPr/>
          <p:nvPr/>
        </p:nvSpPr>
        <p:spPr>
          <a:xfrm>
            <a:off x="7707745" y="277401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R22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BA49D02B-AF37-19F8-DDED-4F619BFFF762}"/>
              </a:ext>
            </a:extLst>
          </p:cNvPr>
          <p:cNvSpPr/>
          <p:nvPr/>
        </p:nvSpPr>
        <p:spPr>
          <a:xfrm>
            <a:off x="7707745" y="3369413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R23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0C11FD4F-9671-576E-EFD8-EE14E4435848}"/>
              </a:ext>
            </a:extLst>
          </p:cNvPr>
          <p:cNvSpPr/>
          <p:nvPr/>
        </p:nvSpPr>
        <p:spPr>
          <a:xfrm rot="5400000">
            <a:off x="6836707" y="-982983"/>
            <a:ext cx="97155" cy="3227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2D63AB53-19E7-A19B-B744-4E9A5E535A2C}"/>
              </a:ext>
            </a:extLst>
          </p:cNvPr>
          <p:cNvSpPr/>
          <p:nvPr/>
        </p:nvSpPr>
        <p:spPr>
          <a:xfrm rot="5400000">
            <a:off x="6836707" y="-887966"/>
            <a:ext cx="97155" cy="3227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ST5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5FD0E27C-5ED9-1040-6F0C-57A8CE6E05CF}"/>
              </a:ext>
            </a:extLst>
          </p:cNvPr>
          <p:cNvSpPr/>
          <p:nvPr/>
        </p:nvSpPr>
        <p:spPr>
          <a:xfrm>
            <a:off x="5541793" y="1139371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D006C9E4-BED9-9964-CACD-AEC4C6F4A666}"/>
              </a:ext>
            </a:extLst>
          </p:cNvPr>
          <p:cNvSpPr/>
          <p:nvPr/>
        </p:nvSpPr>
        <p:spPr>
          <a:xfrm>
            <a:off x="5562023" y="836026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SH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5A3E756-355C-DE1F-3F0F-75078ED2FDBB}"/>
              </a:ext>
            </a:extLst>
          </p:cNvPr>
          <p:cNvSpPr/>
          <p:nvPr/>
        </p:nvSpPr>
        <p:spPr>
          <a:xfrm>
            <a:off x="5055651" y="625370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CK2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9772392B-E5BC-95E4-83C6-ABA87CF1D128}"/>
              </a:ext>
            </a:extLst>
          </p:cNvPr>
          <p:cNvSpPr/>
          <p:nvPr/>
        </p:nvSpPr>
        <p:spPr>
          <a:xfrm>
            <a:off x="5418586" y="1658039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CK12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87E2CAC1-C44C-2B61-5FD8-4F415693FDB6}"/>
              </a:ext>
            </a:extLst>
          </p:cNvPr>
          <p:cNvSpPr/>
          <p:nvPr/>
        </p:nvSpPr>
        <p:spPr>
          <a:xfrm>
            <a:off x="5106499" y="1399280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CK11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87A6CC32-F715-CDC7-F40F-A9DDDDCA534D}"/>
              </a:ext>
            </a:extLst>
          </p:cNvPr>
          <p:cNvSpPr/>
          <p:nvPr/>
        </p:nvSpPr>
        <p:spPr>
          <a:xfrm>
            <a:off x="5210254" y="1399280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CK11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B70D3FF3-36C7-1D15-B4D3-A84A87A3B377}"/>
              </a:ext>
            </a:extLst>
          </p:cNvPr>
          <p:cNvSpPr/>
          <p:nvPr/>
        </p:nvSpPr>
        <p:spPr>
          <a:xfrm>
            <a:off x="5314009" y="1399280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CK11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0C440962-9DF7-44E6-1548-38F969CA8246}"/>
              </a:ext>
            </a:extLst>
          </p:cNvPr>
          <p:cNvSpPr/>
          <p:nvPr/>
        </p:nvSpPr>
        <p:spPr>
          <a:xfrm>
            <a:off x="5417765" y="1399280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CK11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98DBBF74-B569-6DEE-08BB-6F6221811564}"/>
              </a:ext>
            </a:extLst>
          </p:cNvPr>
          <p:cNvSpPr/>
          <p:nvPr/>
        </p:nvSpPr>
        <p:spPr>
          <a:xfrm rot="5400000">
            <a:off x="10881187" y="701675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R7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9ACD490F-B584-B07E-7A78-DB94992FD510}"/>
              </a:ext>
            </a:extLst>
          </p:cNvPr>
          <p:cNvSpPr/>
          <p:nvPr/>
        </p:nvSpPr>
        <p:spPr>
          <a:xfrm rot="5400000">
            <a:off x="10832929" y="543059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SH2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4C35D4DE-A8C0-06EC-0332-7D1A9DCF59FD}"/>
              </a:ext>
            </a:extLst>
          </p:cNvPr>
          <p:cNvSpPr/>
          <p:nvPr/>
        </p:nvSpPr>
        <p:spPr>
          <a:xfrm>
            <a:off x="5311448" y="2178793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R20 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5BB41418-95BB-DE29-313D-D8F1C07953CF}"/>
              </a:ext>
            </a:extLst>
          </p:cNvPr>
          <p:cNvSpPr/>
          <p:nvPr/>
        </p:nvSpPr>
        <p:spPr>
          <a:xfrm>
            <a:off x="5209431" y="2178793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R19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6190019A-D8AB-CA5F-3886-DE546A701AB9}"/>
              </a:ext>
            </a:extLst>
          </p:cNvPr>
          <p:cNvSpPr/>
          <p:nvPr/>
        </p:nvSpPr>
        <p:spPr>
          <a:xfrm>
            <a:off x="5107414" y="2178793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R18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D5681B94-AE6E-4E04-40EA-C45F8C70EDC3}"/>
              </a:ext>
            </a:extLst>
          </p:cNvPr>
          <p:cNvSpPr/>
          <p:nvPr/>
        </p:nvSpPr>
        <p:spPr>
          <a:xfrm>
            <a:off x="1235261" y="4586884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R25 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C9D6286-C023-B2B9-1598-D4EC667946F2}"/>
              </a:ext>
            </a:extLst>
          </p:cNvPr>
          <p:cNvSpPr/>
          <p:nvPr/>
        </p:nvSpPr>
        <p:spPr>
          <a:xfrm>
            <a:off x="1133616" y="4586884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R24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8B6BABAD-4A32-A388-FDA3-B1996E7A582E}"/>
              </a:ext>
            </a:extLst>
          </p:cNvPr>
          <p:cNvSpPr/>
          <p:nvPr/>
        </p:nvSpPr>
        <p:spPr>
          <a:xfrm>
            <a:off x="1237166" y="5131714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R31 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E2D59C6C-88C3-7EDF-93B1-4BD51D6FEFFE}"/>
              </a:ext>
            </a:extLst>
          </p:cNvPr>
          <p:cNvSpPr/>
          <p:nvPr/>
        </p:nvSpPr>
        <p:spPr>
          <a:xfrm>
            <a:off x="1135521" y="5172862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R30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3860DA6E-F158-14D6-0AA3-FF57158B9004}"/>
              </a:ext>
            </a:extLst>
          </p:cNvPr>
          <p:cNvSpPr/>
          <p:nvPr/>
        </p:nvSpPr>
        <p:spPr>
          <a:xfrm>
            <a:off x="5423708" y="2210487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CK17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BD7FB5D9-2D9A-F987-848D-DD3BCE29BEA9}"/>
              </a:ext>
            </a:extLst>
          </p:cNvPr>
          <p:cNvSpPr/>
          <p:nvPr/>
        </p:nvSpPr>
        <p:spPr>
          <a:xfrm>
            <a:off x="5417993" y="2667685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CK20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1039B4F4-C368-10A5-810B-1BBCBA3C0875}"/>
              </a:ext>
            </a:extLst>
          </p:cNvPr>
          <p:cNvSpPr/>
          <p:nvPr/>
        </p:nvSpPr>
        <p:spPr>
          <a:xfrm>
            <a:off x="5417993" y="3108611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CK22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BE38BE8A-9A9B-4A95-D594-A8C81EF95789}"/>
              </a:ext>
            </a:extLst>
          </p:cNvPr>
          <p:cNvSpPr/>
          <p:nvPr/>
        </p:nvSpPr>
        <p:spPr>
          <a:xfrm>
            <a:off x="5417993" y="3561582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CK24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0C748D9B-6806-F76B-165F-23D80BABF3BC}"/>
              </a:ext>
            </a:extLst>
          </p:cNvPr>
          <p:cNvSpPr/>
          <p:nvPr/>
        </p:nvSpPr>
        <p:spPr>
          <a:xfrm>
            <a:off x="5417993" y="4003961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CK38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A9F3B9F8-A13F-D5B6-439B-7820BBFF4A8E}"/>
              </a:ext>
            </a:extLst>
          </p:cNvPr>
          <p:cNvSpPr/>
          <p:nvPr/>
        </p:nvSpPr>
        <p:spPr>
          <a:xfrm>
            <a:off x="5640705" y="4501990"/>
            <a:ext cx="800101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IC51 * 74F14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992E31E1-EB80-EF73-0C0D-5FB0E104EE97}"/>
              </a:ext>
            </a:extLst>
          </p:cNvPr>
          <p:cNvSpPr/>
          <p:nvPr/>
        </p:nvSpPr>
        <p:spPr>
          <a:xfrm>
            <a:off x="5494745" y="4450420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CK40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2C06B73C-D7FC-C54D-7A13-4F88917E8E67}"/>
              </a:ext>
            </a:extLst>
          </p:cNvPr>
          <p:cNvSpPr/>
          <p:nvPr/>
        </p:nvSpPr>
        <p:spPr>
          <a:xfrm>
            <a:off x="6658359" y="4003961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CK39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B6D6F4FF-FDD2-D37E-1583-BC89F005123B}"/>
              </a:ext>
            </a:extLst>
          </p:cNvPr>
          <p:cNvSpPr/>
          <p:nvPr/>
        </p:nvSpPr>
        <p:spPr>
          <a:xfrm>
            <a:off x="6850342" y="4510242"/>
            <a:ext cx="800101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IC52 * 74F00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0DB4C8BC-EAB2-C977-104D-C2B417B429FE}"/>
              </a:ext>
            </a:extLst>
          </p:cNvPr>
          <p:cNvSpPr/>
          <p:nvPr/>
        </p:nvSpPr>
        <p:spPr>
          <a:xfrm>
            <a:off x="6729562" y="4450420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CK41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74AE32EF-CF3A-D1E3-054B-5E91871EF793}"/>
              </a:ext>
            </a:extLst>
          </p:cNvPr>
          <p:cNvSpPr/>
          <p:nvPr/>
        </p:nvSpPr>
        <p:spPr>
          <a:xfrm>
            <a:off x="6837007" y="5007447"/>
            <a:ext cx="922058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IC61 * 74F163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750C4FAF-9F8A-9BE7-FCDD-F23A18698742}"/>
              </a:ext>
            </a:extLst>
          </p:cNvPr>
          <p:cNvSpPr/>
          <p:nvPr/>
        </p:nvSpPr>
        <p:spPr>
          <a:xfrm>
            <a:off x="6718240" y="4947625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CK51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6E3F2786-0F82-1B5F-8B98-0511DEBF30B4}"/>
              </a:ext>
            </a:extLst>
          </p:cNvPr>
          <p:cNvSpPr/>
          <p:nvPr/>
        </p:nvSpPr>
        <p:spPr>
          <a:xfrm>
            <a:off x="6840646" y="5488702"/>
            <a:ext cx="822534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IC65 * 74F74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E9356507-F776-F7B4-94F3-FBECF73CC3E7}"/>
              </a:ext>
            </a:extLst>
          </p:cNvPr>
          <p:cNvSpPr/>
          <p:nvPr/>
        </p:nvSpPr>
        <p:spPr>
          <a:xfrm>
            <a:off x="6721879" y="5428880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CK56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E7423545-86ED-E085-AE42-A86B5EB35175}"/>
              </a:ext>
            </a:extLst>
          </p:cNvPr>
          <p:cNvSpPr/>
          <p:nvPr/>
        </p:nvSpPr>
        <p:spPr>
          <a:xfrm rot="5400000">
            <a:off x="5940412" y="4912767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R27 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3CFCED00-3D37-D0BB-1898-E462692D521D}"/>
              </a:ext>
            </a:extLst>
          </p:cNvPr>
          <p:cNvSpPr/>
          <p:nvPr/>
        </p:nvSpPr>
        <p:spPr>
          <a:xfrm>
            <a:off x="5491151" y="5085081"/>
            <a:ext cx="97155" cy="3192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R26 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D61C8287-BCED-37FC-DEB1-6FFB9D2B8DDB}"/>
              </a:ext>
            </a:extLst>
          </p:cNvPr>
          <p:cNvSpPr/>
          <p:nvPr/>
        </p:nvSpPr>
        <p:spPr>
          <a:xfrm rot="5400000">
            <a:off x="5940412" y="5055007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R29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1F2AA6A0-7E5F-0D3A-8439-CC6993E83E1C}"/>
              </a:ext>
            </a:extLst>
          </p:cNvPr>
          <p:cNvSpPr/>
          <p:nvPr/>
        </p:nvSpPr>
        <p:spPr>
          <a:xfrm rot="5400000">
            <a:off x="5786953" y="5229406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CK52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A18231F6-78F5-7D01-4982-AEEE4B1A6AE0}"/>
              </a:ext>
            </a:extLst>
          </p:cNvPr>
          <p:cNvSpPr/>
          <p:nvPr/>
        </p:nvSpPr>
        <p:spPr>
          <a:xfrm rot="5400000">
            <a:off x="5789493" y="4795066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CK50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09E52399-9A9E-BDEB-2065-BDC8D2633FB9}"/>
              </a:ext>
            </a:extLst>
          </p:cNvPr>
          <p:cNvSpPr/>
          <p:nvPr/>
        </p:nvSpPr>
        <p:spPr>
          <a:xfrm>
            <a:off x="6557090" y="5348983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0000"/>
                </a:solidFill>
              </a:rPr>
              <a:t>R48</a:t>
            </a:r>
            <a:endParaRPr lang="en-SI" sz="700" b="1" dirty="0">
              <a:solidFill>
                <a:srgbClr val="FF0000"/>
              </a:solidFill>
            </a:endParaRP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2E515D9B-1986-C070-94E0-85AE5D36C6CE}"/>
              </a:ext>
            </a:extLst>
          </p:cNvPr>
          <p:cNvSpPr/>
          <p:nvPr/>
        </p:nvSpPr>
        <p:spPr>
          <a:xfrm>
            <a:off x="5631239" y="5486294"/>
            <a:ext cx="901641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IC64 * 74LS123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07091A89-DE00-D9BA-3A83-5A5F3A8407B1}"/>
              </a:ext>
            </a:extLst>
          </p:cNvPr>
          <p:cNvSpPr/>
          <p:nvPr/>
        </p:nvSpPr>
        <p:spPr>
          <a:xfrm rot="5400000">
            <a:off x="6461673" y="4983338"/>
            <a:ext cx="97155" cy="2493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R28 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9DE682DC-EF7E-82F4-EA5C-CB7A8806FB7F}"/>
              </a:ext>
            </a:extLst>
          </p:cNvPr>
          <p:cNvSpPr/>
          <p:nvPr/>
        </p:nvSpPr>
        <p:spPr>
          <a:xfrm>
            <a:off x="5781099" y="5996834"/>
            <a:ext cx="546041" cy="447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O1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98821E8-9C5C-B129-1CB0-59884DA3596B}"/>
              </a:ext>
            </a:extLst>
          </p:cNvPr>
          <p:cNvSpPr/>
          <p:nvPr/>
        </p:nvSpPr>
        <p:spPr>
          <a:xfrm rot="5400000">
            <a:off x="5887130" y="5738267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R48 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766D9B58-3913-224E-4CDD-280AEEDB9552}"/>
              </a:ext>
            </a:extLst>
          </p:cNvPr>
          <p:cNvSpPr/>
          <p:nvPr/>
        </p:nvSpPr>
        <p:spPr>
          <a:xfrm rot="5400000">
            <a:off x="6265724" y="5737404"/>
            <a:ext cx="132768" cy="294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CK55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5787700C-B0B6-A63D-C512-718C26D19148}"/>
              </a:ext>
            </a:extLst>
          </p:cNvPr>
          <p:cNvSpPr/>
          <p:nvPr/>
        </p:nvSpPr>
        <p:spPr>
          <a:xfrm>
            <a:off x="6684090" y="5938263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 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248B120A-1E1F-0327-3B00-1A351F0C7B68}"/>
              </a:ext>
            </a:extLst>
          </p:cNvPr>
          <p:cNvSpPr/>
          <p:nvPr/>
        </p:nvSpPr>
        <p:spPr>
          <a:xfrm>
            <a:off x="6514644" y="5978704"/>
            <a:ext cx="132768" cy="294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CK62   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DE54BB51-6ADC-97A9-132F-4820F8A41622}"/>
              </a:ext>
            </a:extLst>
          </p:cNvPr>
          <p:cNvSpPr/>
          <p:nvPr/>
        </p:nvSpPr>
        <p:spPr>
          <a:xfrm>
            <a:off x="6833411" y="6076439"/>
            <a:ext cx="822534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IC72 * 74S04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A7995B5E-0F6E-0EB7-D414-4B5ED6142D98}"/>
              </a:ext>
            </a:extLst>
          </p:cNvPr>
          <p:cNvSpPr/>
          <p:nvPr/>
        </p:nvSpPr>
        <p:spPr>
          <a:xfrm rot="5400000">
            <a:off x="7247614" y="5791607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 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ED4EB5C3-E132-173A-89AD-3651C8C8AD90}"/>
              </a:ext>
            </a:extLst>
          </p:cNvPr>
          <p:cNvSpPr/>
          <p:nvPr/>
        </p:nvSpPr>
        <p:spPr>
          <a:xfrm rot="5400000">
            <a:off x="7245074" y="6283006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 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0DB86817-C0FF-D80E-0D4A-57FFC3A193B3}"/>
              </a:ext>
            </a:extLst>
          </p:cNvPr>
          <p:cNvSpPr/>
          <p:nvPr/>
        </p:nvSpPr>
        <p:spPr>
          <a:xfrm>
            <a:off x="7759844" y="5992724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 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99B5C68C-1316-9817-62DC-24219B7A8B19}"/>
              </a:ext>
            </a:extLst>
          </p:cNvPr>
          <p:cNvSpPr/>
          <p:nvPr/>
        </p:nvSpPr>
        <p:spPr>
          <a:xfrm>
            <a:off x="7759844" y="5454244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 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D683770E-7DC3-0411-4855-8A6BDBCF0FE9}"/>
              </a:ext>
            </a:extLst>
          </p:cNvPr>
          <p:cNvSpPr/>
          <p:nvPr/>
        </p:nvSpPr>
        <p:spPr>
          <a:xfrm rot="5400000">
            <a:off x="6158677" y="6418125"/>
            <a:ext cx="132768" cy="294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CK63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30FAFCA0-92ED-558F-E8D3-8E25F2FBED8C}"/>
              </a:ext>
            </a:extLst>
          </p:cNvPr>
          <p:cNvSpPr/>
          <p:nvPr/>
        </p:nvSpPr>
        <p:spPr>
          <a:xfrm>
            <a:off x="3506381" y="6075693"/>
            <a:ext cx="814160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IC71 * 74S04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CADE552A-7C10-2847-6CF1-403900A43199}"/>
              </a:ext>
            </a:extLst>
          </p:cNvPr>
          <p:cNvSpPr/>
          <p:nvPr/>
        </p:nvSpPr>
        <p:spPr>
          <a:xfrm>
            <a:off x="3520055" y="5491044"/>
            <a:ext cx="814160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IC63 * 7406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98173B2C-7E5D-13B5-76A9-4E3D4C7F7463}"/>
              </a:ext>
            </a:extLst>
          </p:cNvPr>
          <p:cNvSpPr/>
          <p:nvPr/>
        </p:nvSpPr>
        <p:spPr>
          <a:xfrm>
            <a:off x="4478009" y="5548248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 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2DC6245A-B6DB-F763-C5E6-CA1EC5B39542}"/>
              </a:ext>
            </a:extLst>
          </p:cNvPr>
          <p:cNvSpPr/>
          <p:nvPr/>
        </p:nvSpPr>
        <p:spPr>
          <a:xfrm>
            <a:off x="4376364" y="5548248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E22C63CA-8C1B-ECA7-B512-FD083497C028}"/>
              </a:ext>
            </a:extLst>
          </p:cNvPr>
          <p:cNvSpPr/>
          <p:nvPr/>
        </p:nvSpPr>
        <p:spPr>
          <a:xfrm>
            <a:off x="3359480" y="595148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R47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CB702FDD-5EC3-3BE2-138A-FAE1F1E591AD}"/>
              </a:ext>
            </a:extLst>
          </p:cNvPr>
          <p:cNvSpPr/>
          <p:nvPr/>
        </p:nvSpPr>
        <p:spPr>
          <a:xfrm>
            <a:off x="3255089" y="595148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5F2C1416-C76F-F403-B5A8-6FC46B462CFC}"/>
              </a:ext>
            </a:extLst>
          </p:cNvPr>
          <p:cNvSpPr/>
          <p:nvPr/>
        </p:nvSpPr>
        <p:spPr>
          <a:xfrm>
            <a:off x="3150694" y="595148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 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E1F53B50-D9CC-4C27-78AD-49F97B15E8DB}"/>
              </a:ext>
            </a:extLst>
          </p:cNvPr>
          <p:cNvSpPr/>
          <p:nvPr/>
        </p:nvSpPr>
        <p:spPr>
          <a:xfrm>
            <a:off x="3046299" y="595148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EC9ED765-7E65-E166-870E-F1629561B530}"/>
              </a:ext>
            </a:extLst>
          </p:cNvPr>
          <p:cNvSpPr/>
          <p:nvPr/>
        </p:nvSpPr>
        <p:spPr>
          <a:xfrm>
            <a:off x="2941904" y="595148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 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91804158-54CE-353C-F9FC-BB4544288412}"/>
              </a:ext>
            </a:extLst>
          </p:cNvPr>
          <p:cNvSpPr/>
          <p:nvPr/>
        </p:nvSpPr>
        <p:spPr>
          <a:xfrm>
            <a:off x="2837509" y="595148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9C01D398-5DFC-C3BF-899B-A902318EA248}"/>
              </a:ext>
            </a:extLst>
          </p:cNvPr>
          <p:cNvSpPr/>
          <p:nvPr/>
        </p:nvSpPr>
        <p:spPr>
          <a:xfrm>
            <a:off x="2733114" y="595148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 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40DBE1DB-F695-F4A8-F671-BB94345D8BE1}"/>
              </a:ext>
            </a:extLst>
          </p:cNvPr>
          <p:cNvSpPr/>
          <p:nvPr/>
        </p:nvSpPr>
        <p:spPr>
          <a:xfrm>
            <a:off x="2628719" y="595148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FB1EDDFA-00AB-6574-EC7E-449EB289CBF6}"/>
              </a:ext>
            </a:extLst>
          </p:cNvPr>
          <p:cNvSpPr/>
          <p:nvPr/>
        </p:nvSpPr>
        <p:spPr>
          <a:xfrm>
            <a:off x="2524324" y="595148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 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316BDA57-30D3-09B1-98A4-E39DA01C206D}"/>
              </a:ext>
            </a:extLst>
          </p:cNvPr>
          <p:cNvSpPr/>
          <p:nvPr/>
        </p:nvSpPr>
        <p:spPr>
          <a:xfrm>
            <a:off x="2419929" y="595148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77039B4C-E889-E1A8-09A9-72B49A1601B6}"/>
              </a:ext>
            </a:extLst>
          </p:cNvPr>
          <p:cNvSpPr/>
          <p:nvPr/>
        </p:nvSpPr>
        <p:spPr>
          <a:xfrm rot="5400000">
            <a:off x="2703652" y="5224424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 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07480496-BCF6-BB5D-BA73-02A4B6312352}"/>
              </a:ext>
            </a:extLst>
          </p:cNvPr>
          <p:cNvSpPr/>
          <p:nvPr/>
        </p:nvSpPr>
        <p:spPr>
          <a:xfrm rot="5400000">
            <a:off x="2084228" y="5226964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 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CCB9F470-499C-11EC-59EC-3B86C523A80A}"/>
              </a:ext>
            </a:extLst>
          </p:cNvPr>
          <p:cNvSpPr/>
          <p:nvPr/>
        </p:nvSpPr>
        <p:spPr>
          <a:xfrm>
            <a:off x="1621701" y="5475884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 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ECC73723-E006-01D2-E53B-05378BAB7DE6}"/>
              </a:ext>
            </a:extLst>
          </p:cNvPr>
          <p:cNvSpPr/>
          <p:nvPr/>
        </p:nvSpPr>
        <p:spPr>
          <a:xfrm rot="5400000">
            <a:off x="3161752" y="5604777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 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A1EED870-55AD-7CF6-F433-E570A0E50E7D}"/>
              </a:ext>
            </a:extLst>
          </p:cNvPr>
          <p:cNvSpPr/>
          <p:nvPr/>
        </p:nvSpPr>
        <p:spPr>
          <a:xfrm>
            <a:off x="2959399" y="5480885"/>
            <a:ext cx="307041" cy="15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CK64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497B6EA2-7703-1406-C83D-8F507C82F508}"/>
              </a:ext>
            </a:extLst>
          </p:cNvPr>
          <p:cNvSpPr/>
          <p:nvPr/>
        </p:nvSpPr>
        <p:spPr>
          <a:xfrm rot="16200000">
            <a:off x="2117966" y="5930465"/>
            <a:ext cx="307041" cy="15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CK65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9A134628-EE2C-1F0A-4C62-0AA9E0F93C63}"/>
              </a:ext>
            </a:extLst>
          </p:cNvPr>
          <p:cNvSpPr/>
          <p:nvPr/>
        </p:nvSpPr>
        <p:spPr>
          <a:xfrm rot="16200000">
            <a:off x="1669427" y="5593798"/>
            <a:ext cx="307041" cy="15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CK53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32304596-E6F3-4B8F-1A66-4B52C572AA24}"/>
              </a:ext>
            </a:extLst>
          </p:cNvPr>
          <p:cNvSpPr/>
          <p:nvPr/>
        </p:nvSpPr>
        <p:spPr>
          <a:xfrm rot="5400000">
            <a:off x="905163" y="5654751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SH2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C26158B9-FA22-D0F3-B256-CE1FCAEB21CE}"/>
              </a:ext>
            </a:extLst>
          </p:cNvPr>
          <p:cNvSpPr/>
          <p:nvPr/>
        </p:nvSpPr>
        <p:spPr>
          <a:xfrm rot="5400000">
            <a:off x="5334596" y="6323042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SH2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7354E5E-3F63-EA30-B053-6106924876AE}"/>
              </a:ext>
            </a:extLst>
          </p:cNvPr>
          <p:cNvSpPr/>
          <p:nvPr/>
        </p:nvSpPr>
        <p:spPr>
          <a:xfrm rot="5400000">
            <a:off x="5334596" y="6222078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SH2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58B0F528-446E-8FEA-4EFC-5FC9BAD79EDD}"/>
              </a:ext>
            </a:extLst>
          </p:cNvPr>
          <p:cNvSpPr/>
          <p:nvPr/>
        </p:nvSpPr>
        <p:spPr>
          <a:xfrm rot="5400000">
            <a:off x="5334596" y="6121113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SH2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300B7B9-9389-A9ED-C30D-96B3108E2E0F}"/>
              </a:ext>
            </a:extLst>
          </p:cNvPr>
          <p:cNvSpPr/>
          <p:nvPr/>
        </p:nvSpPr>
        <p:spPr>
          <a:xfrm rot="5400000">
            <a:off x="5334596" y="6020148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SH2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7D08C46A-D185-0CEA-7280-1AC948EA5595}"/>
              </a:ext>
            </a:extLst>
          </p:cNvPr>
          <p:cNvSpPr/>
          <p:nvPr/>
        </p:nvSpPr>
        <p:spPr>
          <a:xfrm rot="5400000">
            <a:off x="6537973" y="4753925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SH2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9AD7F316-DDC0-7AA5-82BC-F68632EB4523}"/>
              </a:ext>
            </a:extLst>
          </p:cNvPr>
          <p:cNvSpPr/>
          <p:nvPr/>
        </p:nvSpPr>
        <p:spPr>
          <a:xfrm rot="5400000">
            <a:off x="6537973" y="4654046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SH2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7A890B08-048C-9282-0B98-BC7693992833}"/>
              </a:ext>
            </a:extLst>
          </p:cNvPr>
          <p:cNvSpPr/>
          <p:nvPr/>
        </p:nvSpPr>
        <p:spPr>
          <a:xfrm rot="5400000">
            <a:off x="6537973" y="4554166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SH2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DF2DBBCE-D259-02FB-E729-0F745515A023}"/>
              </a:ext>
            </a:extLst>
          </p:cNvPr>
          <p:cNvSpPr/>
          <p:nvPr/>
        </p:nvSpPr>
        <p:spPr>
          <a:xfrm rot="5400000">
            <a:off x="6537973" y="4454286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SH2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2D55DDAA-C369-E7D1-C912-CDDA5A866531}"/>
              </a:ext>
            </a:extLst>
          </p:cNvPr>
          <p:cNvSpPr/>
          <p:nvPr/>
        </p:nvSpPr>
        <p:spPr>
          <a:xfrm rot="5400000">
            <a:off x="6537973" y="4354406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SH2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F21BC0A0-2F88-1B4A-DBEE-7FA80C5B6AF2}"/>
              </a:ext>
            </a:extLst>
          </p:cNvPr>
          <p:cNvSpPr/>
          <p:nvPr/>
        </p:nvSpPr>
        <p:spPr>
          <a:xfrm rot="5400000">
            <a:off x="5196626" y="3785841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CK37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4E3568DF-9738-2787-2E53-2189D25F6D30}"/>
              </a:ext>
            </a:extLst>
          </p:cNvPr>
          <p:cNvSpPr/>
          <p:nvPr/>
        </p:nvSpPr>
        <p:spPr>
          <a:xfrm>
            <a:off x="3402644" y="5437476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CK54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DA8FBB97-C8FC-1C48-9763-F1E934FBC3F1}"/>
              </a:ext>
            </a:extLst>
          </p:cNvPr>
          <p:cNvSpPr/>
          <p:nvPr/>
        </p:nvSpPr>
        <p:spPr>
          <a:xfrm rot="5400000">
            <a:off x="7413349" y="1482701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b="1" dirty="0">
                <a:solidFill>
                  <a:schemeClr val="tx1"/>
                </a:solidFill>
              </a:rPr>
              <a:t>CK13</a:t>
            </a:r>
            <a:endParaRPr lang="en-SI" sz="600" b="1" dirty="0">
              <a:solidFill>
                <a:schemeClr val="tx1"/>
              </a:solidFill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BC756735-898B-5E06-C08B-88723B81EBE0}"/>
              </a:ext>
            </a:extLst>
          </p:cNvPr>
          <p:cNvSpPr/>
          <p:nvPr/>
        </p:nvSpPr>
        <p:spPr>
          <a:xfrm>
            <a:off x="7741028" y="1760910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b="1" dirty="0">
                <a:solidFill>
                  <a:schemeClr val="tx1"/>
                </a:solidFill>
              </a:rPr>
              <a:t>CK14</a:t>
            </a:r>
            <a:endParaRPr lang="en-SI" sz="600" b="1" dirty="0">
              <a:solidFill>
                <a:schemeClr val="tx1"/>
              </a:solidFill>
            </a:endParaRP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3C3B1891-818A-D4D0-0BBA-C5CC24FEB11D}"/>
              </a:ext>
            </a:extLst>
          </p:cNvPr>
          <p:cNvSpPr/>
          <p:nvPr/>
        </p:nvSpPr>
        <p:spPr>
          <a:xfrm>
            <a:off x="6558543" y="1139371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CK7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FDC1B4FB-F245-7171-DF38-2AD49EFB5AF6}"/>
              </a:ext>
            </a:extLst>
          </p:cNvPr>
          <p:cNvSpPr/>
          <p:nvPr/>
        </p:nvSpPr>
        <p:spPr>
          <a:xfrm>
            <a:off x="7780319" y="1139371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CK8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531238BA-E5E5-47B7-55A3-DEC52F9BBB42}"/>
              </a:ext>
            </a:extLst>
          </p:cNvPr>
          <p:cNvSpPr/>
          <p:nvPr/>
        </p:nvSpPr>
        <p:spPr>
          <a:xfrm>
            <a:off x="10230149" y="1111567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CK9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7538317F-A85D-EB7A-D83A-068DC29CA051}"/>
              </a:ext>
            </a:extLst>
          </p:cNvPr>
          <p:cNvSpPr/>
          <p:nvPr/>
        </p:nvSpPr>
        <p:spPr>
          <a:xfrm>
            <a:off x="10229435" y="1631610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b="1" dirty="0">
                <a:solidFill>
                  <a:schemeClr val="tx1"/>
                </a:solidFill>
              </a:rPr>
              <a:t>CK15</a:t>
            </a:r>
            <a:endParaRPr lang="en-SI" sz="600" b="1" dirty="0">
              <a:solidFill>
                <a:schemeClr val="tx1"/>
              </a:solidFill>
            </a:endParaRP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37BFE26D-7780-964B-71B7-2ACB893DEBEB}"/>
              </a:ext>
            </a:extLst>
          </p:cNvPr>
          <p:cNvSpPr/>
          <p:nvPr/>
        </p:nvSpPr>
        <p:spPr>
          <a:xfrm>
            <a:off x="8906221" y="563213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CK3</a:t>
            </a:r>
            <a:endParaRPr lang="en-SI" sz="7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4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</Words>
  <Application>Microsoft Office PowerPoint</Application>
  <PresentationFormat>Widescreen</PresentationFormat>
  <Paragraphs>225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Miha Grcar</dc:creator>
  <cp:lastModifiedBy>Miha Grcar</cp:lastModifiedBy>
  <cp:revision>11</cp:revision>
  <dcterms:created xsi:type="dcterms:W3CDTF">2025-01-13T12:43:47Z</dcterms:created>
  <dcterms:modified xsi:type="dcterms:W3CDTF">2025-01-16T14:28:43Z</dcterms:modified>
</cp:coreProperties>
</file>