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5T20:40:15.743" v="4022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5T20:40:15.743" v="4022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5T20:37:26.454" v="3956" actId="2057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5T17:58:09.802" v="3767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5T17:58:53.334" v="3771" actId="207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5T18:35:43.423" v="3840" actId="207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5T17:52:30.700" v="3748" actId="207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5T20:34:48.311" v="3881" actId="2057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5T20:34:53.187" v="3882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5T20:34:54.870" v="3883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5T20:35:05.717" v="3884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5T20:35:10.451" v="3885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5T20:35:13.973" v="3886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5T20:35:17.041" v="388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5T20:35:19.205" v="3888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5T20:35:46.904" v="3898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5T20:35:43.454" v="389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5T20:35:41.426" v="3896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5T20:35:39.302" v="3895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5T20:35:37.046" v="3894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5T20:35:34.933" v="3893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5T20:35:32.178" v="3892" actId="2057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5T20:35:23.405" v="3889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5T19:19:33.602" v="3873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5T20:36:04.120" v="3907" actId="2057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5T20:36:22.172" v="3919" actId="2057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5T20:36:33.972" v="3928" actId="2057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5T20:36:44.771" v="3938" actId="2057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5T20:36:53.646" v="3946" actId="2057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5T18:36:06.154" v="3850" actId="207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5T18:35:56.981" v="3849" actId="207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5T17:53:58.426" v="3761" actId="207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5T17:53:55.356" v="3759" actId="207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5T20:37:33.921" v="3964" actId="2057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5T20:37:48.984" v="3973" actId="2057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5T20:37:59.789" v="3981" actId="2057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5T20:39:27.791" v="4003" actId="2057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5T20:38:11.030" v="3989" actId="2057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5T20:40:15.743" v="4022" actId="2057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5T20:40:05.938" v="4014" actId="2057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5T20:39:47.927" v="4007" actId="2057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C6A80715-8BDA-4DE3-CDB9-5D359C6F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C6C11F-86A9-95B0-6D73-D64F0478219C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73BFD-EB7C-D58E-81B8-41B42B4D7D14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ST1</a:t>
            </a:r>
            <a:endParaRPr lang="en-SI" sz="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54898-0025-98A5-7177-4E9E321F3802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36B7B-3683-E425-9546-D6B4137652E4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7CA98-45AB-C8AC-F699-6FDDA1F24423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5CE33-5873-1621-1DA0-B5B349344996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3499B-F21A-ADD0-535C-5A7D75DEBA3C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399A27-F3DD-69B9-96E4-BA9AC2E977C5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EC90-DA87-2B0C-2047-BF7616D75554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AF5A4-0AAE-7EF3-DE03-81A94BB699B4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634737-E4F4-A8C4-9BB6-A2BA28D2FBA4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4305-5F4F-0669-979B-9FE1F4D1B77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E1990-254F-D7CF-FE0E-5B9F8F01BAAF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01F47-B82C-95A6-C635-85FA6822696E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89FBF-AA67-1015-FA16-02DD444660D0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EAF65F-5286-6A84-7BEF-2B5EC69AC9AB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DCCC86-08D4-7EEB-22B5-1E83F29583C9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IC3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EF83E-69A8-DC3B-5702-10F679E5CF3E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831F9-882B-129C-9455-7397DBF7F74F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39FFA-1C57-F288-31EF-D9613B390711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B6957-ABA4-E93C-DF65-42E74BFCE881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AB38E-1D54-A502-8097-AC45F70AFD3C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8F817-5E09-D26B-0029-711BDAC1756A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41A0A-165F-7A78-7EC0-F1865F87FB53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3F13D6-9C14-D36B-B1A8-21410A650C8F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C18B17-465B-D1A9-BE8C-ECC638529C70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A78119-6C2F-2973-1EF1-E4EC988E5A9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CDFC91-F7B1-9A1C-9996-08D182FAE5BB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9EF936-784B-1E12-56B1-0C1C0B2ACC4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ECAB70-2B0D-1257-4759-97D0BCDE48A1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0830C-5D29-788E-47AD-81B8862ACB9E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41E663-4D4A-FB3F-9459-BC56E0026F21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863EAF-1EC1-03E5-076C-D378AE46F807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054BDB-42F1-44D6-FE56-604670976EDF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D301B-E606-E6EC-F735-2E97AD87BE95}"/>
              </a:ext>
            </a:extLst>
          </p:cNvPr>
          <p:cNvGrpSpPr/>
          <p:nvPr/>
        </p:nvGrpSpPr>
        <p:grpSpPr>
          <a:xfrm>
            <a:off x="2363528" y="3847753"/>
            <a:ext cx="592820" cy="1414673"/>
            <a:chOff x="2357412" y="3847753"/>
            <a:chExt cx="592820" cy="14146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77CF74-D368-6854-DCE4-395F13E7B33A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07C099-93F9-AB19-457D-2B3ECB282EAE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5A19A-E6C4-0FD9-F526-B289BAB8BBA5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IC12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4A38A-E6AE-F88C-BBDC-3234FF22E118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8FB764-44DB-9527-154F-C8C3D9B577E9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B3DB36-FC02-90A3-1928-CFD2B5548613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27E755-C344-9F10-3A28-F2AD57BBFB4C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6A55B12-9A6E-3C95-53A6-6156A2EC34EE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3F56F-273A-8019-42D7-960E6402C04C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DF7929-5502-0C36-934F-7226E1874734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272D74-307C-9F45-E343-2F37B07F1C1A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610235-9F77-1423-2456-5AF106F6AC73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711715-7B87-7D4C-0988-838063B4C49F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442EEE-762F-891D-8D46-524F9C6A0925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BC3D44-83BD-E839-10B0-2569578B24E7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1FF411-B8BE-7FA9-0FF5-EF4A78A64FC1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2AC91F7-2F77-319C-A1AA-E8C50E627AD1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563C43-8387-26A6-1273-6AD44C1E239D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64AB7C-EBB2-2943-C621-D51BFEEAC5C3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1BDB36-2269-8684-678E-3E49561F70F7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E61F6-110E-0858-78F8-9DCD0CDF87B9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AD708B-C937-9E1A-62C3-C361ADE40BA4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14F1E7-40D2-0683-C54B-03B41F3CE174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96A5DE-F267-FC77-BA97-6E93C51B8908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B2A777-2FA8-E7A7-A6A7-DF000A15A0DE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E8740-55E2-88E8-1BAC-353C32D68151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9F4084-FA96-380D-902E-35BC754FBD66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CBFE2A-4CFE-57F4-4956-1FD822997E24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1FA841-1F36-E3B8-A2F6-6290CF8A2795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024A62-C2EE-5AE8-53E2-9EAA95F662C5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6E89AD-122F-18BA-A5E3-31E17976E4EB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50BF9A-4319-CB1B-1659-EED1B14DC71D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617B11-0FF4-D676-8CB6-A26A5EC408C5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85DB1E-15B6-C5F6-4E67-462991688076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5A7848-1EDE-610C-FAC6-E0E8CE44ABE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6153CE-FEC3-E6FA-EB24-69E1CF8257CF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FD588-A52C-B602-B8E9-C9B320B0D483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142A074-108A-5CAD-8938-BE8AE035D655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4640D9-DB02-B110-063D-9C56BD94CE66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4E969A-DC9F-2E7C-D55D-6F4665C22C0D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C0B1F-8185-7E28-D627-04C08EBE8378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D5FED5-D6B5-3651-880E-BF44FFC39CD5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EE915E-3AAC-DD55-8490-E5A907FBEBCD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899C6C-D0D3-0AF2-936D-511A8E15855E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88D512-AED2-BFD4-DA39-F5081790C5AB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2BD3A9-1309-A669-0083-B06327BA82ED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9EDD4A-D59A-1D35-2094-AA6367971AE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BC5DB1-680E-F394-4D70-E6B52B7EF895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ST7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965EB56-E182-A3E3-A071-6D659CE6C9A6}"/>
              </a:ext>
            </a:extLst>
          </p:cNvPr>
          <p:cNvGrpSpPr/>
          <p:nvPr/>
        </p:nvGrpSpPr>
        <p:grpSpPr>
          <a:xfrm>
            <a:off x="8015326" y="3550928"/>
            <a:ext cx="3155007" cy="991861"/>
            <a:chOff x="8013553" y="3550928"/>
            <a:chExt cx="3155007" cy="99186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E2EF9CC-B192-BB46-7589-370AFD3912FD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C4FDD6-9C9C-841E-9F70-DDC4357383A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9537D73-1662-6F31-540B-5A434799582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D60F04-D9D4-3BE8-E517-5C8BA3BA7DCA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ED27AA-5EC3-85F5-CD38-552CC8463DD8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AE5B6B-2F1C-1742-29A0-0BA03DE40EC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8402D15-F06A-F9CA-198D-E9D02D2A068E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DCF792-FCBD-BCE8-899D-70B32C6F60A5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908C3D-A27F-1E9E-9E4D-2A9226F7316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B2BEB91-A9E6-9447-DE30-B63EE448E8B1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72A7F3C-AECB-1B27-6DA3-4D2F98724649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61D259-E0DA-5223-6B43-3C5A64A4B763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9A6CF0-9B02-7465-559C-33F0A5914A32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EFA5137-5EEC-F037-0FD9-38DBDDCF5D8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360F766-FFC2-DD58-B8E2-EC0F8550648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034C78-EB25-B877-1631-FE4E479AB540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BC4A8A-CD58-5F75-F722-69320AE4E302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88325C0-506C-A687-4185-3CF9143EAF1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24F3876-A8A1-F152-12E4-97453799660A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D225856-C1CC-CD56-D55C-5AF5427384C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EAC32F7-A899-3F5C-AD4C-73B69D53F9AC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4FD74BA-6026-39DD-E9C3-40C5F484EC5F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6B60CD-1632-3817-41BB-7EDA30678210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A1C941C-4684-6B22-CBF7-A4740CE4EF9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6B2C48-A0D0-D13F-71C8-8E4058324D82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004D460-6028-7792-B586-FB848B247BE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A982D20-9ED2-B98A-2DCA-E23A15B602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444C21D-8C16-AA85-E35F-41A4B9F5479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08D8E18-5BDF-454C-0010-EF7D75A86245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56BD5A-16DA-50D9-A142-5D2C058B1FEE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8303618-A5A9-AFE6-558D-D12A2AF974B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897D644-40CE-6FEB-8286-083D74E61E9A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58432B0-74A1-B26B-F229-08D82011613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F2E588-8EE2-ED83-9A89-D49C78B77A02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C356595-4A55-2046-C0EC-0675304D446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E70952F-210B-AB53-4AD4-2DD589CF51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776A6D5-EFA1-A077-7FD0-54C5B5F7D5B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E734DF9-7100-E9FF-8207-D69F0D321CEB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8DF6BA-8F63-4B39-873B-E3B86642AC03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3C71CB3-503F-8E61-7158-4C3ED2004E6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6EAA732-EC95-FCF2-D76C-66645314FAEB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83BE4E3-E4A5-A593-F664-69587B68789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A86E6A-FEDE-A79E-95A7-02DE3025BC4A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F68F739-3409-3A55-492D-FC00F04E4D4F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0C3E0D4-AA84-7D2F-4E45-24CC61FC738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6E9D14-3F0A-2AC5-175A-42F87A663A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4DAB1F9-090C-2806-8A6A-82BB722DB631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95146D4-04F6-F9C6-3176-E9C0CE71542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875251-6F81-B7C9-C20D-46B60C393E6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38BFEE-BA45-3B0B-C376-976966C12D6E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8E580EA-EC99-4332-8D18-609C3B8229C0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09EF62-CCD9-276E-18B2-7A668CAF6FC9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12D634-AA45-735E-5E01-0FE63AE33790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0DB029-FAF3-706B-2306-011D1E97FCD2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30246B6-4E60-D7D9-9F56-FA7C0B50D6A6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C17BA87-1616-7D1C-BFD4-B4C36689F010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70BC0CF-0157-6B9E-5CCC-57A1F5B23B1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18925-5969-7984-A69D-B8C6126D424C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51E5B9-0411-28B5-B875-9B46D7EAE721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B47560-FCD6-A9AB-C263-7339ABE6A733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B35F7C-AB63-9A0C-B2C1-FC62B94BB506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40270EC-9852-71FE-6464-34BC2622BB7D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B5E5B80-A202-9E05-BE9C-759460EC308D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A227C7-2C24-9B00-47D4-4D078C7362C1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0162A32-4F0E-9E5C-F8B9-E646C492D63D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8401872-AB46-0DFC-D2F9-C337D3F4BDCD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453270-6700-3C49-D3D4-F8D4A1AACA53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95232C8-5665-AE20-E29A-3EAFC3EC1C7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8089CE-DFD3-B05D-E13F-DDFD60BCBA5F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9FEE7C9-208A-B839-ED53-A04E27CFAA5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9BEB5C-1EB0-C7FA-3CC5-C1449350E149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CC59D42-4E7C-850C-82FE-443301142C96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2A960F-6AC1-D7F0-3407-A222A67A137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F16B473-2DA6-D69D-83BF-56566E9EE510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EE79D99-317A-6FBC-72C0-04C7164AAD34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73DD7C4-9CBD-0DEA-A265-4D500B06EBA2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14954EB-F17E-CBA7-874B-B4622D23D318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D27A51A-6D40-A8F4-4853-FDE4FF143993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R7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36437C0-172E-27A6-C2D1-E7D07AB6E998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ACC046F-D654-C5DF-7F43-BAD6D375FFE9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6E23C4D-48C0-9233-93A3-D01D0D4DCEC3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B102305-9B94-52AD-7BE9-BD462F8B0FE2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1F9F1F5-7421-CFE4-328D-80E0EBFA29B6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F90103-F3DB-5DE5-F71B-77247E4EE5DC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49808E-33E0-DDFD-E8B6-8EDA459F02F0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F9C518E-8A15-60F5-1FD2-46DEAD76227A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E18FD0-CBD8-1D72-835C-AAE17D4FB026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0C9337-673D-CF04-ECEF-A0F70B8CE068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EA80906-470B-1609-1B05-5A55B5E6FF7A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391C3BD-8E52-5F2C-5BA4-66CC98E36202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7CB5686-7B13-67FA-BD34-6C327BD9F14F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F56A110-6BD7-1DC2-6CF8-521369217ECB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66B853A-C4C4-205F-E86D-906E58D45C90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EB4410D-5595-76DC-C60B-098983934723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E24C219-07E1-7D5C-38C9-EFF8D36DF0CD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B12D208-8515-9345-B512-586C7B8D88AD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A9B7E72-5DBE-5A4F-C306-6B25FBE52BBC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653122D-1716-8D4C-1485-C55229903F6F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E2E0484-A728-B50C-8BA8-C2A51D9EA12E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21D1F3-5EF6-4C00-8F78-C1BEBCB7F21E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5DB4D9C-9E6A-5DAD-70A7-AB04BB9FB85F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AD72C92-400E-449E-4604-7C144940A89F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A413EE4-DAE5-4D88-7A51-BC5C56A57596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1438402-A08D-B581-3940-B40279E4273E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0A469B-9DD6-B042-518F-870BCDA959FD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24D0E4-2F04-6839-CF08-EAA90586740E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134A1B6-BE97-BAB4-9B84-194EED775B81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58C2520-F1EA-AB52-D8AC-FA4F4A436480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E9EF6D5-7103-FDC7-D50F-B13BFBFF606E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AB968E8-273D-C089-107B-CC30ABA6ABB4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E2D5BA9-F38B-C867-7943-4E93FF4ECCDA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DD01139-0207-881D-ABB5-566A584D001D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8B24306-1A68-82DA-D73E-F23E7D7D9FF4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  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4D35C7E-7E1F-BA8D-5BB0-FE96E685B157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ED1573D-8F57-FF57-9DEF-E9C8B67258B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3AA40D1-250E-C033-C90E-1617D4378645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6FB3556-9777-D22B-2E8C-8CA22019BC7D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939E9EF-78A2-92CB-B638-F2FB98E02FAC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12B7F2A-CAAB-0E01-D932-DB494EFFC0D1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FBE69E0-E940-5EAF-DB1B-13E2D283060B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04C135A-74D0-3A3E-5D4F-63C43BD50DFF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F715B33-B39D-15CF-8D48-3E01C88EF287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0165FF3-703F-FF54-602B-1FF6B58B812D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892F10E-93A1-42BC-6906-0CA6083CA9D3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12A7567-25CA-8487-4569-976416C9AC9A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B3B88AB-4A1C-DB7C-4DC0-8E4291FE44DF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7251CEE-AD20-BEC0-34AF-FD8275AFE37A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2CAADD3-929D-FB5C-90A2-830D289A70DF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2B68225-E757-7036-7B2A-DF0E66930041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B8CF8A-7294-1666-35ED-3F12AD0F7826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D9CB6FC-6F3F-1632-7047-2231B2B6F377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0D65447-0C99-D4A2-FE15-E464354CA493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7918F74-7DAF-47A3-A028-B493BE56BB97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1F6A547-BD3D-ED20-4EBC-AD809671147A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B9DC265-73A7-F8B9-F23E-EFE3BF4CD528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8E69C9B-D09F-5C82-AE8B-BF385E095614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BE29A65-4B5F-2E50-96EF-29FFEE1F8D18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8E237BA-82B5-5EE4-AED4-4376465AAA9F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4E2885C-FAC8-5511-32C5-E16FF1490607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DABFDA6-7476-790E-6699-2AAFC672052D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3982B86-62D7-FEFD-04A5-910890E339CF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402CEB5-2D73-9EBD-E1C2-21F32A1438B6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427AB16-DE94-8149-CEB4-DD8E3C3EA239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77046A3-AC67-9F6C-00B2-B9C218038E96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A758204-2472-5EC0-0C7D-54B2513F2F71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F2222C-D1AF-5824-9570-56F7B3EB8360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3871010-3DBD-05A4-A30D-6BAB0ABE6DC2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730B9DF-DF1F-181A-FE90-BCB411260BBC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C260BFD-FD3F-8B4B-E093-26A645F39911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DDD2D4E-0379-5735-E312-DE846971FD68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D41B118-7C96-81D5-6367-A72E821575CA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063EB3A-296A-0734-B133-6297378431DA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0575F9C-FF36-9E24-C2A2-D9C3A570D36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4DA8645-15EC-BE0F-81E1-35AA53EDD473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098440E-887C-EFEE-0571-9CC8D7E17C6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6575D61-3255-6DC5-F02A-0D4910EFCBEB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6D1889F-DDDC-FCE0-140F-2D7C16BE18C6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1D5F6AB-24ED-16D6-7786-8493F2F076E0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C2486EC-4964-5B94-09D7-CE0564EF4C05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43F9-238A-75DB-18ED-7D4E521D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76EBF918-A2C1-F56C-282F-EA301C10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0FFC98D-E468-5D63-CE30-1300AA1A435D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400F922-5748-A507-AF75-41381C5FB06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C69B92-7E19-290E-DFEB-B6AEDEBED3A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IC53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A95F9A0-700F-4011-BB94-644B43603AE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CK42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9824BDC-8646-B74A-66FE-C78DCD028A4E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C1A6464-4129-3CFD-E673-E4155E65C03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IC54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352EEA-BE2C-2C3F-3D18-D38EF836F898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CK43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7B0764E-607F-2F0C-3DB9-D2EE4B5ACEBC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D3BEB1A-ED3B-2262-27D9-7B000ED5100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IC55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C35F7AF-654E-305B-E309-7F4DF83A65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CK44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F6F2F42-DE7A-7937-B6D2-2E9EBDE53A7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9FDA8D4-2F0A-AE94-9CD8-F4506F437C8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IC56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4E068A2-7A71-DF40-E74F-9C5106DEBC6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CK45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FB27E9C-C55D-9034-5FC6-0410B06B93FE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7351F13-E4DA-95D5-DD00-FFFB8F63A7E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IC57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733390C-C8BF-64D8-2A8B-14724CDAA49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CK46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BAE38FE-98F0-CFF2-E302-9E34DEF2F81F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F4A1ED9-D281-BCF4-3D5E-CEFD1DB7F0B6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IC58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DCF037-36F3-331F-32AB-7B52C85FABDB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CK47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B701D55-AD26-67EB-50B3-DB49229412D2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D169D9-3674-2624-9AEB-5AEC2FA01C5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IC59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3203935-4B1D-85DD-D50C-264AB9ED72E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CK48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4CB8168-AF67-1839-4C21-49D39A5F5845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8E2F5B6-064A-273F-F624-DA039C8F6ED4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IC60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882D0B7-C954-FFA8-179F-0B4EAB0AF47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CK49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CK54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CK55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CK56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CK57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CK53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74LS123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CK62   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CX64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r>
              <a:rPr lang="en-US" sz="700" b="1" dirty="0">
                <a:solidFill>
                  <a:schemeClr val="accent2"/>
                </a:solidFill>
              </a:rPr>
              <a:t>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Microsoft Office PowerPoint</Application>
  <PresentationFormat>Widescreen</PresentationFormat>
  <Paragraphs>444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3</cp:revision>
  <dcterms:created xsi:type="dcterms:W3CDTF">2025-01-13T12:43:47Z</dcterms:created>
  <dcterms:modified xsi:type="dcterms:W3CDTF">2025-01-15T20:40:29Z</dcterms:modified>
</cp:coreProperties>
</file>