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BD9D-1FB3-4C48-9098-C349C297F331}" v="9" dt="2025-01-13T16:4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4660"/>
  </p:normalViewPr>
  <p:slideViewPr>
    <p:cSldViewPr snapToGrid="0">
      <p:cViewPr>
        <p:scale>
          <a:sx n="150" d="100"/>
          <a:sy n="150" d="100"/>
        </p:scale>
        <p:origin x="-1354" y="-19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 Grcar" userId="e5c00a8d-4dfe-484f-8df1-9221a675244d" providerId="ADAL" clId="{1775BD9D-1FB3-4C48-9098-C349C297F331}"/>
    <pc:docChg chg="undo custSel addSld modSld">
      <pc:chgData name="Miha Grcar" userId="e5c00a8d-4dfe-484f-8df1-9221a675244d" providerId="ADAL" clId="{1775BD9D-1FB3-4C48-9098-C349C297F331}" dt="2025-01-14T21:23:16.313" v="3743" actId="20577"/>
      <pc:docMkLst>
        <pc:docMk/>
      </pc:docMkLst>
      <pc:sldChg chg="addSp delSp modSp mod">
        <pc:chgData name="Miha Grcar" userId="e5c00a8d-4dfe-484f-8df1-9221a675244d" providerId="ADAL" clId="{1775BD9D-1FB3-4C48-9098-C349C297F331}" dt="2025-01-13T21:16:10.229" v="2530" actId="1038"/>
        <pc:sldMkLst>
          <pc:docMk/>
          <pc:sldMk cId="3628822336" sldId="256"/>
        </pc:sldMkLst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4" creationId="{CB236B7B-3683-E425-9546-D6B4137652E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6" creationId="{D397CA98-45AB-C8AC-F699-6FDDA1F24423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7" creationId="{29E5CE33-5873-1621-1DA0-B5B349344996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8" creationId="{0913499B-F21A-ADD0-535C-5A7D75DEBA3C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9" creationId="{01399A27-F3DD-69B9-96E4-BA9AC2E977C5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0" creationId="{C3D4EC90-DA87-2B0C-2047-BF7616D7555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1" creationId="{275AF5A4-0AAE-7EF3-DE03-81A94BB699B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2" creationId="{23634737-E4F4-A8C4-9BB6-A2BA28D2FBA4}"/>
          </ac:spMkLst>
        </pc:spChg>
        <pc:spChg chg="add mod">
          <ac:chgData name="Miha Grcar" userId="e5c00a8d-4dfe-484f-8df1-9221a675244d" providerId="ADAL" clId="{1775BD9D-1FB3-4C48-9098-C349C297F331}" dt="2025-01-13T16:34:04.928" v="14" actId="14100"/>
          <ac:spMkLst>
            <pc:docMk/>
            <pc:sldMk cId="3628822336" sldId="256"/>
            <ac:spMk id="42" creationId="{FAECAB70-2B0D-1257-4759-97D0BCDE48A1}"/>
          </ac:spMkLst>
        </pc:spChg>
        <pc:spChg chg="add mod">
          <ac:chgData name="Miha Grcar" userId="e5c00a8d-4dfe-484f-8df1-9221a675244d" providerId="ADAL" clId="{1775BD9D-1FB3-4C48-9098-C349C297F331}" dt="2025-01-13T18:28:13.165" v="451" actId="20577"/>
          <ac:spMkLst>
            <pc:docMk/>
            <pc:sldMk cId="3628822336" sldId="256"/>
            <ac:spMk id="43" creationId="{0920830C-5D29-788E-47AD-81B8862ACB9E}"/>
          </ac:spMkLst>
        </pc:spChg>
        <pc:spChg chg="add del mod">
          <ac:chgData name="Miha Grcar" userId="e5c00a8d-4dfe-484f-8df1-9221a675244d" providerId="ADAL" clId="{1775BD9D-1FB3-4C48-9098-C349C297F331}" dt="2025-01-13T16:50:33.995" v="59" actId="478"/>
          <ac:spMkLst>
            <pc:docMk/>
            <pc:sldMk cId="3628822336" sldId="256"/>
            <ac:spMk id="44" creationId="{F43EDC57-04A3-19EE-687B-101F2588064A}"/>
          </ac:spMkLst>
        </pc:spChg>
        <pc:spChg chg="add del mod">
          <ac:chgData name="Miha Grcar" userId="e5c00a8d-4dfe-484f-8df1-9221a675244d" providerId="ADAL" clId="{1775BD9D-1FB3-4C48-9098-C349C297F331}" dt="2025-01-13T16:50:09.447" v="56" actId="478"/>
          <ac:spMkLst>
            <pc:docMk/>
            <pc:sldMk cId="3628822336" sldId="256"/>
            <ac:spMk id="45" creationId="{7DF13834-C3D1-A1B1-FBCB-1027FA1A3650}"/>
          </ac:spMkLst>
        </pc:spChg>
        <pc:spChg chg="add mod">
          <ac:chgData name="Miha Grcar" userId="e5c00a8d-4dfe-484f-8df1-9221a675244d" providerId="ADAL" clId="{1775BD9D-1FB3-4C48-9098-C349C297F331}" dt="2025-01-13T16:47:30.327" v="35" actId="1076"/>
          <ac:spMkLst>
            <pc:docMk/>
            <pc:sldMk cId="3628822336" sldId="256"/>
            <ac:spMk id="46" creationId="{7741E663-4D4A-FB3F-9459-BC56E0026F21}"/>
          </ac:spMkLst>
        </pc:spChg>
        <pc:spChg chg="add mod">
          <ac:chgData name="Miha Grcar" userId="e5c00a8d-4dfe-484f-8df1-9221a675244d" providerId="ADAL" clId="{1775BD9D-1FB3-4C48-9098-C349C297F331}" dt="2025-01-13T16:47:59.270" v="43" actId="1076"/>
          <ac:spMkLst>
            <pc:docMk/>
            <pc:sldMk cId="3628822336" sldId="256"/>
            <ac:spMk id="47" creationId="{B4863EAF-1EC1-03E5-076C-D378AE46F807}"/>
          </ac:spMkLst>
        </pc:spChg>
        <pc:spChg chg="add mod">
          <ac:chgData name="Miha Grcar" userId="e5c00a8d-4dfe-484f-8df1-9221a675244d" providerId="ADAL" clId="{1775BD9D-1FB3-4C48-9098-C349C297F331}" dt="2025-01-13T16:47:44.175" v="39" actId="571"/>
          <ac:spMkLst>
            <pc:docMk/>
            <pc:sldMk cId="3628822336" sldId="256"/>
            <ac:spMk id="49" creationId="{3F9688A9-825A-813F-2DE1-8476382F6D81}"/>
          </ac:spMkLst>
        </pc:spChg>
        <pc:spChg chg="add mod">
          <ac:chgData name="Miha Grcar" userId="e5c00a8d-4dfe-484f-8df1-9221a675244d" providerId="ADAL" clId="{1775BD9D-1FB3-4C48-9098-C349C297F331}" dt="2025-01-13T16:48:09.398" v="55" actId="1037"/>
          <ac:spMkLst>
            <pc:docMk/>
            <pc:sldMk cId="3628822336" sldId="256"/>
            <ac:spMk id="50" creationId="{49054BDB-42F1-44D6-FE56-604670976EDF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1" creationId="{9577CF74-D368-6854-DCE4-395F13E7B33A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2" creationId="{3B07C099-93F9-AB19-457D-2B3ECB282EAE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5" creationId="{8285A19A-E6C4-0FD9-F526-B289BAB8BBA5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6" creationId="{11F4A38A-E6AE-F88C-BBDC-3234FF22E118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8" creationId="{18B3DB36-FC02-90A3-1928-CFD2B5548613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9" creationId="{AE27E755-C344-9F10-3A28-F2AD57BBFB4C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1" creationId="{F6A55B12-9A6E-3C95-53A6-6156A2EC34EE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2" creationId="{E0B3F56F-273A-8019-42D7-960E6402C04C}"/>
          </ac:spMkLst>
        </pc:spChg>
        <pc:spChg chg="add mod">
          <ac:chgData name="Miha Grcar" userId="e5c00a8d-4dfe-484f-8df1-9221a675244d" providerId="ADAL" clId="{1775BD9D-1FB3-4C48-9098-C349C297F331}" dt="2025-01-13T17:06:10.695" v="136" actId="14100"/>
          <ac:spMkLst>
            <pc:docMk/>
            <pc:sldMk cId="3628822336" sldId="256"/>
            <ac:spMk id="63" creationId="{7BDF7929-5502-0C36-934F-7226E1874734}"/>
          </ac:spMkLst>
        </pc:spChg>
        <pc:spChg chg="add mod">
          <ac:chgData name="Miha Grcar" userId="e5c00a8d-4dfe-484f-8df1-9221a675244d" providerId="ADAL" clId="{1775BD9D-1FB3-4C48-9098-C349C297F331}" dt="2025-01-13T17:17:59.697" v="188" actId="14100"/>
          <ac:spMkLst>
            <pc:docMk/>
            <pc:sldMk cId="3628822336" sldId="256"/>
            <ac:spMk id="64" creationId="{B1272D74-307C-9F45-E343-2F37B07F1C1A}"/>
          </ac:spMkLst>
        </pc:spChg>
        <pc:spChg chg="add mod">
          <ac:chgData name="Miha Grcar" userId="e5c00a8d-4dfe-484f-8df1-9221a675244d" providerId="ADAL" clId="{1775BD9D-1FB3-4C48-9098-C349C297F331}" dt="2025-01-13T17:05:17.598" v="115" actId="1038"/>
          <ac:spMkLst>
            <pc:docMk/>
            <pc:sldMk cId="3628822336" sldId="256"/>
            <ac:spMk id="65" creationId="{D3610235-9F77-1423-2456-5AF106F6AC73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6" creationId="{7A711715-7B87-7D4C-0988-838063B4C49F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67" creationId="{42442EEE-762F-891D-8D46-524F9C6A0925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8" creationId="{37BC3D44-83BD-E839-10B0-2569578B24E7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9" creationId="{931FF411-B8BE-7FA9-0FF5-EF4A78A64FC1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70" creationId="{42AC91F7-2F77-319C-A1AA-E8C50E627AD1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71" creationId="{89563C43-8387-26A6-1273-6AD44C1E239D}"/>
          </ac:spMkLst>
        </pc:spChg>
        <pc:spChg chg="add mod">
          <ac:chgData name="Miha Grcar" userId="e5c00a8d-4dfe-484f-8df1-9221a675244d" providerId="ADAL" clId="{1775BD9D-1FB3-4C48-9098-C349C297F331}" dt="2025-01-13T17:17:21.991" v="187" actId="20577"/>
          <ac:spMkLst>
            <pc:docMk/>
            <pc:sldMk cId="3628822336" sldId="256"/>
            <ac:spMk id="72" creationId="{8164AB7C-EBB2-2943-C621-D51BFEEAC5C3}"/>
          </ac:spMkLst>
        </pc:spChg>
        <pc:spChg chg="add mod">
          <ac:chgData name="Miha Grcar" userId="e5c00a8d-4dfe-484f-8df1-9221a675244d" providerId="ADAL" clId="{1775BD9D-1FB3-4C48-9098-C349C297F331}" dt="2025-01-13T19:56:11.293" v="1440" actId="1037"/>
          <ac:spMkLst>
            <pc:docMk/>
            <pc:sldMk cId="3628822336" sldId="256"/>
            <ac:spMk id="73" creationId="{AC1BDB36-2269-8684-678E-3E49561F70F7}"/>
          </ac:spMkLst>
        </pc:spChg>
        <pc:spChg chg="add mod">
          <ac:chgData name="Miha Grcar" userId="e5c00a8d-4dfe-484f-8df1-9221a675244d" providerId="ADAL" clId="{1775BD9D-1FB3-4C48-9098-C349C297F331}" dt="2025-01-13T17:21:24.275" v="208" actId="1038"/>
          <ac:spMkLst>
            <pc:docMk/>
            <pc:sldMk cId="3628822336" sldId="256"/>
            <ac:spMk id="74" creationId="{426E61F6-110E-0858-78F8-9DCD0CDF87B9}"/>
          </ac:spMkLst>
        </pc:spChg>
        <pc:spChg chg="add mod">
          <ac:chgData name="Miha Grcar" userId="e5c00a8d-4dfe-484f-8df1-9221a675244d" providerId="ADAL" clId="{1775BD9D-1FB3-4C48-9098-C349C297F331}" dt="2025-01-13T17:22:08.875" v="237" actId="408"/>
          <ac:spMkLst>
            <pc:docMk/>
            <pc:sldMk cId="3628822336" sldId="256"/>
            <ac:spMk id="75" creationId="{26AD708B-C937-9E1A-62C3-C361ADE40BA4}"/>
          </ac:spMkLst>
        </pc:spChg>
        <pc:spChg chg="add mod">
          <ac:chgData name="Miha Grcar" userId="e5c00a8d-4dfe-484f-8df1-9221a675244d" providerId="ADAL" clId="{1775BD9D-1FB3-4C48-9098-C349C297F331}" dt="2025-01-13T17:21:52.818" v="236" actId="1038"/>
          <ac:spMkLst>
            <pc:docMk/>
            <pc:sldMk cId="3628822336" sldId="256"/>
            <ac:spMk id="76" creationId="{0A14F1E7-40D2-0683-C54B-03B41F3CE174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7" creationId="{8496A5DE-F267-FC77-BA97-6E93C51B8908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8" creationId="{06B2A777-2FA8-E7A7-A6A7-DF000A15A0DE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9" creationId="{AB6E8740-55E2-88E8-1BAC-353C32D68151}"/>
          </ac:spMkLst>
        </pc:spChg>
        <pc:spChg chg="add mod">
          <ac:chgData name="Miha Grcar" userId="e5c00a8d-4dfe-484f-8df1-9221a675244d" providerId="ADAL" clId="{1775BD9D-1FB3-4C48-9098-C349C297F331}" dt="2025-01-13T17:24:28.158" v="248" actId="1035"/>
          <ac:spMkLst>
            <pc:docMk/>
            <pc:sldMk cId="3628822336" sldId="256"/>
            <ac:spMk id="80" creationId="{CB9F4084-FA96-380D-902E-35BC754FBD66}"/>
          </ac:spMkLst>
        </pc:spChg>
        <pc:spChg chg="add mod">
          <ac:chgData name="Miha Grcar" userId="e5c00a8d-4dfe-484f-8df1-9221a675244d" providerId="ADAL" clId="{1775BD9D-1FB3-4C48-9098-C349C297F331}" dt="2025-01-13T17:24:42.465" v="264" actId="14100"/>
          <ac:spMkLst>
            <pc:docMk/>
            <pc:sldMk cId="3628822336" sldId="256"/>
            <ac:spMk id="81" creationId="{D4CBFE2A-4CFE-57F4-4956-1FD822997E24}"/>
          </ac:spMkLst>
        </pc:spChg>
        <pc:spChg chg="add mod">
          <ac:chgData name="Miha Grcar" userId="e5c00a8d-4dfe-484f-8df1-9221a675244d" providerId="ADAL" clId="{1775BD9D-1FB3-4C48-9098-C349C297F331}" dt="2025-01-13T17:26:53.528" v="266" actId="1076"/>
          <ac:spMkLst>
            <pc:docMk/>
            <pc:sldMk cId="3628822336" sldId="256"/>
            <ac:spMk id="82" creationId="{DA1FA841-1F36-E3B8-A2F6-6290CF8A2795}"/>
          </ac:spMkLst>
        </pc:spChg>
        <pc:spChg chg="add del mod">
          <ac:chgData name="Miha Grcar" userId="e5c00a8d-4dfe-484f-8df1-9221a675244d" providerId="ADAL" clId="{1775BD9D-1FB3-4C48-9098-C349C297F331}" dt="2025-01-13T17:27:21.842" v="275" actId="478"/>
          <ac:spMkLst>
            <pc:docMk/>
            <pc:sldMk cId="3628822336" sldId="256"/>
            <ac:spMk id="83" creationId="{217B419D-FD08-54A7-D11B-D7628B12485C}"/>
          </ac:spMkLst>
        </pc:spChg>
        <pc:spChg chg="add mod">
          <ac:chgData name="Miha Grcar" userId="e5c00a8d-4dfe-484f-8df1-9221a675244d" providerId="ADAL" clId="{1775BD9D-1FB3-4C48-9098-C349C297F331}" dt="2025-01-13T17:27:31.033" v="288" actId="1036"/>
          <ac:spMkLst>
            <pc:docMk/>
            <pc:sldMk cId="3628822336" sldId="256"/>
            <ac:spMk id="84" creationId="{34024A62-C2EE-5AE8-53E2-9EAA95F662C5}"/>
          </ac:spMkLst>
        </pc:spChg>
        <pc:spChg chg="add mod">
          <ac:chgData name="Miha Grcar" userId="e5c00a8d-4dfe-484f-8df1-9221a675244d" providerId="ADAL" clId="{1775BD9D-1FB3-4C48-9098-C349C297F331}" dt="2025-01-13T17:27:46.255" v="291" actId="1076"/>
          <ac:spMkLst>
            <pc:docMk/>
            <pc:sldMk cId="3628822336" sldId="256"/>
            <ac:spMk id="85" creationId="{EB6E89AD-122F-18BA-A5E3-31E17976E4EB}"/>
          </ac:spMkLst>
        </pc:spChg>
        <pc:spChg chg="add mod">
          <ac:chgData name="Miha Grcar" userId="e5c00a8d-4dfe-484f-8df1-9221a675244d" providerId="ADAL" clId="{1775BD9D-1FB3-4C48-9098-C349C297F331}" dt="2025-01-13T17:29:13.778" v="302" actId="408"/>
          <ac:spMkLst>
            <pc:docMk/>
            <pc:sldMk cId="3628822336" sldId="256"/>
            <ac:spMk id="86" creationId="{BE50BF9A-4319-CB1B-1659-EED1B14DC71D}"/>
          </ac:spMkLst>
        </pc:spChg>
        <pc:spChg chg="add mod">
          <ac:chgData name="Miha Grcar" userId="e5c00a8d-4dfe-484f-8df1-9221a675244d" providerId="ADAL" clId="{1775BD9D-1FB3-4C48-9098-C349C297F331}" dt="2025-01-13T17:28:37.537" v="301" actId="14100"/>
          <ac:spMkLst>
            <pc:docMk/>
            <pc:sldMk cId="3628822336" sldId="256"/>
            <ac:spMk id="87" creationId="{53617B11-0FF4-D676-8CB6-A26A5EC408C5}"/>
          </ac:spMkLst>
        </pc:spChg>
        <pc:spChg chg="add mod">
          <ac:chgData name="Miha Grcar" userId="e5c00a8d-4dfe-484f-8df1-9221a675244d" providerId="ADAL" clId="{1775BD9D-1FB3-4C48-9098-C349C297F331}" dt="2025-01-13T17:29:39.096" v="317" actId="1037"/>
          <ac:spMkLst>
            <pc:docMk/>
            <pc:sldMk cId="3628822336" sldId="256"/>
            <ac:spMk id="88" creationId="{6785DB1E-15B6-C5F6-4E67-462991688076}"/>
          </ac:spMkLst>
        </pc:spChg>
        <pc:spChg chg="add mod">
          <ac:chgData name="Miha Grcar" userId="e5c00a8d-4dfe-484f-8df1-9221a675244d" providerId="ADAL" clId="{1775BD9D-1FB3-4C48-9098-C349C297F331}" dt="2025-01-13T18:24:17.037" v="343" actId="1076"/>
          <ac:spMkLst>
            <pc:docMk/>
            <pc:sldMk cId="3628822336" sldId="256"/>
            <ac:spMk id="89" creationId="{325A7848-1EDE-610C-FAC6-E0E8CE44ABE6}"/>
          </ac:spMkLst>
        </pc:spChg>
        <pc:spChg chg="add mod">
          <ac:chgData name="Miha Grcar" userId="e5c00a8d-4dfe-484f-8df1-9221a675244d" providerId="ADAL" clId="{1775BD9D-1FB3-4C48-9098-C349C297F331}" dt="2025-01-13T18:24:23.368" v="367" actId="1036"/>
          <ac:spMkLst>
            <pc:docMk/>
            <pc:sldMk cId="3628822336" sldId="256"/>
            <ac:spMk id="90" creationId="{1E6153CE-FEC3-E6FA-EB24-69E1CF8257CF}"/>
          </ac:spMkLst>
        </pc:spChg>
        <pc:spChg chg="add mod">
          <ac:chgData name="Miha Grcar" userId="e5c00a8d-4dfe-484f-8df1-9221a675244d" providerId="ADAL" clId="{1775BD9D-1FB3-4C48-9098-C349C297F331}" dt="2025-01-13T19:47:12.287" v="924" actId="20577"/>
          <ac:spMkLst>
            <pc:docMk/>
            <pc:sldMk cId="3628822336" sldId="256"/>
            <ac:spMk id="91" creationId="{E53FD588-A52C-B602-B8E9-C9B320B0D483}"/>
          </ac:spMkLst>
        </pc:spChg>
        <pc:spChg chg="add mod">
          <ac:chgData name="Miha Grcar" userId="e5c00a8d-4dfe-484f-8df1-9221a675244d" providerId="ADAL" clId="{1775BD9D-1FB3-4C48-9098-C349C297F331}" dt="2025-01-13T18:26:14.987" v="400" actId="1076"/>
          <ac:spMkLst>
            <pc:docMk/>
            <pc:sldMk cId="3628822336" sldId="256"/>
            <ac:spMk id="92" creationId="{E142A074-108A-5CAD-8938-BE8AE035D655}"/>
          </ac:spMkLst>
        </pc:spChg>
        <pc:spChg chg="add mod">
          <ac:chgData name="Miha Grcar" userId="e5c00a8d-4dfe-484f-8df1-9221a675244d" providerId="ADAL" clId="{1775BD9D-1FB3-4C48-9098-C349C297F331}" dt="2025-01-13T18:26:07.758" v="396"/>
          <ac:spMkLst>
            <pc:docMk/>
            <pc:sldMk cId="3628822336" sldId="256"/>
            <ac:spMk id="93" creationId="{6628E360-F071-6778-6C32-39BCE5789D0C}"/>
          </ac:spMkLst>
        </pc:spChg>
        <pc:spChg chg="add mod">
          <ac:chgData name="Miha Grcar" userId="e5c00a8d-4dfe-484f-8df1-9221a675244d" providerId="ADAL" clId="{1775BD9D-1FB3-4C48-9098-C349C297F331}" dt="2025-01-13T18:26:07.758" v="396"/>
          <ac:spMkLst>
            <pc:docMk/>
            <pc:sldMk cId="3628822336" sldId="256"/>
            <ac:spMk id="94" creationId="{8627FB8D-7CF4-138A-BC99-EFB573521C59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5" creationId="{AB4640D9-DB02-B110-063D-9C56BD94CE66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6" creationId="{C44E969A-DC9F-2E7C-D55D-6F4665C22C0D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7" creationId="{6B8C0B1F-8185-7E28-D627-04C08EBE8378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8" creationId="{D7D5FED5-D6B5-3651-880E-BF44FFC39CD5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9" creationId="{C7EE915E-3AAC-DD55-8490-E5A907FBEBCD}"/>
          </ac:spMkLst>
        </pc:spChg>
        <pc:spChg chg="add mod">
          <ac:chgData name="Miha Grcar" userId="e5c00a8d-4dfe-484f-8df1-9221a675244d" providerId="ADAL" clId="{1775BD9D-1FB3-4C48-9098-C349C297F331}" dt="2025-01-13T18:27:58.788" v="447" actId="1037"/>
          <ac:spMkLst>
            <pc:docMk/>
            <pc:sldMk cId="3628822336" sldId="256"/>
            <ac:spMk id="100" creationId="{D9899C6C-D0D3-0AF2-936D-511A8E15855E}"/>
          </ac:spMkLst>
        </pc:spChg>
        <pc:spChg chg="add mod">
          <ac:chgData name="Miha Grcar" userId="e5c00a8d-4dfe-484f-8df1-9221a675244d" providerId="ADAL" clId="{1775BD9D-1FB3-4C48-9098-C349C297F331}" dt="2025-01-13T18:28:30.821" v="456" actId="14100"/>
          <ac:spMkLst>
            <pc:docMk/>
            <pc:sldMk cId="3628822336" sldId="256"/>
            <ac:spMk id="101" creationId="{4E88D512-AED2-BFD4-DA39-F5081790C5AB}"/>
          </ac:spMkLst>
        </pc:spChg>
        <pc:spChg chg="add mod">
          <ac:chgData name="Miha Grcar" userId="e5c00a8d-4dfe-484f-8df1-9221a675244d" providerId="ADAL" clId="{1775BD9D-1FB3-4C48-9098-C349C297F331}" dt="2025-01-13T18:28:52.419" v="459" actId="1076"/>
          <ac:spMkLst>
            <pc:docMk/>
            <pc:sldMk cId="3628822336" sldId="256"/>
            <ac:spMk id="102" creationId="{1B2BD3A9-1309-A669-0083-B06327BA82ED}"/>
          </ac:spMkLst>
        </pc:spChg>
        <pc:spChg chg="add mod">
          <ac:chgData name="Miha Grcar" userId="e5c00a8d-4dfe-484f-8df1-9221a675244d" providerId="ADAL" clId="{1775BD9D-1FB3-4C48-9098-C349C297F331}" dt="2025-01-13T18:29:21.294" v="468" actId="1036"/>
          <ac:spMkLst>
            <pc:docMk/>
            <pc:sldMk cId="3628822336" sldId="256"/>
            <ac:spMk id="103" creationId="{E39EDD4A-D59A-1D35-2094-AA6367971AE9}"/>
          </ac:spMkLst>
        </pc:spChg>
        <pc:spChg chg="add mod">
          <ac:chgData name="Miha Grcar" userId="e5c00a8d-4dfe-484f-8df1-9221a675244d" providerId="ADAL" clId="{1775BD9D-1FB3-4C48-9098-C349C297F331}" dt="2025-01-13T18:29:52.805" v="485" actId="20577"/>
          <ac:spMkLst>
            <pc:docMk/>
            <pc:sldMk cId="3628822336" sldId="256"/>
            <ac:spMk id="104" creationId="{E0BC5DB1-680E-F394-4D70-E6B52B7EF895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5" creationId="{D6C4FDD6-9C9C-841E-9F70-DDC4357383A7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6" creationId="{B9537D73-1662-6F31-540B-5A434799582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9" creationId="{89ED27AA-5EC3-85F5-CD38-552CC8463DD8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0" creationId="{E7AE5B6B-2F1C-1742-29A0-0BA03DE40EC6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2" creationId="{02DCF792-FCBD-BCE8-899D-70B32C6F60A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3" creationId="{2A908C3D-A27F-1E9E-9E4D-2A9226F73164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5" creationId="{672A7F3C-AECB-1B27-6DA3-4D2F98724649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6" creationId="{E161D259-E0DA-5223-6B43-3C5A64A4B763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8" creationId="{BEFA5137-5EEC-F037-0FD9-38DBDDCF5D8D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9" creationId="{D360F766-FFC2-DD58-B8E2-EC0F85506481}"/>
          </ac:spMkLst>
        </pc:spChg>
        <pc:spChg chg="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1" creationId="{6DBC4A8A-CD58-5F75-F722-69320AE4E302}"/>
          </ac:spMkLst>
        </pc:spChg>
        <pc:spChg chg="add del 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2" creationId="{688325C0-506C-A687-4185-3CF9143EAF15}"/>
          </ac:spMkLst>
        </pc:spChg>
        <pc:spChg chg="add mod">
          <ac:chgData name="Miha Grcar" userId="e5c00a8d-4dfe-484f-8df1-9221a675244d" providerId="ADAL" clId="{1775BD9D-1FB3-4C48-9098-C349C297F331}" dt="2025-01-13T18:46:26.803" v="576"/>
          <ac:spMkLst>
            <pc:docMk/>
            <pc:sldMk cId="3628822336" sldId="256"/>
            <ac:spMk id="123" creationId="{688325C0-506C-A687-4185-3CF9143EAF1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5" creationId="{FD225856-C1CC-CD56-D55C-5AF5427384C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6" creationId="{DEAC32F7-A899-3F5C-AD4C-73B69D53F9A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8" creationId="{696B60CD-1632-3817-41BB-7EDA3067821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9" creationId="{2A1C941C-4684-6B22-CBF7-A4740CE4EF9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1" creationId="{795146D4-04F6-F9C6-3176-E9C0CE71542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2" creationId="{86875251-6F81-B7C9-C20D-46B60C393E60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3" creationId="{20C3E0D4-AA84-7D2F-4E45-24CC61FC7387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4" creationId="{4A6E9D14-3F0A-2AC5-175A-42F87A663ACD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5" creationId="{383BE4E3-E4A5-A593-F664-69587B68789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6" creationId="{4BA86E6A-FEDE-A79E-95A7-02DE3025BC4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7" creationId="{BD8DF6BA-8F63-4B39-873B-E3B86642AC03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8" creationId="{E3C71CB3-503F-8E61-7158-4C3ED2004E65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9" creationId="{EE70952F-210B-AB53-4AD4-2DD589CF51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0" creationId="{B776A6D5-EFA1-A077-7FD0-54C5B5F7D5B6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1" creationId="{358432B0-74A1-B26B-F229-08D82011613C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2" creationId="{25F2E588-8EE2-ED83-9A89-D49C78B77A02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3" creationId="{F956BD5A-16DA-50D9-A142-5D2C058B1FE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4" creationId="{18303618-A5A9-AFE6-558D-D12A2AF974B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5" creationId="{EA982D20-9ED2-B98A-2DCA-E23A15B602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6" creationId="{C444C21D-8C16-AA85-E35F-41A4B9F54794}"/>
          </ac:spMkLst>
        </pc:spChg>
        <pc:spChg chg="mod topLvl">
          <ac:chgData name="Miha Grcar" userId="e5c00a8d-4dfe-484f-8df1-9221a675244d" providerId="ADAL" clId="{1775BD9D-1FB3-4C48-9098-C349C297F331}" dt="2025-01-13T18:59:08.945" v="650" actId="14100"/>
          <ac:spMkLst>
            <pc:docMk/>
            <pc:sldMk cId="3628822336" sldId="256"/>
            <ac:spMk id="166" creationId="{07418925-5969-7984-A69D-B8C6126D424C}"/>
          </ac:spMkLst>
        </pc:spChg>
        <pc:spChg chg="mod topLvl">
          <ac:chgData name="Miha Grcar" userId="e5c00a8d-4dfe-484f-8df1-9221a675244d" providerId="ADAL" clId="{1775BD9D-1FB3-4C48-9098-C349C297F331}" dt="2025-01-13T18:58:52.696" v="647" actId="165"/>
          <ac:spMkLst>
            <pc:docMk/>
            <pc:sldMk cId="3628822336" sldId="256"/>
            <ac:spMk id="167" creationId="{3151E5B9-0411-28B5-B875-9B46D7EAE721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68" creationId="{5DBC9E7E-B95A-2291-0B36-502C6A3A5691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69" creationId="{11A1B1A5-76A7-766E-CE6A-228B254E6921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0" creationId="{AA297DCB-5DE6-59BB-8250-929EA70DB832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1" creationId="{7827EE88-B008-F423-EB20-ABE0EF692C1D}"/>
          </ac:spMkLst>
        </pc:spChg>
        <pc:spChg chg="mod topLvl">
          <ac:chgData name="Miha Grcar" userId="e5c00a8d-4dfe-484f-8df1-9221a675244d" providerId="ADAL" clId="{1775BD9D-1FB3-4C48-9098-C349C297F331}" dt="2025-01-13T18:58:41.149" v="644" actId="14100"/>
          <ac:spMkLst>
            <pc:docMk/>
            <pc:sldMk cId="3628822336" sldId="256"/>
            <ac:spMk id="172" creationId="{CC17BA87-1616-7D1C-BFD4-B4C36689F010}"/>
          </ac:spMkLst>
        </pc:spChg>
        <pc:spChg chg="mod topLvl">
          <ac:chgData name="Miha Grcar" userId="e5c00a8d-4dfe-484f-8df1-9221a675244d" providerId="ADAL" clId="{1775BD9D-1FB3-4C48-9098-C349C297F331}" dt="2025-01-13T18:58:32.987" v="643" actId="165"/>
          <ac:spMkLst>
            <pc:docMk/>
            <pc:sldMk cId="3628822336" sldId="256"/>
            <ac:spMk id="173" creationId="{970BC0CF-0157-6B9E-5CCC-57A1F5B23B18}"/>
          </ac:spMkLst>
        </pc:spChg>
        <pc:spChg chg="mod topLvl">
          <ac:chgData name="Miha Grcar" userId="e5c00a8d-4dfe-484f-8df1-9221a675244d" providerId="ADAL" clId="{1775BD9D-1FB3-4C48-9098-C349C297F331}" dt="2025-01-13T18:58:27.577" v="642" actId="14100"/>
          <ac:spMkLst>
            <pc:docMk/>
            <pc:sldMk cId="3628822336" sldId="256"/>
            <ac:spMk id="174" creationId="{D70DB029-FAF3-706B-2306-011D1E97FCD2}"/>
          </ac:spMkLst>
        </pc:spChg>
        <pc:spChg chg="mod topLvl">
          <ac:chgData name="Miha Grcar" userId="e5c00a8d-4dfe-484f-8df1-9221a675244d" providerId="ADAL" clId="{1775BD9D-1FB3-4C48-9098-C349C297F331}" dt="2025-01-13T18:58:21.021" v="641" actId="165"/>
          <ac:spMkLst>
            <pc:docMk/>
            <pc:sldMk cId="3628822336" sldId="256"/>
            <ac:spMk id="175" creationId="{430246B6-4E60-D7D9-9F56-FA7C0B50D6A6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6" creationId="{B51B3B07-78EC-2DB7-E52C-6C5F61B911D0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7" creationId="{04F6DC16-251C-05CA-ED3E-A22DD780CD64}"/>
          </ac:spMkLst>
        </pc:spChg>
        <pc:spChg chg="mod topLvl">
          <ac:chgData name="Miha Grcar" userId="e5c00a8d-4dfe-484f-8df1-9221a675244d" providerId="ADAL" clId="{1775BD9D-1FB3-4C48-9098-C349C297F331}" dt="2025-01-13T18:58:09.329" v="639" actId="14100"/>
          <ac:spMkLst>
            <pc:docMk/>
            <pc:sldMk cId="3628822336" sldId="256"/>
            <ac:spMk id="178" creationId="{0109EF62-CCD9-276E-18B2-7A668CAF6FC9}"/>
          </ac:spMkLst>
        </pc:spChg>
        <pc:spChg chg="mod topLvl">
          <ac:chgData name="Miha Grcar" userId="e5c00a8d-4dfe-484f-8df1-9221a675244d" providerId="ADAL" clId="{1775BD9D-1FB3-4C48-9098-C349C297F331}" dt="2025-01-13T18:51:32.771" v="626" actId="165"/>
          <ac:spMkLst>
            <pc:docMk/>
            <pc:sldMk cId="3628822336" sldId="256"/>
            <ac:spMk id="179" creationId="{6312D634-AA45-735E-5E01-0FE63AE33790}"/>
          </ac:spMkLst>
        </pc:spChg>
        <pc:spChg chg="mod topLvl">
          <ac:chgData name="Miha Grcar" userId="e5c00a8d-4dfe-484f-8df1-9221a675244d" providerId="ADAL" clId="{1775BD9D-1FB3-4C48-9098-C349C297F331}" dt="2025-01-13T18:58:04.772" v="638" actId="14100"/>
          <ac:spMkLst>
            <pc:docMk/>
            <pc:sldMk cId="3628822336" sldId="256"/>
            <ac:spMk id="180" creationId="{3B38BFEE-BA45-3B0B-C376-976966C12D6E}"/>
          </ac:spMkLst>
        </pc:spChg>
        <pc:spChg chg="mod topLvl">
          <ac:chgData name="Miha Grcar" userId="e5c00a8d-4dfe-484f-8df1-9221a675244d" providerId="ADAL" clId="{1775BD9D-1FB3-4C48-9098-C349C297F331}" dt="2025-01-13T18:52:14.845" v="635" actId="14100"/>
          <ac:spMkLst>
            <pc:docMk/>
            <pc:sldMk cId="3628822336" sldId="256"/>
            <ac:spMk id="181" creationId="{78E580EA-EC99-4332-8D18-609C3B8229C0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2" creationId="{2FB47560-FCD6-A9AB-C263-7339ABE6A733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3" creationId="{08B35F7C-AB63-9A0C-B2C1-FC62B94BB506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4" creationId="{D40270EC-9852-71FE-6464-34BC2622BB7D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5" creationId="{FB5E5B80-A202-9E05-BE9C-759460EC308D}"/>
          </ac:spMkLst>
        </pc:spChg>
        <pc:spChg chg="add mod">
          <ac:chgData name="Miha Grcar" userId="e5c00a8d-4dfe-484f-8df1-9221a675244d" providerId="ADAL" clId="{1775BD9D-1FB3-4C48-9098-C349C297F331}" dt="2025-01-13T19:17:14.593" v="717" actId="1037"/>
          <ac:spMkLst>
            <pc:docMk/>
            <pc:sldMk cId="3628822336" sldId="256"/>
            <ac:spMk id="186" creationId="{DDA227C7-2C24-9B00-47D4-4D078C7362C1}"/>
          </ac:spMkLst>
        </pc:spChg>
        <pc:spChg chg="add mod">
          <ac:chgData name="Miha Grcar" userId="e5c00a8d-4dfe-484f-8df1-9221a675244d" providerId="ADAL" clId="{1775BD9D-1FB3-4C48-9098-C349C297F331}" dt="2025-01-13T19:17:36.568" v="728" actId="1038"/>
          <ac:spMkLst>
            <pc:docMk/>
            <pc:sldMk cId="3628822336" sldId="256"/>
            <ac:spMk id="187" creationId="{F0162A32-4F0E-9E5C-F8B9-E646C492D63D}"/>
          </ac:spMkLst>
        </pc:spChg>
        <pc:spChg chg="add mod">
          <ac:chgData name="Miha Grcar" userId="e5c00a8d-4dfe-484f-8df1-9221a675244d" providerId="ADAL" clId="{1775BD9D-1FB3-4C48-9098-C349C297F331}" dt="2025-01-13T19:20:33.498" v="732" actId="1076"/>
          <ac:spMkLst>
            <pc:docMk/>
            <pc:sldMk cId="3628822336" sldId="256"/>
            <ac:spMk id="188" creationId="{48401872-AB46-0DFC-D2F9-C337D3F4BDCD}"/>
          </ac:spMkLst>
        </pc:spChg>
        <pc:spChg chg="add mod">
          <ac:chgData name="Miha Grcar" userId="e5c00a8d-4dfe-484f-8df1-9221a675244d" providerId="ADAL" clId="{1775BD9D-1FB3-4C48-9098-C349C297F331}" dt="2025-01-13T19:20:45.533" v="770" actId="1035"/>
          <ac:spMkLst>
            <pc:docMk/>
            <pc:sldMk cId="3628822336" sldId="256"/>
            <ac:spMk id="189" creationId="{AF453270-6700-3C49-D3D4-F8D4A1AACA53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0" creationId="{995232C8-5665-AE20-E29A-3EAFC3EC1C78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1" creationId="{648089CE-DFD3-B05D-E13F-DDFD60BCBA5F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192" creationId="{69FEE7C9-208A-B839-ED53-A04E27CFAA5F}"/>
          </ac:spMkLst>
        </pc:spChg>
        <pc:spChg chg="add mod">
          <ac:chgData name="Miha Grcar" userId="e5c00a8d-4dfe-484f-8df1-9221a675244d" providerId="ADAL" clId="{1775BD9D-1FB3-4C48-9098-C349C297F331}" dt="2025-01-13T19:39:12.061" v="842" actId="14100"/>
          <ac:spMkLst>
            <pc:docMk/>
            <pc:sldMk cId="3628822336" sldId="256"/>
            <ac:spMk id="193" creationId="{AE9BEB5C-1EB0-C7FA-3CC5-C1449350E149}"/>
          </ac:spMkLst>
        </pc:spChg>
        <pc:spChg chg="add mod">
          <ac:chgData name="Miha Grcar" userId="e5c00a8d-4dfe-484f-8df1-9221a675244d" providerId="ADAL" clId="{1775BD9D-1FB3-4C48-9098-C349C297F331}" dt="2025-01-13T19:38:56.716" v="839" actId="1076"/>
          <ac:spMkLst>
            <pc:docMk/>
            <pc:sldMk cId="3628822336" sldId="256"/>
            <ac:spMk id="194" creationId="{4CC59D42-4E7C-850C-82FE-443301142C96}"/>
          </ac:spMkLst>
        </pc:spChg>
        <pc:spChg chg="add mod">
          <ac:chgData name="Miha Grcar" userId="e5c00a8d-4dfe-484f-8df1-9221a675244d" providerId="ADAL" clId="{1775BD9D-1FB3-4C48-9098-C349C297F331}" dt="2025-01-13T19:40:19.213" v="887" actId="1038"/>
          <ac:spMkLst>
            <pc:docMk/>
            <pc:sldMk cId="3628822336" sldId="256"/>
            <ac:spMk id="195" creationId="{852A960F-6AC1-D7F0-3407-A222A67A1378}"/>
          </ac:spMkLst>
        </pc:spChg>
        <pc:spChg chg="add mod">
          <ac:chgData name="Miha Grcar" userId="e5c00a8d-4dfe-484f-8df1-9221a675244d" providerId="ADAL" clId="{1775BD9D-1FB3-4C48-9098-C349C297F331}" dt="2025-01-13T19:40:22.904" v="888"/>
          <ac:spMkLst>
            <pc:docMk/>
            <pc:sldMk cId="3628822336" sldId="256"/>
            <ac:spMk id="196" creationId="{3979C736-37A5-E885-0DCC-EF17AF17F172}"/>
          </ac:spMkLst>
        </pc:spChg>
        <pc:spChg chg="add mod">
          <ac:chgData name="Miha Grcar" userId="e5c00a8d-4dfe-484f-8df1-9221a675244d" providerId="ADAL" clId="{1775BD9D-1FB3-4C48-9098-C349C297F331}" dt="2025-01-13T19:40:27.139" v="889"/>
          <ac:spMkLst>
            <pc:docMk/>
            <pc:sldMk cId="3628822336" sldId="256"/>
            <ac:spMk id="197" creationId="{5AEBED2F-911C-BAD0-2239-18C8DCC3C42C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198" creationId="{8F16B473-2DA6-D69D-83BF-56566E9EE510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199" creationId="{BEE79D99-317A-6FBC-72C0-04C7164AAD34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200" creationId="{C73DD7C4-9CBD-0DEA-A265-4D500B06EBA2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201" creationId="{314954EB-F17E-CBA7-874B-B4622D23D318}"/>
          </ac:spMkLst>
        </pc:spChg>
        <pc:spChg chg="add mod">
          <ac:chgData name="Miha Grcar" userId="e5c00a8d-4dfe-484f-8df1-9221a675244d" providerId="ADAL" clId="{1775BD9D-1FB3-4C48-9098-C349C297F331}" dt="2025-01-13T19:41:59.590" v="909" actId="20577"/>
          <ac:spMkLst>
            <pc:docMk/>
            <pc:sldMk cId="3628822336" sldId="256"/>
            <ac:spMk id="202" creationId="{7D27A51A-6D40-A8F4-4853-FDE4FF143993}"/>
          </ac:spMkLst>
        </pc:spChg>
        <pc:spChg chg="add mod">
          <ac:chgData name="Miha Grcar" userId="e5c00a8d-4dfe-484f-8df1-9221a675244d" providerId="ADAL" clId="{1775BD9D-1FB3-4C48-9098-C349C297F331}" dt="2025-01-13T19:42:27.803" v="921" actId="20577"/>
          <ac:spMkLst>
            <pc:docMk/>
            <pc:sldMk cId="3628822336" sldId="256"/>
            <ac:spMk id="203" creationId="{336437C0-172E-27A6-C2D1-E7D07AB6E998}"/>
          </ac:spMkLst>
        </pc:spChg>
        <pc:spChg chg="add mod">
          <ac:chgData name="Miha Grcar" userId="e5c00a8d-4dfe-484f-8df1-9221a675244d" providerId="ADAL" clId="{1775BD9D-1FB3-4C48-9098-C349C297F331}" dt="2025-01-13T19:47:20.364" v="925"/>
          <ac:spMkLst>
            <pc:docMk/>
            <pc:sldMk cId="3628822336" sldId="256"/>
            <ac:spMk id="205" creationId="{AD75F104-6765-7111-C79D-FF075C49EF60}"/>
          </ac:spMkLst>
        </pc:spChg>
        <pc:spChg chg="add mod">
          <ac:chgData name="Miha Grcar" userId="e5c00a8d-4dfe-484f-8df1-9221a675244d" providerId="ADAL" clId="{1775BD9D-1FB3-4C48-9098-C349C297F331}" dt="2025-01-13T19:47:20.364" v="925"/>
          <ac:spMkLst>
            <pc:docMk/>
            <pc:sldMk cId="3628822336" sldId="256"/>
            <ac:spMk id="206" creationId="{C5BBD439-A703-F20B-C26D-A03639BDCCE9}"/>
          </ac:spMkLst>
        </pc:spChg>
        <pc:spChg chg="add mod">
          <ac:chgData name="Miha Grcar" userId="e5c00a8d-4dfe-484f-8df1-9221a675244d" providerId="ADAL" clId="{1775BD9D-1FB3-4C48-9098-C349C297F331}" dt="2025-01-13T19:47:24.508" v="926"/>
          <ac:spMkLst>
            <pc:docMk/>
            <pc:sldMk cId="3628822336" sldId="256"/>
            <ac:spMk id="208" creationId="{4657D02C-B445-1A2D-DD5D-786F4E42FB4E}"/>
          </ac:spMkLst>
        </pc:spChg>
        <pc:spChg chg="add mod">
          <ac:chgData name="Miha Grcar" userId="e5c00a8d-4dfe-484f-8df1-9221a675244d" providerId="ADAL" clId="{1775BD9D-1FB3-4C48-9098-C349C297F331}" dt="2025-01-13T19:47:24.508" v="926"/>
          <ac:spMkLst>
            <pc:docMk/>
            <pc:sldMk cId="3628822336" sldId="256"/>
            <ac:spMk id="209" creationId="{3BB62A45-1AAD-53BA-A520-A1E50CC15729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0" creationId="{0ACC046F-D654-C5DF-7F43-BAD6D375FFE9}"/>
          </ac:spMkLst>
        </pc:spChg>
        <pc:spChg chg="add mod">
          <ac:chgData name="Miha Grcar" userId="e5c00a8d-4dfe-484f-8df1-9221a675244d" providerId="ADAL" clId="{1775BD9D-1FB3-4C48-9098-C349C297F331}" dt="2025-01-13T19:48:10.126" v="947" actId="408"/>
          <ac:spMkLst>
            <pc:docMk/>
            <pc:sldMk cId="3628822336" sldId="256"/>
            <ac:spMk id="211" creationId="{36E23C4D-48C0-9233-93A3-D01D0D4DCEC3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2" creationId="{6B102305-9B94-52AD-7BE9-BD462F8B0FE2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3" creationId="{81F9F1F5-7421-CFE4-328D-80E0EBFA29B6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4" creationId="{70F90103-F3DB-5DE5-F71B-77247E4EE5DC}"/>
          </ac:spMkLst>
        </pc:spChg>
        <pc:spChg chg="add mod">
          <ac:chgData name="Miha Grcar" userId="e5c00a8d-4dfe-484f-8df1-9221a675244d" providerId="ADAL" clId="{1775BD9D-1FB3-4C48-9098-C349C297F331}" dt="2025-01-13T19:50:48.988" v="1108" actId="1035"/>
          <ac:spMkLst>
            <pc:docMk/>
            <pc:sldMk cId="3628822336" sldId="256"/>
            <ac:spMk id="215" creationId="{6249808E-33E0-DDFD-E8B6-8EDA459F02F0}"/>
          </ac:spMkLst>
        </pc:spChg>
        <pc:spChg chg="add mod">
          <ac:chgData name="Miha Grcar" userId="e5c00a8d-4dfe-484f-8df1-9221a675244d" providerId="ADAL" clId="{1775BD9D-1FB3-4C48-9098-C349C297F331}" dt="2025-01-13T19:49:18.124" v="1092" actId="1035"/>
          <ac:spMkLst>
            <pc:docMk/>
            <pc:sldMk cId="3628822336" sldId="256"/>
            <ac:spMk id="216" creationId="{EF9C518E-8A15-60F5-1FD2-46DEAD76227A}"/>
          </ac:spMkLst>
        </pc:spChg>
        <pc:spChg chg="add mod">
          <ac:chgData name="Miha Grcar" userId="e5c00a8d-4dfe-484f-8df1-9221a675244d" providerId="ADAL" clId="{1775BD9D-1FB3-4C48-9098-C349C297F331}" dt="2025-01-13T19:53:01.320" v="1109"/>
          <ac:spMkLst>
            <pc:docMk/>
            <pc:sldMk cId="3628822336" sldId="256"/>
            <ac:spMk id="217" creationId="{55F43811-C393-999F-46E2-B20080A0DC4B}"/>
          </ac:spMkLst>
        </pc:spChg>
        <pc:spChg chg="add mod">
          <ac:chgData name="Miha Grcar" userId="e5c00a8d-4dfe-484f-8df1-9221a675244d" providerId="ADAL" clId="{1775BD9D-1FB3-4C48-9098-C349C297F331}" dt="2025-01-13T19:53:01.320" v="1109"/>
          <ac:spMkLst>
            <pc:docMk/>
            <pc:sldMk cId="3628822336" sldId="256"/>
            <ac:spMk id="218" creationId="{1234C831-0D22-C920-5D14-AF7A9064D13C}"/>
          </ac:spMkLst>
        </pc:spChg>
        <pc:spChg chg="add mod">
          <ac:chgData name="Miha Grcar" userId="e5c00a8d-4dfe-484f-8df1-9221a675244d" providerId="ADAL" clId="{1775BD9D-1FB3-4C48-9098-C349C297F331}" dt="2025-01-13T19:53:21.942" v="1156" actId="1038"/>
          <ac:spMkLst>
            <pc:docMk/>
            <pc:sldMk cId="3628822336" sldId="256"/>
            <ac:spMk id="219" creationId="{86E18FD0-CBD8-1D72-835C-AAE17D4FB026}"/>
          </ac:spMkLst>
        </pc:spChg>
        <pc:spChg chg="add mod">
          <ac:chgData name="Miha Grcar" userId="e5c00a8d-4dfe-484f-8df1-9221a675244d" providerId="ADAL" clId="{1775BD9D-1FB3-4C48-9098-C349C297F331}" dt="2025-01-13T19:53:36.290" v="1213" actId="1035"/>
          <ac:spMkLst>
            <pc:docMk/>
            <pc:sldMk cId="3628822336" sldId="256"/>
            <ac:spMk id="220" creationId="{8A0C9337-673D-CF04-ECEF-A0F70B8CE068}"/>
          </ac:spMkLst>
        </pc:spChg>
        <pc:spChg chg="add mod">
          <ac:chgData name="Miha Grcar" userId="e5c00a8d-4dfe-484f-8df1-9221a675244d" providerId="ADAL" clId="{1775BD9D-1FB3-4C48-9098-C349C297F331}" dt="2025-01-13T19:53:48.651" v="1239" actId="1036"/>
          <ac:spMkLst>
            <pc:docMk/>
            <pc:sldMk cId="3628822336" sldId="256"/>
            <ac:spMk id="221" creationId="{DEA80906-470B-1609-1B05-5A55B5E6FF7A}"/>
          </ac:spMkLst>
        </pc:spChg>
        <pc:spChg chg="add mod">
          <ac:chgData name="Miha Grcar" userId="e5c00a8d-4dfe-484f-8df1-9221a675244d" providerId="ADAL" clId="{1775BD9D-1FB3-4C48-9098-C349C297F331}" dt="2025-01-13T19:54:05.975" v="1269" actId="1035"/>
          <ac:spMkLst>
            <pc:docMk/>
            <pc:sldMk cId="3628822336" sldId="256"/>
            <ac:spMk id="222" creationId="{1391C3BD-8E52-5F2C-5BA4-66CC98E36202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3" creationId="{17CB5686-7B13-67FA-BD34-6C327BD9F14F}"/>
          </ac:spMkLst>
        </pc:spChg>
        <pc:spChg chg="add mod">
          <ac:chgData name="Miha Grcar" userId="e5c00a8d-4dfe-484f-8df1-9221a675244d" providerId="ADAL" clId="{1775BD9D-1FB3-4C48-9098-C349C297F331}" dt="2025-01-13T19:55:00.856" v="1316" actId="14100"/>
          <ac:spMkLst>
            <pc:docMk/>
            <pc:sldMk cId="3628822336" sldId="256"/>
            <ac:spMk id="224" creationId="{BF56A110-6BD7-1DC2-6CF8-521369217ECB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5" creationId="{466B853A-C4C4-205F-E86D-906E58D45C90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6" creationId="{5EB4410D-5595-76DC-C60B-098983934723}"/>
          </ac:spMkLst>
        </pc:spChg>
        <pc:spChg chg="add mod">
          <ac:chgData name="Miha Grcar" userId="e5c00a8d-4dfe-484f-8df1-9221a675244d" providerId="ADAL" clId="{1775BD9D-1FB3-4C48-9098-C349C297F331}" dt="2025-01-13T19:57:05.598" v="1466" actId="1037"/>
          <ac:spMkLst>
            <pc:docMk/>
            <pc:sldMk cId="3628822336" sldId="256"/>
            <ac:spMk id="227" creationId="{AE24C219-07E1-7D5C-38C9-EFF8D36DF0CD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8" creationId="{2B12D208-8515-9345-B512-586C7B8D88AD}"/>
          </ac:spMkLst>
        </pc:spChg>
        <pc:spChg chg="add mod">
          <ac:chgData name="Miha Grcar" userId="e5c00a8d-4dfe-484f-8df1-9221a675244d" providerId="ADAL" clId="{1775BD9D-1FB3-4C48-9098-C349C297F331}" dt="2025-01-13T19:58:47.690" v="1654" actId="14100"/>
          <ac:spMkLst>
            <pc:docMk/>
            <pc:sldMk cId="3628822336" sldId="256"/>
            <ac:spMk id="229" creationId="{6A9B7E72-5DBE-5A4F-C306-6B25FBE52BBC}"/>
          </ac:spMkLst>
        </pc:spChg>
        <pc:spChg chg="add mod">
          <ac:chgData name="Miha Grcar" userId="e5c00a8d-4dfe-484f-8df1-9221a675244d" providerId="ADAL" clId="{1775BD9D-1FB3-4C48-9098-C349C297F331}" dt="2025-01-13T19:59:15.881" v="1680" actId="1038"/>
          <ac:spMkLst>
            <pc:docMk/>
            <pc:sldMk cId="3628822336" sldId="256"/>
            <ac:spMk id="230" creationId="{B653122D-1716-8D4C-1485-C55229903F6F}"/>
          </ac:spMkLst>
        </pc:spChg>
        <pc:spChg chg="add mod">
          <ac:chgData name="Miha Grcar" userId="e5c00a8d-4dfe-484f-8df1-9221a675244d" providerId="ADAL" clId="{1775BD9D-1FB3-4C48-9098-C349C297F331}" dt="2025-01-13T20:39:32.881" v="1716" actId="14100"/>
          <ac:spMkLst>
            <pc:docMk/>
            <pc:sldMk cId="3628822336" sldId="256"/>
            <ac:spMk id="231" creationId="{3E2E0484-A728-B50C-8BA8-C2A51D9EA12E}"/>
          </ac:spMkLst>
        </pc:spChg>
        <pc:spChg chg="add mod">
          <ac:chgData name="Miha Grcar" userId="e5c00a8d-4dfe-484f-8df1-9221a675244d" providerId="ADAL" clId="{1775BD9D-1FB3-4C48-9098-C349C297F331}" dt="2025-01-13T20:39:27.522" v="1715" actId="1036"/>
          <ac:spMkLst>
            <pc:docMk/>
            <pc:sldMk cId="3628822336" sldId="256"/>
            <ac:spMk id="232" creationId="{DF21D1F3-5EF6-4C00-8F78-C1BEBCB7F21E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3" creationId="{45DB4D9C-9E6A-5DAD-70A7-AB04BB9FB85F}"/>
          </ac:spMkLst>
        </pc:spChg>
        <pc:spChg chg="add mod">
          <ac:chgData name="Miha Grcar" userId="e5c00a8d-4dfe-484f-8df1-9221a675244d" providerId="ADAL" clId="{1775BD9D-1FB3-4C48-9098-C349C297F331}" dt="2025-01-13T20:41:28.799" v="1744" actId="1076"/>
          <ac:spMkLst>
            <pc:docMk/>
            <pc:sldMk cId="3628822336" sldId="256"/>
            <ac:spMk id="234" creationId="{0AD72C92-400E-449E-4604-7C144940A89F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5" creationId="{3A413EE4-DAE5-4D88-7A51-BC5C56A57596}"/>
          </ac:spMkLst>
        </pc:spChg>
        <pc:spChg chg="add mod">
          <ac:chgData name="Miha Grcar" userId="e5c00a8d-4dfe-484f-8df1-9221a675244d" providerId="ADAL" clId="{1775BD9D-1FB3-4C48-9098-C349C297F331}" dt="2025-01-13T20:42:01.218" v="1780" actId="1038"/>
          <ac:spMkLst>
            <pc:docMk/>
            <pc:sldMk cId="3628822336" sldId="256"/>
            <ac:spMk id="236" creationId="{71438402-A08D-B581-3940-B40279E4273E}"/>
          </ac:spMkLst>
        </pc:spChg>
        <pc:spChg chg="add mod">
          <ac:chgData name="Miha Grcar" userId="e5c00a8d-4dfe-484f-8df1-9221a675244d" providerId="ADAL" clId="{1775BD9D-1FB3-4C48-9098-C349C297F331}" dt="2025-01-13T20:42:19.962" v="1782" actId="1076"/>
          <ac:spMkLst>
            <pc:docMk/>
            <pc:sldMk cId="3628822336" sldId="256"/>
            <ac:spMk id="237" creationId="{730A469B-9DD6-B042-518F-870BCDA959FD}"/>
          </ac:spMkLst>
        </pc:spChg>
        <pc:spChg chg="add mod">
          <ac:chgData name="Miha Grcar" userId="e5c00a8d-4dfe-484f-8df1-9221a675244d" providerId="ADAL" clId="{1775BD9D-1FB3-4C48-9098-C349C297F331}" dt="2025-01-13T20:42:47.568" v="1790" actId="1037"/>
          <ac:spMkLst>
            <pc:docMk/>
            <pc:sldMk cId="3628822336" sldId="256"/>
            <ac:spMk id="238" creationId="{2A24D0E4-2F04-6839-CF08-EAA90586740E}"/>
          </ac:spMkLst>
        </pc:spChg>
        <pc:spChg chg="add mod">
          <ac:chgData name="Miha Grcar" userId="e5c00a8d-4dfe-484f-8df1-9221a675244d" providerId="ADAL" clId="{1775BD9D-1FB3-4C48-9098-C349C297F331}" dt="2025-01-13T20:43:14.735" v="1809" actId="14100"/>
          <ac:spMkLst>
            <pc:docMk/>
            <pc:sldMk cId="3628822336" sldId="256"/>
            <ac:spMk id="239" creationId="{2134A1B6-BE97-BAB4-9B84-194EED775B81}"/>
          </ac:spMkLst>
        </pc:spChg>
        <pc:spChg chg="add mod">
          <ac:chgData name="Miha Grcar" userId="e5c00a8d-4dfe-484f-8df1-9221a675244d" providerId="ADAL" clId="{1775BD9D-1FB3-4C48-9098-C349C297F331}" dt="2025-01-13T20:43:39.135" v="1821" actId="14100"/>
          <ac:spMkLst>
            <pc:docMk/>
            <pc:sldMk cId="3628822336" sldId="256"/>
            <ac:spMk id="240" creationId="{158C2520-F1EA-AB52-D8AC-FA4F4A436480}"/>
          </ac:spMkLst>
        </pc:spChg>
        <pc:spChg chg="add mod">
          <ac:chgData name="Miha Grcar" userId="e5c00a8d-4dfe-484f-8df1-9221a675244d" providerId="ADAL" clId="{1775BD9D-1FB3-4C48-9098-C349C297F331}" dt="2025-01-13T20:45:34.172" v="1853" actId="1035"/>
          <ac:spMkLst>
            <pc:docMk/>
            <pc:sldMk cId="3628822336" sldId="256"/>
            <ac:spMk id="241" creationId="{6E9EF6D5-7103-FDC7-D50F-B13BFBFF606E}"/>
          </ac:spMkLst>
        </pc:spChg>
        <pc:spChg chg="add mod">
          <ac:chgData name="Miha Grcar" userId="e5c00a8d-4dfe-484f-8df1-9221a675244d" providerId="ADAL" clId="{1775BD9D-1FB3-4C48-9098-C349C297F331}" dt="2025-01-13T20:45:56.788" v="1865" actId="1038"/>
          <ac:spMkLst>
            <pc:docMk/>
            <pc:sldMk cId="3628822336" sldId="256"/>
            <ac:spMk id="242" creationId="{1AB968E8-273D-C089-107B-CC30ABA6ABB4}"/>
          </ac:spMkLst>
        </pc:spChg>
        <pc:spChg chg="add mod">
          <ac:chgData name="Miha Grcar" userId="e5c00a8d-4dfe-484f-8df1-9221a675244d" providerId="ADAL" clId="{1775BD9D-1FB3-4C48-9098-C349C297F331}" dt="2025-01-13T20:46:34.164" v="1867" actId="571"/>
          <ac:spMkLst>
            <pc:docMk/>
            <pc:sldMk cId="3628822336" sldId="256"/>
            <ac:spMk id="244" creationId="{245F48FE-3D72-088C-9E52-820AFA933E19}"/>
          </ac:spMkLst>
        </pc:spChg>
        <pc:spChg chg="add mod">
          <ac:chgData name="Miha Grcar" userId="e5c00a8d-4dfe-484f-8df1-9221a675244d" providerId="ADAL" clId="{1775BD9D-1FB3-4C48-9098-C349C297F331}" dt="2025-01-13T20:47:01.949" v="1876" actId="1037"/>
          <ac:spMkLst>
            <pc:docMk/>
            <pc:sldMk cId="3628822336" sldId="256"/>
            <ac:spMk id="245" creationId="{4E2D5BA9-F38B-C867-7943-4E93FF4ECCDA}"/>
          </ac:spMkLst>
        </pc:spChg>
        <pc:spChg chg="add mod">
          <ac:chgData name="Miha Grcar" userId="e5c00a8d-4dfe-484f-8df1-9221a675244d" providerId="ADAL" clId="{1775BD9D-1FB3-4C48-9098-C349C297F331}" dt="2025-01-13T20:47:25.446" v="1887" actId="1036"/>
          <ac:spMkLst>
            <pc:docMk/>
            <pc:sldMk cId="3628822336" sldId="256"/>
            <ac:spMk id="246" creationId="{6DD01139-0207-881D-ABB5-566A584D001D}"/>
          </ac:spMkLst>
        </pc:spChg>
        <pc:spChg chg="add mod">
          <ac:chgData name="Miha Grcar" userId="e5c00a8d-4dfe-484f-8df1-9221a675244d" providerId="ADAL" clId="{1775BD9D-1FB3-4C48-9098-C349C297F331}" dt="2025-01-13T20:48:07.531" v="1932" actId="1036"/>
          <ac:spMkLst>
            <pc:docMk/>
            <pc:sldMk cId="3628822336" sldId="256"/>
            <ac:spMk id="247" creationId="{A8B24306-1A68-82DA-D73E-F23E7D7D9FF4}"/>
          </ac:spMkLst>
        </pc:spChg>
        <pc:spChg chg="add mod">
          <ac:chgData name="Miha Grcar" userId="e5c00a8d-4dfe-484f-8df1-9221a675244d" providerId="ADAL" clId="{1775BD9D-1FB3-4C48-9098-C349C297F331}" dt="2025-01-13T20:49:41.948" v="1951" actId="1035"/>
          <ac:spMkLst>
            <pc:docMk/>
            <pc:sldMk cId="3628822336" sldId="256"/>
            <ac:spMk id="248" creationId="{D4D35C7E-7E1F-BA8D-5BB0-FE96E685B157}"/>
          </ac:spMkLst>
        </pc:spChg>
        <pc:spChg chg="add mod">
          <ac:chgData name="Miha Grcar" userId="e5c00a8d-4dfe-484f-8df1-9221a675244d" providerId="ADAL" clId="{1775BD9D-1FB3-4C48-9098-C349C297F331}" dt="2025-01-13T20:50:03.259" v="1971" actId="1035"/>
          <ac:spMkLst>
            <pc:docMk/>
            <pc:sldMk cId="3628822336" sldId="256"/>
            <ac:spMk id="249" creationId="{FED1573D-8F57-FF57-9DEF-E9C8B67258B8}"/>
          </ac:spMkLst>
        </pc:spChg>
        <pc:spChg chg="add mod">
          <ac:chgData name="Miha Grcar" userId="e5c00a8d-4dfe-484f-8df1-9221a675244d" providerId="ADAL" clId="{1775BD9D-1FB3-4C48-9098-C349C297F331}" dt="2025-01-13T20:50:20.483" v="1989" actId="1035"/>
          <ac:spMkLst>
            <pc:docMk/>
            <pc:sldMk cId="3628822336" sldId="256"/>
            <ac:spMk id="250" creationId="{33AA40D1-250E-C033-C90E-1617D4378645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1" creationId="{66FB3556-9777-D22B-2E8C-8CA22019BC7D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2" creationId="{A939E9EF-78A2-92CB-B638-F2FB98E02FAC}"/>
          </ac:spMkLst>
        </pc:spChg>
        <pc:spChg chg="add mod">
          <ac:chgData name="Miha Grcar" userId="e5c00a8d-4dfe-484f-8df1-9221a675244d" providerId="ADAL" clId="{1775BD9D-1FB3-4C48-9098-C349C297F331}" dt="2025-01-13T20:53:13.323" v="2040" actId="1038"/>
          <ac:spMkLst>
            <pc:docMk/>
            <pc:sldMk cId="3628822336" sldId="256"/>
            <ac:spMk id="253" creationId="{C12B7F2A-CAAB-0E01-D932-DB494EFFC0D1}"/>
          </ac:spMkLst>
        </pc:spChg>
        <pc:spChg chg="add mod">
          <ac:chgData name="Miha Grcar" userId="e5c00a8d-4dfe-484f-8df1-9221a675244d" providerId="ADAL" clId="{1775BD9D-1FB3-4C48-9098-C349C297F331}" dt="2025-01-13T20:54:58.259" v="2051" actId="14100"/>
          <ac:spMkLst>
            <pc:docMk/>
            <pc:sldMk cId="3628822336" sldId="256"/>
            <ac:spMk id="254" creationId="{0FBE69E0-E940-5EAF-DB1B-13E2D283060B}"/>
          </ac:spMkLst>
        </pc:spChg>
        <pc:spChg chg="add mod">
          <ac:chgData name="Miha Grcar" userId="e5c00a8d-4dfe-484f-8df1-9221a675244d" providerId="ADAL" clId="{1775BD9D-1FB3-4C48-9098-C349C297F331}" dt="2025-01-13T20:55:11.926" v="2068" actId="1036"/>
          <ac:spMkLst>
            <pc:docMk/>
            <pc:sldMk cId="3628822336" sldId="256"/>
            <ac:spMk id="255" creationId="{B04C135A-74D0-3A3E-5D4F-63C43BD50DFF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6" creationId="{4F715B33-B39D-15CF-8D48-3E01C88EF287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7" creationId="{30165FF3-703F-FF54-602B-1FF6B58B812D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58" creationId="{7892F10E-93A1-42BC-6906-0CA6083CA9D3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59" creationId="{912A7567-25CA-8487-4569-976416C9AC9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0" creationId="{3B3B88AB-4A1C-DB7C-4DC0-8E4291FE44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1" creationId="{27251CEE-AD20-BEC0-34AF-FD8275AFE37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2" creationId="{12CAADD3-929D-FB5C-90A2-830D289A70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3" creationId="{22B68225-E757-7036-7B2A-DF0E66930041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4" creationId="{2AB8CF8A-7294-1666-35ED-3F12AD0F7826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5" creationId="{BD9CB6FC-6F3F-1632-7047-2231B2B6F377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6" creationId="{70D65447-0C99-D4A2-FE15-E464354CA493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67" creationId="{17918F74-7DAF-47A3-A028-B493BE56BB97}"/>
          </ac:spMkLst>
        </pc:spChg>
        <pc:spChg chg="add mod">
          <ac:chgData name="Miha Grcar" userId="e5c00a8d-4dfe-484f-8df1-9221a675244d" providerId="ADAL" clId="{1775BD9D-1FB3-4C48-9098-C349C297F331}" dt="2025-01-13T21:00:23.494" v="2178" actId="1076"/>
          <ac:spMkLst>
            <pc:docMk/>
            <pc:sldMk cId="3628822336" sldId="256"/>
            <ac:spMk id="268" creationId="{C1F6A547-BD3D-ED20-4EBC-AD809671147A}"/>
          </ac:spMkLst>
        </pc:spChg>
        <pc:spChg chg="add mod">
          <ac:chgData name="Miha Grcar" userId="e5c00a8d-4dfe-484f-8df1-9221a675244d" providerId="ADAL" clId="{1775BD9D-1FB3-4C48-9098-C349C297F331}" dt="2025-01-13T21:00:41.001" v="2187" actId="1036"/>
          <ac:spMkLst>
            <pc:docMk/>
            <pc:sldMk cId="3628822336" sldId="256"/>
            <ac:spMk id="269" creationId="{9B9DC265-73A7-F8B9-F23E-EFE3BF4CD528}"/>
          </ac:spMkLst>
        </pc:spChg>
        <pc:spChg chg="add mod">
          <ac:chgData name="Miha Grcar" userId="e5c00a8d-4dfe-484f-8df1-9221a675244d" providerId="ADAL" clId="{1775BD9D-1FB3-4C48-9098-C349C297F331}" dt="2025-01-13T21:00:55.851" v="2198" actId="1037"/>
          <ac:spMkLst>
            <pc:docMk/>
            <pc:sldMk cId="3628822336" sldId="256"/>
            <ac:spMk id="270" creationId="{68E69C9B-D09F-5C82-AE8B-BF385E095614}"/>
          </ac:spMkLst>
        </pc:spChg>
        <pc:spChg chg="add mod">
          <ac:chgData name="Miha Grcar" userId="e5c00a8d-4dfe-484f-8df1-9221a675244d" providerId="ADAL" clId="{1775BD9D-1FB3-4C48-9098-C349C297F331}" dt="2025-01-13T21:01:58.789" v="2213" actId="1038"/>
          <ac:spMkLst>
            <pc:docMk/>
            <pc:sldMk cId="3628822336" sldId="256"/>
            <ac:spMk id="271" creationId="{4BE29A65-4B5F-2E50-96EF-29FFEE1F8D18}"/>
          </ac:spMkLst>
        </pc:spChg>
        <pc:spChg chg="add mod">
          <ac:chgData name="Miha Grcar" userId="e5c00a8d-4dfe-484f-8df1-9221a675244d" providerId="ADAL" clId="{1775BD9D-1FB3-4C48-9098-C349C297F331}" dt="2025-01-13T21:02:18.316" v="2216" actId="14100"/>
          <ac:spMkLst>
            <pc:docMk/>
            <pc:sldMk cId="3628822336" sldId="256"/>
            <ac:spMk id="272" creationId="{98E237BA-82B5-5EE4-AED4-4376465AAA9F}"/>
          </ac:spMkLst>
        </pc:spChg>
        <pc:spChg chg="add mod">
          <ac:chgData name="Miha Grcar" userId="e5c00a8d-4dfe-484f-8df1-9221a675244d" providerId="ADAL" clId="{1775BD9D-1FB3-4C48-9098-C349C297F331}" dt="2025-01-13T21:02:30.768" v="2220" actId="1076"/>
          <ac:spMkLst>
            <pc:docMk/>
            <pc:sldMk cId="3628822336" sldId="256"/>
            <ac:spMk id="273" creationId="{C4E2885C-FAC8-5511-32C5-E16FF1490607}"/>
          </ac:spMkLst>
        </pc:spChg>
        <pc:spChg chg="add mod">
          <ac:chgData name="Miha Grcar" userId="e5c00a8d-4dfe-484f-8df1-9221a675244d" providerId="ADAL" clId="{1775BD9D-1FB3-4C48-9098-C349C297F331}" dt="2025-01-13T21:03:05.942" v="2236" actId="1037"/>
          <ac:spMkLst>
            <pc:docMk/>
            <pc:sldMk cId="3628822336" sldId="256"/>
            <ac:spMk id="274" creationId="{FDABFDA6-7476-790E-6699-2AAFC672052D}"/>
          </ac:spMkLst>
        </pc:spChg>
        <pc:spChg chg="add mod">
          <ac:chgData name="Miha Grcar" userId="e5c00a8d-4dfe-484f-8df1-9221a675244d" providerId="ADAL" clId="{1775BD9D-1FB3-4C48-9098-C349C297F331}" dt="2025-01-13T21:04:29.776" v="2241" actId="1076"/>
          <ac:spMkLst>
            <pc:docMk/>
            <pc:sldMk cId="3628822336" sldId="256"/>
            <ac:spMk id="275" creationId="{03982B86-62D7-FEFD-04A5-910890E339CF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6" creationId="{6402CEB5-2D73-9EBD-E1C2-21F32A1438B6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7" creationId="{3427AB16-DE94-8149-CEB4-DD8E3C3EA239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8" creationId="{D77046A3-AC67-9F6C-00B2-B9C218038E96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9" creationId="{CA758204-2472-5EC0-0C7D-54B2513F2F7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0" creationId="{FAF2222C-D1AF-5824-9570-56F7B3EB8360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1" creationId="{E3871010-3DBD-05A4-A30D-6BAB0ABE6DC2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2" creationId="{6730B9DF-DF1F-181A-FE90-BCB411260BBC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3" creationId="{1C260BFD-FD3F-8B4B-E093-26A645F3991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4" creationId="{BDDD2D4E-0379-5735-E312-DE846971FD68}"/>
          </ac:spMkLst>
        </pc:spChg>
        <pc:spChg chg="add mod">
          <ac:chgData name="Miha Grcar" userId="e5c00a8d-4dfe-484f-8df1-9221a675244d" providerId="ADAL" clId="{1775BD9D-1FB3-4C48-9098-C349C297F331}" dt="2025-01-13T21:10:28.619" v="2336" actId="1038"/>
          <ac:spMkLst>
            <pc:docMk/>
            <pc:sldMk cId="3628822336" sldId="256"/>
            <ac:spMk id="285" creationId="{8D41B118-7C96-81D5-6367-A72E821575CA}"/>
          </ac:spMkLst>
        </pc:spChg>
        <pc:spChg chg="add mod">
          <ac:chgData name="Miha Grcar" userId="e5c00a8d-4dfe-484f-8df1-9221a675244d" providerId="ADAL" clId="{1775BD9D-1FB3-4C48-9098-C349C297F331}" dt="2025-01-13T21:11:18.373" v="2351" actId="1038"/>
          <ac:spMkLst>
            <pc:docMk/>
            <pc:sldMk cId="3628822336" sldId="256"/>
            <ac:spMk id="286" creationId="{5063EB3A-296A-0734-B133-6297378431DA}"/>
          </ac:spMkLst>
        </pc:spChg>
        <pc:spChg chg="add mod">
          <ac:chgData name="Miha Grcar" userId="e5c00a8d-4dfe-484f-8df1-9221a675244d" providerId="ADAL" clId="{1775BD9D-1FB3-4C48-9098-C349C297F331}" dt="2025-01-13T21:12:23.598" v="2389" actId="1038"/>
          <ac:spMkLst>
            <pc:docMk/>
            <pc:sldMk cId="3628822336" sldId="256"/>
            <ac:spMk id="287" creationId="{B0575F9C-FF36-9E24-C2A2-D9C3A570D361}"/>
          </ac:spMkLst>
        </pc:spChg>
        <pc:spChg chg="add mod">
          <ac:chgData name="Miha Grcar" userId="e5c00a8d-4dfe-484f-8df1-9221a675244d" providerId="ADAL" clId="{1775BD9D-1FB3-4C48-9098-C349C297F331}" dt="2025-01-13T21:12:40.675" v="2395" actId="1036"/>
          <ac:spMkLst>
            <pc:docMk/>
            <pc:sldMk cId="3628822336" sldId="256"/>
            <ac:spMk id="288" creationId="{24DA8645-15EC-BE0F-81E1-35AA53EDD473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89" creationId="{B098440E-887C-EFEE-0571-9CC8D7E17C6D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90" creationId="{E6575D61-3255-6DC5-F02A-0D4910EFCBEB}"/>
          </ac:spMkLst>
        </pc:spChg>
        <pc:spChg chg="add mod">
          <ac:chgData name="Miha Grcar" userId="e5c00a8d-4dfe-484f-8df1-9221a675244d" providerId="ADAL" clId="{1775BD9D-1FB3-4C48-9098-C349C297F331}" dt="2025-01-13T21:14:41.334" v="2457" actId="1036"/>
          <ac:spMkLst>
            <pc:docMk/>
            <pc:sldMk cId="3628822336" sldId="256"/>
            <ac:spMk id="291" creationId="{36D1889F-DDDC-FCE0-140F-2D7C16BE18C6}"/>
          </ac:spMkLst>
        </pc:spChg>
        <pc:spChg chg="add mod">
          <ac:chgData name="Miha Grcar" userId="e5c00a8d-4dfe-484f-8df1-9221a675244d" providerId="ADAL" clId="{1775BD9D-1FB3-4C48-9098-C349C297F331}" dt="2025-01-13T21:15:10.084" v="2510" actId="1036"/>
          <ac:spMkLst>
            <pc:docMk/>
            <pc:sldMk cId="3628822336" sldId="256"/>
            <ac:spMk id="292" creationId="{61D5F6AB-24ED-16D6-7786-8493F2F076E0}"/>
          </ac:spMkLst>
        </pc:spChg>
        <pc:spChg chg="add mod">
          <ac:chgData name="Miha Grcar" userId="e5c00a8d-4dfe-484f-8df1-9221a675244d" providerId="ADAL" clId="{1775BD9D-1FB3-4C48-9098-C349C297F331}" dt="2025-01-13T21:16:10.229" v="2530" actId="1038"/>
          <ac:spMkLst>
            <pc:docMk/>
            <pc:sldMk cId="3628822336" sldId="256"/>
            <ac:spMk id="293" creationId="{6C2486EC-4964-5B94-09D7-CE0564EF4C05}"/>
          </ac:spMkLst>
        </pc:s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3" creationId="{C80D301B-E606-E6EC-F735-2E97AD87BE95}"/>
          </ac:grpSpMkLst>
        </pc:grpChg>
        <pc:grpChg chg="add del mod">
          <ac:chgData name="Miha Grcar" userId="e5c00a8d-4dfe-484f-8df1-9221a675244d" providerId="ADAL" clId="{1775BD9D-1FB3-4C48-9098-C349C297F331}" dt="2025-01-13T18:27:43.087" v="433" actId="165"/>
          <ac:grpSpMkLst>
            <pc:docMk/>
            <pc:sldMk cId="3628822336" sldId="256"/>
            <ac:grpSpMk id="54" creationId="{DF55B891-2DD7-951F-5187-8E677708D21B}"/>
          </ac:grpSpMkLst>
        </pc:gr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7" creationId="{8F8FB764-44DB-9527-154F-C8C3D9B577E9}"/>
          </ac:grpSpMkLst>
        </pc:grpChg>
        <pc:grpChg chg="add del mod">
          <ac:chgData name="Miha Grcar" userId="e5c00a8d-4dfe-484f-8df1-9221a675244d" providerId="ADAL" clId="{1775BD9D-1FB3-4C48-9098-C349C297F331}" dt="2025-01-13T21:10:08.960" v="2298" actId="165"/>
          <ac:grpSpMkLst>
            <pc:docMk/>
            <pc:sldMk cId="3628822336" sldId="256"/>
            <ac:grpSpMk id="60" creationId="{549C76FA-A437-549B-281A-A35FA82D91B4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7" creationId="{3E2EF9CC-B192-BB46-7589-370AFD3912FD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8" creationId="{41D60F04-D9D4-3BE8-E517-5C8BA3BA7DC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1" creationId="{F8402D15-F06A-F9CA-198D-E9D02D2A068E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4" creationId="{0B2BEB91-A9E6-9447-DE30-B63EE448E8B1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7" creationId="{C79A6CF0-9B02-7465-559C-33F0A5914A32}"/>
          </ac:grpSpMkLst>
        </pc:grpChg>
        <pc:grpChg chg="add del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0" creationId="{83034C78-EB25-B877-1631-FE4E479AB540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4" creationId="{124F3876-A8A1-F152-12E4-97453799660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7" creationId="{24FD74BA-6026-39DD-E9C3-40C5F484EC5F}"/>
          </ac:grpSpMkLst>
        </pc:grpChg>
        <pc:grpChg chg="add mod">
          <ac:chgData name="Miha Grcar" userId="e5c00a8d-4dfe-484f-8df1-9221a675244d" providerId="ADAL" clId="{1775BD9D-1FB3-4C48-9098-C349C297F331}" dt="2025-01-13T18:49:08.062" v="597" actId="164"/>
          <ac:grpSpMkLst>
            <pc:docMk/>
            <pc:sldMk cId="3628822336" sldId="256"/>
            <ac:grpSpMk id="130" creationId="{C66B87FB-F9E5-CD9C-2FBE-480AA6285ECA}"/>
          </ac:grpSpMkLst>
        </pc:grpChg>
        <pc:grpChg chg="add mod">
          <ac:chgData name="Miha Grcar" userId="e5c00a8d-4dfe-484f-8df1-9221a675244d" providerId="ADAL" clId="{1775BD9D-1FB3-4C48-9098-C349C297F331}" dt="2025-01-13T18:51:02.345" v="623" actId="12788"/>
          <ac:grpSpMkLst>
            <pc:docMk/>
            <pc:sldMk cId="3628822336" sldId="256"/>
            <ac:grpSpMk id="131" creationId="{3965EB56-E182-A3E3-A071-6D659CE6C9A6}"/>
          </ac:grpSpMkLst>
        </pc:grpChg>
        <pc:grpChg chg="add mod">
          <ac:chgData name="Miha Grcar" userId="e5c00a8d-4dfe-484f-8df1-9221a675244d" providerId="ADAL" clId="{1775BD9D-1FB3-4C48-9098-C349C297F331}" dt="2025-01-13T18:51:11.580" v="624" actId="465"/>
          <ac:grpSpMkLst>
            <pc:docMk/>
            <pc:sldMk cId="3628822336" sldId="256"/>
            <ac:grpSpMk id="132" creationId="{5D6B2C48-A0D0-D13F-71C8-8E4058324D82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3" creationId="{9004D460-6028-7792-B586-FB848B247BE3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4" creationId="{808D8E18-5BDF-454C-0010-EF7D75A86245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5" creationId="{2897D644-40CE-6FEB-8286-083D74E61E9A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6" creationId="{6C356595-4A55-2046-C0EC-0675304D4468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7" creationId="{6E734DF9-7100-E9FF-8207-D69F0D321C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8" creationId="{B6EAA732-EC95-FCF2-D76C-66645314FA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9" creationId="{5F68F739-3409-3A55-492D-FC00F04E4D4F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40" creationId="{84DAB1F9-090C-2806-8A6A-82BB722DB631}"/>
          </ac:grpSpMkLst>
        </pc:grpChg>
        <pc:grpChg chg="add del mod">
          <ac:chgData name="Miha Grcar" userId="e5c00a8d-4dfe-484f-8df1-9221a675244d" providerId="ADAL" clId="{1775BD9D-1FB3-4C48-9098-C349C297F331}" dt="2025-01-13T18:51:22.375" v="625" actId="165"/>
          <ac:grpSpMkLst>
            <pc:docMk/>
            <pc:sldMk cId="3628822336" sldId="256"/>
            <ac:grpSpMk id="157" creationId="{4D9235FA-8BF6-B18C-76F8-132AC08379E7}"/>
          </ac:grpSpMkLst>
        </pc:grpChg>
        <pc:grpChg chg="del mod topLvl">
          <ac:chgData name="Miha Grcar" userId="e5c00a8d-4dfe-484f-8df1-9221a675244d" providerId="ADAL" clId="{1775BD9D-1FB3-4C48-9098-C349C297F331}" dt="2025-01-13T18:51:43.362" v="627" actId="165"/>
          <ac:grpSpMkLst>
            <pc:docMk/>
            <pc:sldMk cId="3628822336" sldId="256"/>
            <ac:grpSpMk id="158" creationId="{90E86998-DFF9-7ED1-B837-AAEC957E5B54}"/>
          </ac:grpSpMkLst>
        </pc:grpChg>
        <pc:grpChg chg="del mod topLvl">
          <ac:chgData name="Miha Grcar" userId="e5c00a8d-4dfe-484f-8df1-9221a675244d" providerId="ADAL" clId="{1775BD9D-1FB3-4C48-9098-C349C297F331}" dt="2025-01-13T18:51:32.771" v="626" actId="165"/>
          <ac:grpSpMkLst>
            <pc:docMk/>
            <pc:sldMk cId="3628822336" sldId="256"/>
            <ac:grpSpMk id="159" creationId="{435F8718-E135-6239-4BA4-1D305BC8CB10}"/>
          </ac:grpSpMkLst>
        </pc:grpChg>
        <pc:grpChg chg="del mod topLvl">
          <ac:chgData name="Miha Grcar" userId="e5c00a8d-4dfe-484f-8df1-9221a675244d" providerId="ADAL" clId="{1775BD9D-1FB3-4C48-9098-C349C297F331}" dt="2025-01-13T18:58:14.541" v="640" actId="478"/>
          <ac:grpSpMkLst>
            <pc:docMk/>
            <pc:sldMk cId="3628822336" sldId="256"/>
            <ac:grpSpMk id="160" creationId="{6B28BEFF-AF81-A723-AFFB-6C710B3A7314}"/>
          </ac:grpSpMkLst>
        </pc:grpChg>
        <pc:grpChg chg="add del mod topLvl">
          <ac:chgData name="Miha Grcar" userId="e5c00a8d-4dfe-484f-8df1-9221a675244d" providerId="ADAL" clId="{1775BD9D-1FB3-4C48-9098-C349C297F331}" dt="2025-01-13T18:58:21.021" v="641" actId="165"/>
          <ac:grpSpMkLst>
            <pc:docMk/>
            <pc:sldMk cId="3628822336" sldId="256"/>
            <ac:grpSpMk id="161" creationId="{0B5169E1-298F-81B4-9588-706B445B37E8}"/>
          </ac:grpSpMkLst>
        </pc:grpChg>
        <pc:grpChg chg="del mod topLvl">
          <ac:chgData name="Miha Grcar" userId="e5c00a8d-4dfe-484f-8df1-9221a675244d" providerId="ADAL" clId="{1775BD9D-1FB3-4C48-9098-C349C297F331}" dt="2025-01-13T18:58:32.987" v="643" actId="165"/>
          <ac:grpSpMkLst>
            <pc:docMk/>
            <pc:sldMk cId="3628822336" sldId="256"/>
            <ac:grpSpMk id="162" creationId="{A7E8E42A-5678-02F9-2C7D-38AE382FC000}"/>
          </ac:grpSpMkLst>
        </pc:grpChg>
        <pc:grpChg chg="del mod topLvl">
          <ac:chgData name="Miha Grcar" userId="e5c00a8d-4dfe-484f-8df1-9221a675244d" providerId="ADAL" clId="{1775BD9D-1FB3-4C48-9098-C349C297F331}" dt="2025-01-13T18:58:43.431" v="645" actId="478"/>
          <ac:grpSpMkLst>
            <pc:docMk/>
            <pc:sldMk cId="3628822336" sldId="256"/>
            <ac:grpSpMk id="163" creationId="{A0EB733B-EB47-B795-1B16-E1968C1BA6A2}"/>
          </ac:grpSpMkLst>
        </pc:grpChg>
        <pc:grpChg chg="del mod topLvl">
          <ac:chgData name="Miha Grcar" userId="e5c00a8d-4dfe-484f-8df1-9221a675244d" providerId="ADAL" clId="{1775BD9D-1FB3-4C48-9098-C349C297F331}" dt="2025-01-13T18:58:46.288" v="646" actId="478"/>
          <ac:grpSpMkLst>
            <pc:docMk/>
            <pc:sldMk cId="3628822336" sldId="256"/>
            <ac:grpSpMk id="164" creationId="{D26A60FF-4F2F-78A2-E190-BF517B56572A}"/>
          </ac:grpSpMkLst>
        </pc:grpChg>
        <pc:grpChg chg="del mod topLvl">
          <ac:chgData name="Miha Grcar" userId="e5c00a8d-4dfe-484f-8df1-9221a675244d" providerId="ADAL" clId="{1775BD9D-1FB3-4C48-9098-C349C297F331}" dt="2025-01-13T18:58:52.696" v="647" actId="165"/>
          <ac:grpSpMkLst>
            <pc:docMk/>
            <pc:sldMk cId="3628822336" sldId="256"/>
            <ac:grpSpMk id="165" creationId="{069E1B28-6965-E8A4-820E-E02A79ACF4CC}"/>
          </ac:grpSpMkLst>
        </pc:grpChg>
        <pc:picChg chg="add del mod">
          <ac:chgData name="Miha Grcar" userId="e5c00a8d-4dfe-484f-8df1-9221a675244d" providerId="ADAL" clId="{1775BD9D-1FB3-4C48-9098-C349C297F331}" dt="2025-01-13T21:04:07.204" v="2238" actId="478"/>
          <ac:picMkLst>
            <pc:docMk/>
            <pc:sldMk cId="3628822336" sldId="256"/>
            <ac:picMk id="9" creationId="{C6A80715-8BDA-4DE3-CDB9-5D359C6FB523}"/>
          </ac:picMkLst>
        </pc:picChg>
        <pc:picChg chg="add mod">
          <ac:chgData name="Miha Grcar" userId="e5c00a8d-4dfe-484f-8df1-9221a675244d" providerId="ADAL" clId="{1775BD9D-1FB3-4C48-9098-C349C297F331}" dt="2025-01-13T16:47:44.175" v="39" actId="571"/>
          <ac:picMkLst>
            <pc:docMk/>
            <pc:sldMk cId="3628822336" sldId="256"/>
            <ac:picMk id="48" creationId="{85AF3D89-50AF-30EF-C73C-8C6B0C86F85A}"/>
          </ac:picMkLst>
        </pc:picChg>
        <pc:picChg chg="add mod">
          <ac:chgData name="Miha Grcar" userId="e5c00a8d-4dfe-484f-8df1-9221a675244d" providerId="ADAL" clId="{1775BD9D-1FB3-4C48-9098-C349C297F331}" dt="2025-01-13T19:47:20.364" v="925"/>
          <ac:picMkLst>
            <pc:docMk/>
            <pc:sldMk cId="3628822336" sldId="256"/>
            <ac:picMk id="204" creationId="{D805E85F-FA01-A5CB-E182-3A4B9979F69A}"/>
          </ac:picMkLst>
        </pc:picChg>
        <pc:picChg chg="add mod">
          <ac:chgData name="Miha Grcar" userId="e5c00a8d-4dfe-484f-8df1-9221a675244d" providerId="ADAL" clId="{1775BD9D-1FB3-4C48-9098-C349C297F331}" dt="2025-01-13T19:47:24.508" v="926"/>
          <ac:picMkLst>
            <pc:docMk/>
            <pc:sldMk cId="3628822336" sldId="256"/>
            <ac:picMk id="207" creationId="{086FFB0F-B866-7283-4544-3C9F4A8BE108}"/>
          </ac:picMkLst>
        </pc:picChg>
        <pc:picChg chg="add mod">
          <ac:chgData name="Miha Grcar" userId="e5c00a8d-4dfe-484f-8df1-9221a675244d" providerId="ADAL" clId="{1775BD9D-1FB3-4C48-9098-C349C297F331}" dt="2025-01-13T20:46:34.164" v="1867" actId="571"/>
          <ac:picMkLst>
            <pc:docMk/>
            <pc:sldMk cId="3628822336" sldId="256"/>
            <ac:picMk id="243" creationId="{FF6FEE5F-DBE3-0B38-488D-28E88CDE7CFF}"/>
          </ac:picMkLst>
        </pc:picChg>
      </pc:sldChg>
      <pc:sldChg chg="addSp delSp modSp add mod">
        <pc:chgData name="Miha Grcar" userId="e5c00a8d-4dfe-484f-8df1-9221a675244d" providerId="ADAL" clId="{1775BD9D-1FB3-4C48-9098-C349C297F331}" dt="2025-01-14T21:23:16.313" v="3743" actId="20577"/>
        <pc:sldMkLst>
          <pc:docMk/>
          <pc:sldMk cId="5384951" sldId="257"/>
        </pc:sldMkLst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" creationId="{43453A6A-3CCD-0E8C-599E-122CAC5C24F3}"/>
          </ac:spMkLst>
        </pc:spChg>
        <pc:spChg chg="mod">
          <ac:chgData name="Miha Grcar" userId="e5c00a8d-4dfe-484f-8df1-9221a675244d" providerId="ADAL" clId="{1775BD9D-1FB3-4C48-9098-C349C297F331}" dt="2025-01-13T21:19:27.692" v="2546" actId="207"/>
          <ac:spMkLst>
            <pc:docMk/>
            <pc:sldMk cId="5384951" sldId="257"/>
            <ac:spMk id="11" creationId="{5A51BFAB-97B9-39F0-C96A-A7BCFA09D5B3}"/>
          </ac:spMkLst>
        </pc:spChg>
        <pc:spChg chg="mod">
          <ac:chgData name="Miha Grcar" userId="e5c00a8d-4dfe-484f-8df1-9221a675244d" providerId="ADAL" clId="{1775BD9D-1FB3-4C48-9098-C349C297F331}" dt="2025-01-14T07:24:54.063" v="2625" actId="207"/>
          <ac:spMkLst>
            <pc:docMk/>
            <pc:sldMk cId="5384951" sldId="257"/>
            <ac:spMk id="12" creationId="{19D15D28-F549-5465-8401-7EF0616284E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4" creationId="{951CDA89-C66B-28A0-3C91-1A87BB1B43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6" creationId="{65E6C99D-3419-84E3-1A7D-4C7ADBA4B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7" creationId="{56C451DD-53BD-C96D-4EB8-B04675024F5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" creationId="{3A15535F-E4F4-A3C9-6FFA-3BDBEB6DF63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" creationId="{5C54B2D5-2161-65FC-4310-47999B21FD3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" creationId="{57D6C3CF-B90F-9D95-DE4C-83BA201F2E2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" creationId="{F3EAA39E-7692-BDEE-942F-6A632A63A06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2" creationId="{79142DE2-B310-31E5-D1F3-3C3C49703C07}"/>
          </ac:spMkLst>
        </pc:spChg>
        <pc:spChg chg="mod">
          <ac:chgData name="Miha Grcar" userId="e5c00a8d-4dfe-484f-8df1-9221a675244d" providerId="ADAL" clId="{1775BD9D-1FB3-4C48-9098-C349C297F331}" dt="2025-01-14T07:24:53.619" v="2624" actId="20577"/>
          <ac:spMkLst>
            <pc:docMk/>
            <pc:sldMk cId="5384951" sldId="257"/>
            <ac:spMk id="23" creationId="{81F3F39B-C1A3-0ACC-22EC-F9D35766F1ED}"/>
          </ac:spMkLst>
        </pc:spChg>
        <pc:spChg chg="mod">
          <ac:chgData name="Miha Grcar" userId="e5c00a8d-4dfe-484f-8df1-9221a675244d" providerId="ADAL" clId="{1775BD9D-1FB3-4C48-9098-C349C297F331}" dt="2025-01-14T16:14:16.281" v="3334" actId="207"/>
          <ac:spMkLst>
            <pc:docMk/>
            <pc:sldMk cId="5384951" sldId="257"/>
            <ac:spMk id="24" creationId="{FDC43F2E-C5A1-18B0-259B-FC4D38F5556B}"/>
          </ac:spMkLst>
        </pc:spChg>
        <pc:spChg chg="mod">
          <ac:chgData name="Miha Grcar" userId="e5c00a8d-4dfe-484f-8df1-9221a675244d" providerId="ADAL" clId="{1775BD9D-1FB3-4C48-9098-C349C297F331}" dt="2025-01-13T21:24:34.257" v="2592" actId="207"/>
          <ac:spMkLst>
            <pc:docMk/>
            <pc:sldMk cId="5384951" sldId="257"/>
            <ac:spMk id="25" creationId="{CCF12FBB-570A-3B1F-C51F-7145BF5288CC}"/>
          </ac:spMkLst>
        </pc:spChg>
        <pc:spChg chg="mod">
          <ac:chgData name="Miha Grcar" userId="e5c00a8d-4dfe-484f-8df1-9221a675244d" providerId="ADAL" clId="{1775BD9D-1FB3-4C48-9098-C349C297F331}" dt="2025-01-14T07:25:01.912" v="2630" actId="207"/>
          <ac:spMkLst>
            <pc:docMk/>
            <pc:sldMk cId="5384951" sldId="257"/>
            <ac:spMk id="26" creationId="{246C727C-2A03-E0F5-2088-DBF9F73CEFB6}"/>
          </ac:spMkLst>
        </pc:spChg>
        <pc:spChg chg="mod">
          <ac:chgData name="Miha Grcar" userId="e5c00a8d-4dfe-484f-8df1-9221a675244d" providerId="ADAL" clId="{1775BD9D-1FB3-4C48-9098-C349C297F331}" dt="2025-01-14T20:43:12.781" v="3450" actId="20577"/>
          <ac:spMkLst>
            <pc:docMk/>
            <pc:sldMk cId="5384951" sldId="257"/>
            <ac:spMk id="28" creationId="{0FB2472B-AE2B-2FB5-6D35-A7DEFF0889CE}"/>
          </ac:spMkLst>
        </pc:spChg>
        <pc:spChg chg="mod">
          <ac:chgData name="Miha Grcar" userId="e5c00a8d-4dfe-484f-8df1-9221a675244d" providerId="ADAL" clId="{1775BD9D-1FB3-4C48-9098-C349C297F331}" dt="2025-01-14T20:35:42.432" v="3373" actId="20577"/>
          <ac:spMkLst>
            <pc:docMk/>
            <pc:sldMk cId="5384951" sldId="257"/>
            <ac:spMk id="29" creationId="{229E0F08-B85A-9A99-C030-2F4043CB3668}"/>
          </ac:spMkLst>
        </pc:spChg>
        <pc:spChg chg="mod">
          <ac:chgData name="Miha Grcar" userId="e5c00a8d-4dfe-484f-8df1-9221a675244d" providerId="ADAL" clId="{1775BD9D-1FB3-4C48-9098-C349C297F331}" dt="2025-01-14T20:43:20.714" v="3460" actId="20577"/>
          <ac:spMkLst>
            <pc:docMk/>
            <pc:sldMk cId="5384951" sldId="257"/>
            <ac:spMk id="30" creationId="{E88566E8-CD2A-7038-0A4C-D541469DF9BB}"/>
          </ac:spMkLst>
        </pc:spChg>
        <pc:spChg chg="mod">
          <ac:chgData name="Miha Grcar" userId="e5c00a8d-4dfe-484f-8df1-9221a675244d" providerId="ADAL" clId="{1775BD9D-1FB3-4C48-9098-C349C297F331}" dt="2025-01-14T07:25:04.720" v="2631" actId="207"/>
          <ac:spMkLst>
            <pc:docMk/>
            <pc:sldMk cId="5384951" sldId="257"/>
            <ac:spMk id="31" creationId="{2A3A0EF3-2AE6-73C0-F4F3-12B58D793AE1}"/>
          </ac:spMkLst>
        </pc:spChg>
        <pc:spChg chg="mod">
          <ac:chgData name="Miha Grcar" userId="e5c00a8d-4dfe-484f-8df1-9221a675244d" providerId="ADAL" clId="{1775BD9D-1FB3-4C48-9098-C349C297F331}" dt="2025-01-14T20:36:21.227" v="3383" actId="20577"/>
          <ac:spMkLst>
            <pc:docMk/>
            <pc:sldMk cId="5384951" sldId="257"/>
            <ac:spMk id="32" creationId="{66786A9C-6B1D-2FFA-8646-44C18172F7CF}"/>
          </ac:spMkLst>
        </pc:spChg>
        <pc:spChg chg="mod">
          <ac:chgData name="Miha Grcar" userId="e5c00a8d-4dfe-484f-8df1-9221a675244d" providerId="ADAL" clId="{1775BD9D-1FB3-4C48-9098-C349C297F331}" dt="2025-01-14T07:24:04.592" v="2611" actId="207"/>
          <ac:spMkLst>
            <pc:docMk/>
            <pc:sldMk cId="5384951" sldId="257"/>
            <ac:spMk id="33" creationId="{246F109A-397C-2406-852C-D7D5A56E111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34" creationId="{AE0CF3CB-EEC3-48DC-5834-9D7607FEB092}"/>
          </ac:spMkLst>
        </pc:spChg>
        <pc:spChg chg="mod">
          <ac:chgData name="Miha Grcar" userId="e5c00a8d-4dfe-484f-8df1-9221a675244d" providerId="ADAL" clId="{1775BD9D-1FB3-4C48-9098-C349C297F331}" dt="2025-01-14T20:47:17.062" v="3492" actId="20577"/>
          <ac:spMkLst>
            <pc:docMk/>
            <pc:sldMk cId="5384951" sldId="257"/>
            <ac:spMk id="35" creationId="{02575EAE-AB7E-79BE-0328-05B4FDEC76B2}"/>
          </ac:spMkLst>
        </pc:spChg>
        <pc:spChg chg="mod">
          <ac:chgData name="Miha Grcar" userId="e5c00a8d-4dfe-484f-8df1-9221a675244d" providerId="ADAL" clId="{1775BD9D-1FB3-4C48-9098-C349C297F331}" dt="2025-01-14T21:00:28.445" v="3630" actId="20577"/>
          <ac:spMkLst>
            <pc:docMk/>
            <pc:sldMk cId="5384951" sldId="257"/>
            <ac:spMk id="36" creationId="{1EDECEF9-8B41-8AD6-D54F-8CDE895AA7F1}"/>
          </ac:spMkLst>
        </pc:spChg>
        <pc:spChg chg="mod">
          <ac:chgData name="Miha Grcar" userId="e5c00a8d-4dfe-484f-8df1-9221a675244d" providerId="ADAL" clId="{1775BD9D-1FB3-4C48-9098-C349C297F331}" dt="2025-01-14T21:00:37.879" v="3640" actId="20577"/>
          <ac:spMkLst>
            <pc:docMk/>
            <pc:sldMk cId="5384951" sldId="257"/>
            <ac:spMk id="37" creationId="{2DD3348E-7276-AD76-041C-588AA882BCFE}"/>
          </ac:spMkLst>
        </pc:spChg>
        <pc:spChg chg="mod">
          <ac:chgData name="Miha Grcar" userId="e5c00a8d-4dfe-484f-8df1-9221a675244d" providerId="ADAL" clId="{1775BD9D-1FB3-4C48-9098-C349C297F331}" dt="2025-01-14T09:18:41.314" v="2654" actId="207"/>
          <ac:spMkLst>
            <pc:docMk/>
            <pc:sldMk cId="5384951" sldId="257"/>
            <ac:spMk id="38" creationId="{073FDDC3-6165-F3D7-BA5C-99B4E46AC30A}"/>
          </ac:spMkLst>
        </pc:spChg>
        <pc:spChg chg="mod">
          <ac:chgData name="Miha Grcar" userId="e5c00a8d-4dfe-484f-8df1-9221a675244d" providerId="ADAL" clId="{1775BD9D-1FB3-4C48-9098-C349C297F331}" dt="2025-01-14T09:21:00.813" v="2702" actId="207"/>
          <ac:spMkLst>
            <pc:docMk/>
            <pc:sldMk cId="5384951" sldId="257"/>
            <ac:spMk id="39" creationId="{21528176-8DB6-0C56-0D5B-A46B198ADBD6}"/>
          </ac:spMkLst>
        </pc:spChg>
        <pc:spChg chg="mod">
          <ac:chgData name="Miha Grcar" userId="e5c00a8d-4dfe-484f-8df1-9221a675244d" providerId="ADAL" clId="{1775BD9D-1FB3-4C48-9098-C349C297F331}" dt="2025-01-14T21:00:46.860" v="3650" actId="20577"/>
          <ac:spMkLst>
            <pc:docMk/>
            <pc:sldMk cId="5384951" sldId="257"/>
            <ac:spMk id="40" creationId="{5B5F4B0D-A080-7446-135B-3AB645AEA2C5}"/>
          </ac:spMkLst>
        </pc:spChg>
        <pc:spChg chg="mod">
          <ac:chgData name="Miha Grcar" userId="e5c00a8d-4dfe-484f-8df1-9221a675244d" providerId="ADAL" clId="{1775BD9D-1FB3-4C48-9098-C349C297F331}" dt="2025-01-14T21:00:55.290" v="3660" actId="20577"/>
          <ac:spMkLst>
            <pc:docMk/>
            <pc:sldMk cId="5384951" sldId="257"/>
            <ac:spMk id="41" creationId="{91C94EA9-9EEE-382D-4DBC-47AC68245118}"/>
          </ac:spMkLst>
        </pc:spChg>
        <pc:spChg chg="mod">
          <ac:chgData name="Miha Grcar" userId="e5c00a8d-4dfe-484f-8df1-9221a675244d" providerId="ADAL" clId="{1775BD9D-1FB3-4C48-9098-C349C297F331}" dt="2025-01-14T20:36:37.220" v="3395" actId="20577"/>
          <ac:spMkLst>
            <pc:docMk/>
            <pc:sldMk cId="5384951" sldId="257"/>
            <ac:spMk id="42" creationId="{8FB67BE5-69E8-B99A-F401-D673466C6BE4}"/>
          </ac:spMkLst>
        </pc:spChg>
        <pc:spChg chg="mod">
          <ac:chgData name="Miha Grcar" userId="e5c00a8d-4dfe-484f-8df1-9221a675244d" providerId="ADAL" clId="{1775BD9D-1FB3-4C48-9098-C349C297F331}" dt="2025-01-14T20:51:09.744" v="3542" actId="20577"/>
          <ac:spMkLst>
            <pc:docMk/>
            <pc:sldMk cId="5384951" sldId="257"/>
            <ac:spMk id="43" creationId="{6C8A2844-EAD6-D993-AE6B-141465866514}"/>
          </ac:spMkLst>
        </pc:spChg>
        <pc:spChg chg="mod">
          <ac:chgData name="Miha Grcar" userId="e5c00a8d-4dfe-484f-8df1-9221a675244d" providerId="ADAL" clId="{1775BD9D-1FB3-4C48-9098-C349C297F331}" dt="2025-01-14T20:51:21.955" v="3544"/>
          <ac:spMkLst>
            <pc:docMk/>
            <pc:sldMk cId="5384951" sldId="257"/>
            <ac:spMk id="46" creationId="{838708BB-B152-90D8-A1D4-5398295E43A0}"/>
          </ac:spMkLst>
        </pc:spChg>
        <pc:spChg chg="mod">
          <ac:chgData name="Miha Grcar" userId="e5c00a8d-4dfe-484f-8df1-9221a675244d" providerId="ADAL" clId="{1775BD9D-1FB3-4C48-9098-C349C297F331}" dt="2025-01-14T09:18:57.382" v="2668" actId="207"/>
          <ac:spMkLst>
            <pc:docMk/>
            <pc:sldMk cId="5384951" sldId="257"/>
            <ac:spMk id="47" creationId="{E3C55A84-4A0B-7255-2D7A-168A9C62633E}"/>
          </ac:spMkLst>
        </pc:spChg>
        <pc:spChg chg="mod">
          <ac:chgData name="Miha Grcar" userId="e5c00a8d-4dfe-484f-8df1-9221a675244d" providerId="ADAL" clId="{1775BD9D-1FB3-4C48-9098-C349C297F331}" dt="2025-01-14T09:18:50.662" v="2661" actId="207"/>
          <ac:spMkLst>
            <pc:docMk/>
            <pc:sldMk cId="5384951" sldId="257"/>
            <ac:spMk id="50" creationId="{2CE5D224-CE1A-D4E9-1F83-D907542CF2EA}"/>
          </ac:spMkLst>
        </pc:spChg>
        <pc:spChg chg="mod topLvl">
          <ac:chgData name="Miha Grcar" userId="e5c00a8d-4dfe-484f-8df1-9221a675244d" providerId="ADAL" clId="{1775BD9D-1FB3-4C48-9098-C349C297F331}" dt="2025-01-14T21:03:06.319" v="3666"/>
          <ac:spMkLst>
            <pc:docMk/>
            <pc:sldMk cId="5384951" sldId="257"/>
            <ac:spMk id="51" creationId="{F5D12906-C08D-7EFA-8CBF-561DCC2E21E0}"/>
          </ac:spMkLst>
        </pc:spChg>
        <pc:spChg chg="mod topLvl">
          <ac:chgData name="Miha Grcar" userId="e5c00a8d-4dfe-484f-8df1-9221a675244d" providerId="ADAL" clId="{1775BD9D-1FB3-4C48-9098-C349C297F331}" dt="2025-01-14T09:26:39.661" v="2773" actId="20577"/>
          <ac:spMkLst>
            <pc:docMk/>
            <pc:sldMk cId="5384951" sldId="257"/>
            <ac:spMk id="52" creationId="{43B810B4-7E1D-0AD2-6711-A07AFB4D0D9A}"/>
          </ac:spMkLst>
        </pc:spChg>
        <pc:spChg chg="mod">
          <ac:chgData name="Miha Grcar" userId="e5c00a8d-4dfe-484f-8df1-9221a675244d" providerId="ADAL" clId="{1775BD9D-1FB3-4C48-9098-C349C297F331}" dt="2025-01-14T21:03:02.125" v="3665"/>
          <ac:spMkLst>
            <pc:docMk/>
            <pc:sldMk cId="5384951" sldId="257"/>
            <ac:spMk id="55" creationId="{5FB3502D-C534-2C69-1089-3D6A30B54AA6}"/>
          </ac:spMkLst>
        </pc:spChg>
        <pc:spChg chg="mod">
          <ac:chgData name="Miha Grcar" userId="e5c00a8d-4dfe-484f-8df1-9221a675244d" providerId="ADAL" clId="{1775BD9D-1FB3-4C48-9098-C349C297F331}" dt="2025-01-13T21:23:11.576" v="2584" actId="20577"/>
          <ac:spMkLst>
            <pc:docMk/>
            <pc:sldMk cId="5384951" sldId="257"/>
            <ac:spMk id="56" creationId="{6EF4F980-651B-496D-4D9A-20EA4B87ABBC}"/>
          </ac:spMkLst>
        </pc:spChg>
        <pc:spChg chg="mod">
          <ac:chgData name="Miha Grcar" userId="e5c00a8d-4dfe-484f-8df1-9221a675244d" providerId="ADAL" clId="{1775BD9D-1FB3-4C48-9098-C349C297F331}" dt="2025-01-14T21:23:16.313" v="3743" actId="20577"/>
          <ac:spMkLst>
            <pc:docMk/>
            <pc:sldMk cId="5384951" sldId="257"/>
            <ac:spMk id="58" creationId="{73BF1D7E-D913-70CC-58F8-92BB68AFA57D}"/>
          </ac:spMkLst>
        </pc:spChg>
        <pc:spChg chg="mod">
          <ac:chgData name="Miha Grcar" userId="e5c00a8d-4dfe-484f-8df1-9221a675244d" providerId="ADAL" clId="{1775BD9D-1FB3-4C48-9098-C349C297F331}" dt="2025-01-14T09:34:38.326" v="2809" actId="207"/>
          <ac:spMkLst>
            <pc:docMk/>
            <pc:sldMk cId="5384951" sldId="257"/>
            <ac:spMk id="59" creationId="{3C1630FE-AD3D-25C8-148D-38BAB915CD52}"/>
          </ac:spMkLst>
        </pc:spChg>
        <pc:spChg chg="mod">
          <ac:chgData name="Miha Grcar" userId="e5c00a8d-4dfe-484f-8df1-9221a675244d" providerId="ADAL" clId="{1775BD9D-1FB3-4C48-9098-C349C297F331}" dt="2025-01-14T21:03:10.300" v="3668"/>
          <ac:spMkLst>
            <pc:docMk/>
            <pc:sldMk cId="5384951" sldId="257"/>
            <ac:spMk id="61" creationId="{FF90C986-67FD-A818-FDFE-96D719813D03}"/>
          </ac:spMkLst>
        </pc:spChg>
        <pc:spChg chg="mod">
          <ac:chgData name="Miha Grcar" userId="e5c00a8d-4dfe-484f-8df1-9221a675244d" providerId="ADAL" clId="{1775BD9D-1FB3-4C48-9098-C349C297F331}" dt="2025-01-14T09:34:45.514" v="2818" actId="207"/>
          <ac:spMkLst>
            <pc:docMk/>
            <pc:sldMk cId="5384951" sldId="257"/>
            <ac:spMk id="62" creationId="{ECED69F9-FCAD-698B-DE0E-E5B6674F3F3E}"/>
          </ac:spMkLst>
        </pc:spChg>
        <pc:spChg chg="mod">
          <ac:chgData name="Miha Grcar" userId="e5c00a8d-4dfe-484f-8df1-9221a675244d" providerId="ADAL" clId="{1775BD9D-1FB3-4C48-9098-C349C297F331}" dt="2025-01-14T21:21:26.366" v="3698" actId="20577"/>
          <ac:spMkLst>
            <pc:docMk/>
            <pc:sldMk cId="5384951" sldId="257"/>
            <ac:spMk id="63" creationId="{BF747C36-2E67-3069-6706-BB4EC788303E}"/>
          </ac:spMkLst>
        </pc:spChg>
        <pc:spChg chg="mod">
          <ac:chgData name="Miha Grcar" userId="e5c00a8d-4dfe-484f-8df1-9221a675244d" providerId="ADAL" clId="{1775BD9D-1FB3-4C48-9098-C349C297F331}" dt="2025-01-14T20:48:29.629" v="3514" actId="20577"/>
          <ac:spMkLst>
            <pc:docMk/>
            <pc:sldMk cId="5384951" sldId="257"/>
            <ac:spMk id="64" creationId="{1A50D03E-E236-A4D9-4D37-51E484DC699C}"/>
          </ac:spMkLst>
        </pc:spChg>
        <pc:spChg chg="mod">
          <ac:chgData name="Miha Grcar" userId="e5c00a8d-4dfe-484f-8df1-9221a675244d" providerId="ADAL" clId="{1775BD9D-1FB3-4C48-9098-C349C297F331}" dt="2025-01-14T20:48:42.462" v="3523" actId="20577"/>
          <ac:spMkLst>
            <pc:docMk/>
            <pc:sldMk cId="5384951" sldId="257"/>
            <ac:spMk id="65" creationId="{432B911C-A7ED-0609-EE4B-4784ABAA024D}"/>
          </ac:spMkLst>
        </pc:spChg>
        <pc:spChg chg="mod">
          <ac:chgData name="Miha Grcar" userId="e5c00a8d-4dfe-484f-8df1-9221a675244d" providerId="ADAL" clId="{1775BD9D-1FB3-4C48-9098-C349C297F331}" dt="2025-01-14T21:02:42.842" v="3664"/>
          <ac:spMkLst>
            <pc:docMk/>
            <pc:sldMk cId="5384951" sldId="257"/>
            <ac:spMk id="66" creationId="{EA89A8D4-9C2E-2772-8662-4A21CDD6FC9D}"/>
          </ac:spMkLst>
        </pc:spChg>
        <pc:spChg chg="mod">
          <ac:chgData name="Miha Grcar" userId="e5c00a8d-4dfe-484f-8df1-9221a675244d" providerId="ADAL" clId="{1775BD9D-1FB3-4C48-9098-C349C297F331}" dt="2025-01-14T21:22:03.181" v="3702"/>
          <ac:spMkLst>
            <pc:docMk/>
            <pc:sldMk cId="5384951" sldId="257"/>
            <ac:spMk id="67" creationId="{D094EFE5-DEDE-5E91-C5AC-599085540C31}"/>
          </ac:spMkLst>
        </pc:spChg>
        <pc:spChg chg="mod">
          <ac:chgData name="Miha Grcar" userId="e5c00a8d-4dfe-484f-8df1-9221a675244d" providerId="ADAL" clId="{1775BD9D-1FB3-4C48-9098-C349C297F331}" dt="2025-01-14T21:02:40.431" v="3662"/>
          <ac:spMkLst>
            <pc:docMk/>
            <pc:sldMk cId="5384951" sldId="257"/>
            <ac:spMk id="68" creationId="{EC5D3938-AF66-D227-A636-D540F1A1ACB8}"/>
          </ac:spMkLst>
        </pc:spChg>
        <pc:spChg chg="mod">
          <ac:chgData name="Miha Grcar" userId="e5c00a8d-4dfe-484f-8df1-9221a675244d" providerId="ADAL" clId="{1775BD9D-1FB3-4C48-9098-C349C297F331}" dt="2025-01-14T20:51:49.919" v="3554" actId="20577"/>
          <ac:spMkLst>
            <pc:docMk/>
            <pc:sldMk cId="5384951" sldId="257"/>
            <ac:spMk id="69" creationId="{1CBBD02F-EDBB-55A2-72F3-2118F6E4E4F0}"/>
          </ac:spMkLst>
        </pc:spChg>
        <pc:spChg chg="mod">
          <ac:chgData name="Miha Grcar" userId="e5c00a8d-4dfe-484f-8df1-9221a675244d" providerId="ADAL" clId="{1775BD9D-1FB3-4C48-9098-C349C297F331}" dt="2025-01-14T20:47:36.089" v="3502" actId="20577"/>
          <ac:spMkLst>
            <pc:docMk/>
            <pc:sldMk cId="5384951" sldId="257"/>
            <ac:spMk id="70" creationId="{C77698BE-0193-172C-420B-F66C2DD69DBB}"/>
          </ac:spMkLst>
        </pc:spChg>
        <pc:spChg chg="mod">
          <ac:chgData name="Miha Grcar" userId="e5c00a8d-4dfe-484f-8df1-9221a675244d" providerId="ADAL" clId="{1775BD9D-1FB3-4C48-9098-C349C297F331}" dt="2025-01-14T20:44:59.254" v="3470" actId="20577"/>
          <ac:spMkLst>
            <pc:docMk/>
            <pc:sldMk cId="5384951" sldId="257"/>
            <ac:spMk id="71" creationId="{32F4131F-785A-2229-33AE-0530264F5561}"/>
          </ac:spMkLst>
        </pc:spChg>
        <pc:spChg chg="mod">
          <ac:chgData name="Miha Grcar" userId="e5c00a8d-4dfe-484f-8df1-9221a675244d" providerId="ADAL" clId="{1775BD9D-1FB3-4C48-9098-C349C297F331}" dt="2025-01-14T16:09:50.600" v="3333" actId="207"/>
          <ac:spMkLst>
            <pc:docMk/>
            <pc:sldMk cId="5384951" sldId="257"/>
            <ac:spMk id="72" creationId="{BBF1F9A1-FCC0-DC49-04AB-213DE4906902}"/>
          </ac:spMkLst>
        </pc:spChg>
        <pc:spChg chg="mod">
          <ac:chgData name="Miha Grcar" userId="e5c00a8d-4dfe-484f-8df1-9221a675244d" providerId="ADAL" clId="{1775BD9D-1FB3-4C48-9098-C349C297F331}" dt="2025-01-14T13:25:57.059" v="3180" actId="207"/>
          <ac:spMkLst>
            <pc:docMk/>
            <pc:sldMk cId="5384951" sldId="257"/>
            <ac:spMk id="73" creationId="{29FE010B-94D1-76B1-13A1-1F4E7ED4D16A}"/>
          </ac:spMkLst>
        </pc:spChg>
        <pc:spChg chg="mod">
          <ac:chgData name="Miha Grcar" userId="e5c00a8d-4dfe-484f-8df1-9221a675244d" providerId="ADAL" clId="{1775BD9D-1FB3-4C48-9098-C349C297F331}" dt="2025-01-14T20:52:02.530" v="3564" actId="20577"/>
          <ac:spMkLst>
            <pc:docMk/>
            <pc:sldMk cId="5384951" sldId="257"/>
            <ac:spMk id="74" creationId="{8CE5EC63-D974-02D9-8171-2131DB71EB55}"/>
          </ac:spMkLst>
        </pc:spChg>
        <pc:spChg chg="mod">
          <ac:chgData name="Miha Grcar" userId="e5c00a8d-4dfe-484f-8df1-9221a675244d" providerId="ADAL" clId="{1775BD9D-1FB3-4C48-9098-C349C297F331}" dt="2025-01-14T20:52:54.494" v="3574" actId="20577"/>
          <ac:spMkLst>
            <pc:docMk/>
            <pc:sldMk cId="5384951" sldId="257"/>
            <ac:spMk id="75" creationId="{8587E0A1-C3B6-21A5-4AFD-F2B9242E85DD}"/>
          </ac:spMkLst>
        </pc:spChg>
        <pc:spChg chg="mod">
          <ac:chgData name="Miha Grcar" userId="e5c00a8d-4dfe-484f-8df1-9221a675244d" providerId="ADAL" clId="{1775BD9D-1FB3-4C48-9098-C349C297F331}" dt="2025-01-14T20:53:04.771" v="3584" actId="20577"/>
          <ac:spMkLst>
            <pc:docMk/>
            <pc:sldMk cId="5384951" sldId="257"/>
            <ac:spMk id="76" creationId="{1A24247E-89B5-209E-10B8-F4D70475D828}"/>
          </ac:spMkLst>
        </pc:spChg>
        <pc:spChg chg="mod">
          <ac:chgData name="Miha Grcar" userId="e5c00a8d-4dfe-484f-8df1-9221a675244d" providerId="ADAL" clId="{1775BD9D-1FB3-4C48-9098-C349C297F331}" dt="2025-01-14T20:59:21.542" v="3609" actId="20577"/>
          <ac:spMkLst>
            <pc:docMk/>
            <pc:sldMk cId="5384951" sldId="257"/>
            <ac:spMk id="77" creationId="{E80CC854-9838-4829-C8D7-CEB6F1501D17}"/>
          </ac:spMkLst>
        </pc:spChg>
        <pc:spChg chg="mod">
          <ac:chgData name="Miha Grcar" userId="e5c00a8d-4dfe-484f-8df1-9221a675244d" providerId="ADAL" clId="{1775BD9D-1FB3-4C48-9098-C349C297F331}" dt="2025-01-14T20:59:43.301" v="3620"/>
          <ac:spMkLst>
            <pc:docMk/>
            <pc:sldMk cId="5384951" sldId="257"/>
            <ac:spMk id="78" creationId="{D7CB2E94-6E75-CEEB-A11A-FFE97E0D0B7A}"/>
          </ac:spMkLst>
        </pc:spChg>
        <pc:spChg chg="mod">
          <ac:chgData name="Miha Grcar" userId="e5c00a8d-4dfe-484f-8df1-9221a675244d" providerId="ADAL" clId="{1775BD9D-1FB3-4C48-9098-C349C297F331}" dt="2025-01-14T20:59:36.388" v="3619" actId="20577"/>
          <ac:spMkLst>
            <pc:docMk/>
            <pc:sldMk cId="5384951" sldId="257"/>
            <ac:spMk id="79" creationId="{26F63A2D-8762-F866-1D88-6351F71588EC}"/>
          </ac:spMkLst>
        </pc:spChg>
        <pc:spChg chg="mod">
          <ac:chgData name="Miha Grcar" userId="e5c00a8d-4dfe-484f-8df1-9221a675244d" providerId="ADAL" clId="{1775BD9D-1FB3-4C48-9098-C349C297F331}" dt="2025-01-14T20:48:54.955" v="3533" actId="20577"/>
          <ac:spMkLst>
            <pc:docMk/>
            <pc:sldMk cId="5384951" sldId="257"/>
            <ac:spMk id="80" creationId="{814E0FDA-D668-E4C9-9067-1820E672CD78}"/>
          </ac:spMkLst>
        </pc:spChg>
        <pc:spChg chg="mod">
          <ac:chgData name="Miha Grcar" userId="e5c00a8d-4dfe-484f-8df1-9221a675244d" providerId="ADAL" clId="{1775BD9D-1FB3-4C48-9098-C349C297F331}" dt="2025-01-14T20:45:48.008" v="3481" actId="20577"/>
          <ac:spMkLst>
            <pc:docMk/>
            <pc:sldMk cId="5384951" sldId="257"/>
            <ac:spMk id="81" creationId="{308130F8-9335-671E-3E99-895DE3AE4B12}"/>
          </ac:spMkLst>
        </pc:spChg>
        <pc:spChg chg="mod">
          <ac:chgData name="Miha Grcar" userId="e5c00a8d-4dfe-484f-8df1-9221a675244d" providerId="ADAL" clId="{1775BD9D-1FB3-4C48-9098-C349C297F331}" dt="2025-01-14T20:38:21.330" v="3443" actId="20577"/>
          <ac:spMkLst>
            <pc:docMk/>
            <pc:sldMk cId="5384951" sldId="257"/>
            <ac:spMk id="82" creationId="{19B3F5C7-9E7B-84CD-B7FF-DD8B5E71415D}"/>
          </ac:spMkLst>
        </pc:spChg>
        <pc:spChg chg="mod">
          <ac:chgData name="Miha Grcar" userId="e5c00a8d-4dfe-484f-8df1-9221a675244d" providerId="ADAL" clId="{1775BD9D-1FB3-4C48-9098-C349C297F331}" dt="2025-01-14T20:38:07.310" v="3434" actId="20577"/>
          <ac:spMkLst>
            <pc:docMk/>
            <pc:sldMk cId="5384951" sldId="257"/>
            <ac:spMk id="84" creationId="{28A61E87-5ECC-5907-9336-ED5CF60F6419}"/>
          </ac:spMkLst>
        </pc:spChg>
        <pc:spChg chg="mod">
          <ac:chgData name="Miha Grcar" userId="e5c00a8d-4dfe-484f-8df1-9221a675244d" providerId="ADAL" clId="{1775BD9D-1FB3-4C48-9098-C349C297F331}" dt="2025-01-14T20:37:51.905" v="3424" actId="20577"/>
          <ac:spMkLst>
            <pc:docMk/>
            <pc:sldMk cId="5384951" sldId="257"/>
            <ac:spMk id="85" creationId="{EF70B4B4-2C42-C457-381E-D3EB2D531E34}"/>
          </ac:spMkLst>
        </pc:spChg>
        <pc:spChg chg="mod">
          <ac:chgData name="Miha Grcar" userId="e5c00a8d-4dfe-484f-8df1-9221a675244d" providerId="ADAL" clId="{1775BD9D-1FB3-4C48-9098-C349C297F331}" dt="2025-01-14T20:37:35.873" v="3414" actId="20577"/>
          <ac:spMkLst>
            <pc:docMk/>
            <pc:sldMk cId="5384951" sldId="257"/>
            <ac:spMk id="86" creationId="{5DA54D50-54C5-5175-687E-C402EB809441}"/>
          </ac:spMkLst>
        </pc:spChg>
        <pc:spChg chg="mod">
          <ac:chgData name="Miha Grcar" userId="e5c00a8d-4dfe-484f-8df1-9221a675244d" providerId="ADAL" clId="{1775BD9D-1FB3-4C48-9098-C349C297F331}" dt="2025-01-14T20:36:57.147" v="3404" actId="20577"/>
          <ac:spMkLst>
            <pc:docMk/>
            <pc:sldMk cId="5384951" sldId="257"/>
            <ac:spMk id="87" creationId="{3A423ACE-DDC7-CA5A-A549-C09D4BE2B4C4}"/>
          </ac:spMkLst>
        </pc:spChg>
        <pc:spChg chg="mod">
          <ac:chgData name="Miha Grcar" userId="e5c00a8d-4dfe-484f-8df1-9221a675244d" providerId="ADAL" clId="{1775BD9D-1FB3-4C48-9098-C349C297F331}" dt="2025-01-14T20:35:11.776" v="3365" actId="20577"/>
          <ac:spMkLst>
            <pc:docMk/>
            <pc:sldMk cId="5384951" sldId="257"/>
            <ac:spMk id="88" creationId="{404D4F9D-7444-87B9-4974-DAE09692C152}"/>
          </ac:spMkLst>
        </pc:spChg>
        <pc:spChg chg="mod">
          <ac:chgData name="Miha Grcar" userId="e5c00a8d-4dfe-484f-8df1-9221a675244d" providerId="ADAL" clId="{1775BD9D-1FB3-4C48-9098-C349C297F331}" dt="2025-01-14T20:34:23.107" v="3356" actId="20577"/>
          <ac:spMkLst>
            <pc:docMk/>
            <pc:sldMk cId="5384951" sldId="257"/>
            <ac:spMk id="89" creationId="{559C5659-FF30-4915-75A8-1D8294CB01A6}"/>
          </ac:spMkLst>
        </pc:spChg>
        <pc:spChg chg="mod">
          <ac:chgData name="Miha Grcar" userId="e5c00a8d-4dfe-484f-8df1-9221a675244d" providerId="ADAL" clId="{1775BD9D-1FB3-4C48-9098-C349C297F331}" dt="2025-01-13T21:24:10.294" v="2586" actId="207"/>
          <ac:spMkLst>
            <pc:docMk/>
            <pc:sldMk cId="5384951" sldId="257"/>
            <ac:spMk id="90" creationId="{98FD5001-9CAD-74B0-EBD2-4888C312826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1" creationId="{09B25FAB-AB25-68D8-085B-F2ABC68EFCB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2" creationId="{7624C8A5-F742-B10B-27CB-F7D6D40909A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5" creationId="{23D34D33-2471-94BE-CA4B-697F7A137DC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6" creationId="{F76E2A2E-B0E9-47D6-4D99-AA1EC3CA81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7" creationId="{40A87AFC-327F-B535-D52C-31DE3BD7A44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8" creationId="{5A34276D-037F-A733-E181-378CB881E6E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9" creationId="{BCE86FC8-3AA7-8B2D-1B34-F1720853D073}"/>
          </ac:spMkLst>
        </pc:spChg>
        <pc:spChg chg="mod">
          <ac:chgData name="Miha Grcar" userId="e5c00a8d-4dfe-484f-8df1-9221a675244d" providerId="ADAL" clId="{1775BD9D-1FB3-4C48-9098-C349C297F331}" dt="2025-01-14T09:22:40.761" v="2712" actId="207"/>
          <ac:spMkLst>
            <pc:docMk/>
            <pc:sldMk cId="5384951" sldId="257"/>
            <ac:spMk id="100" creationId="{48E52A22-C06F-2ED0-CC74-6CC4EFC4E76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1" creationId="{75E97694-1D0B-D7E4-EB91-76AFB3334C6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2" creationId="{327B6067-E80A-B5AC-D52A-BE452FA7A59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3" creationId="{8E11D625-F137-F660-3635-CB0ACD1A29B9}"/>
          </ac:spMkLst>
        </pc:spChg>
        <pc:spChg chg="mod">
          <ac:chgData name="Miha Grcar" userId="e5c00a8d-4dfe-484f-8df1-9221a675244d" providerId="ADAL" clId="{1775BD9D-1FB3-4C48-9098-C349C297F331}" dt="2025-01-13T21:20:57.833" v="2549" actId="207"/>
          <ac:spMkLst>
            <pc:docMk/>
            <pc:sldMk cId="5384951" sldId="257"/>
            <ac:spMk id="104" creationId="{0FE3F40E-B7DF-7210-9E8C-5C8EA5BA9758}"/>
          </ac:spMkLst>
        </pc:spChg>
        <pc:spChg chg="mod">
          <ac:chgData name="Miha Grcar" userId="e5c00a8d-4dfe-484f-8df1-9221a675244d" providerId="ADAL" clId="{1775BD9D-1FB3-4C48-9098-C349C297F331}" dt="2025-01-14T13:20:48.693" v="3115" actId="207"/>
          <ac:spMkLst>
            <pc:docMk/>
            <pc:sldMk cId="5384951" sldId="257"/>
            <ac:spMk id="105" creationId="{0D635F0C-4E50-B354-C3B2-AEF56CF20676}"/>
          </ac:spMkLst>
        </pc:spChg>
        <pc:spChg chg="mod">
          <ac:chgData name="Miha Grcar" userId="e5c00a8d-4dfe-484f-8df1-9221a675244d" providerId="ADAL" clId="{1775BD9D-1FB3-4C48-9098-C349C297F331}" dt="2025-01-14T09:25:31.486" v="2727" actId="207"/>
          <ac:spMkLst>
            <pc:docMk/>
            <pc:sldMk cId="5384951" sldId="257"/>
            <ac:spMk id="106" creationId="{683A0005-DBB1-8E5D-0D51-6194D6F942E4}"/>
          </ac:spMkLst>
        </pc:spChg>
        <pc:spChg chg="mod">
          <ac:chgData name="Miha Grcar" userId="e5c00a8d-4dfe-484f-8df1-9221a675244d" providerId="ADAL" clId="{1775BD9D-1FB3-4C48-9098-C349C297F331}" dt="2025-01-14T13:20:56.807" v="3125" actId="207"/>
          <ac:spMkLst>
            <pc:docMk/>
            <pc:sldMk cId="5384951" sldId="257"/>
            <ac:spMk id="109" creationId="{32EEB723-0850-5AA4-9567-59E8301670C6}"/>
          </ac:spMkLst>
        </pc:spChg>
        <pc:spChg chg="mod">
          <ac:chgData name="Miha Grcar" userId="e5c00a8d-4dfe-484f-8df1-9221a675244d" providerId="ADAL" clId="{1775BD9D-1FB3-4C48-9098-C349C297F331}" dt="2025-01-14T09:25:41.794" v="2734" actId="207"/>
          <ac:spMkLst>
            <pc:docMk/>
            <pc:sldMk cId="5384951" sldId="257"/>
            <ac:spMk id="110" creationId="{982EA4E5-F757-7DCF-4722-7EE44C3F9AB1}"/>
          </ac:spMkLst>
        </pc:spChg>
        <pc:spChg chg="mod">
          <ac:chgData name="Miha Grcar" userId="e5c00a8d-4dfe-484f-8df1-9221a675244d" providerId="ADAL" clId="{1775BD9D-1FB3-4C48-9098-C349C297F331}" dt="2025-01-14T13:21:03.016" v="3130" actId="207"/>
          <ac:spMkLst>
            <pc:docMk/>
            <pc:sldMk cId="5384951" sldId="257"/>
            <ac:spMk id="112" creationId="{5FF2565E-C9C2-94EF-19CF-6B14112A3CBC}"/>
          </ac:spMkLst>
        </pc:spChg>
        <pc:spChg chg="mod">
          <ac:chgData name="Miha Grcar" userId="e5c00a8d-4dfe-484f-8df1-9221a675244d" providerId="ADAL" clId="{1775BD9D-1FB3-4C48-9098-C349C297F331}" dt="2025-01-14T09:25:49.166" v="2739" actId="207"/>
          <ac:spMkLst>
            <pc:docMk/>
            <pc:sldMk cId="5384951" sldId="257"/>
            <ac:spMk id="113" creationId="{F79E768E-9BA3-F787-131A-111C61C1FBDF}"/>
          </ac:spMkLst>
        </pc:spChg>
        <pc:spChg chg="mod">
          <ac:chgData name="Miha Grcar" userId="e5c00a8d-4dfe-484f-8df1-9221a675244d" providerId="ADAL" clId="{1775BD9D-1FB3-4C48-9098-C349C297F331}" dt="2025-01-14T13:21:07.854" v="3135" actId="207"/>
          <ac:spMkLst>
            <pc:docMk/>
            <pc:sldMk cId="5384951" sldId="257"/>
            <ac:spMk id="115" creationId="{41B29493-ED50-0259-5A02-3D80BA44E80D}"/>
          </ac:spMkLst>
        </pc:spChg>
        <pc:spChg chg="mod">
          <ac:chgData name="Miha Grcar" userId="e5c00a8d-4dfe-484f-8df1-9221a675244d" providerId="ADAL" clId="{1775BD9D-1FB3-4C48-9098-C349C297F331}" dt="2025-01-14T09:25:54.239" v="2744" actId="207"/>
          <ac:spMkLst>
            <pc:docMk/>
            <pc:sldMk cId="5384951" sldId="257"/>
            <ac:spMk id="116" creationId="{384E2CF5-00AF-4FFB-D2A5-0F1071A71451}"/>
          </ac:spMkLst>
        </pc:spChg>
        <pc:spChg chg="mod">
          <ac:chgData name="Miha Grcar" userId="e5c00a8d-4dfe-484f-8df1-9221a675244d" providerId="ADAL" clId="{1775BD9D-1FB3-4C48-9098-C349C297F331}" dt="2025-01-14T13:21:14.513" v="3140" actId="207"/>
          <ac:spMkLst>
            <pc:docMk/>
            <pc:sldMk cId="5384951" sldId="257"/>
            <ac:spMk id="118" creationId="{385E22D1-2590-3C37-0CB3-3070B79DAE48}"/>
          </ac:spMkLst>
        </pc:spChg>
        <pc:spChg chg="mod">
          <ac:chgData name="Miha Grcar" userId="e5c00a8d-4dfe-484f-8df1-9221a675244d" providerId="ADAL" clId="{1775BD9D-1FB3-4C48-9098-C349C297F331}" dt="2025-01-14T09:25:59.610" v="2749" actId="207"/>
          <ac:spMkLst>
            <pc:docMk/>
            <pc:sldMk cId="5384951" sldId="257"/>
            <ac:spMk id="119" creationId="{5E921E76-D268-2764-A36A-15A53CCDA24C}"/>
          </ac:spMkLst>
        </pc:spChg>
        <pc:spChg chg="mod">
          <ac:chgData name="Miha Grcar" userId="e5c00a8d-4dfe-484f-8df1-9221a675244d" providerId="ADAL" clId="{1775BD9D-1FB3-4C48-9098-C349C297F331}" dt="2025-01-14T13:21:20.212" v="3145" actId="207"/>
          <ac:spMkLst>
            <pc:docMk/>
            <pc:sldMk cId="5384951" sldId="257"/>
            <ac:spMk id="121" creationId="{2D363020-7F7F-B027-B387-B341DABC01D6}"/>
          </ac:spMkLst>
        </pc:spChg>
        <pc:spChg chg="mod">
          <ac:chgData name="Miha Grcar" userId="e5c00a8d-4dfe-484f-8df1-9221a675244d" providerId="ADAL" clId="{1775BD9D-1FB3-4C48-9098-C349C297F331}" dt="2025-01-14T09:26:04.620" v="2754" actId="207"/>
          <ac:spMkLst>
            <pc:docMk/>
            <pc:sldMk cId="5384951" sldId="257"/>
            <ac:spMk id="122" creationId="{AF19E6A4-1650-0CBF-3C30-BECFAE420CFF}"/>
          </ac:spMkLst>
        </pc:spChg>
        <pc:spChg chg="mod">
          <ac:chgData name="Miha Grcar" userId="e5c00a8d-4dfe-484f-8df1-9221a675244d" providerId="ADAL" clId="{1775BD9D-1FB3-4C48-9098-C349C297F331}" dt="2025-01-14T13:21:27.052" v="3150" actId="207"/>
          <ac:spMkLst>
            <pc:docMk/>
            <pc:sldMk cId="5384951" sldId="257"/>
            <ac:spMk id="125" creationId="{6A58278C-BE38-0AD3-CA3E-7F27DA6B9B89}"/>
          </ac:spMkLst>
        </pc:spChg>
        <pc:spChg chg="mod">
          <ac:chgData name="Miha Grcar" userId="e5c00a8d-4dfe-484f-8df1-9221a675244d" providerId="ADAL" clId="{1775BD9D-1FB3-4C48-9098-C349C297F331}" dt="2025-01-14T09:26:10.167" v="2759" actId="207"/>
          <ac:spMkLst>
            <pc:docMk/>
            <pc:sldMk cId="5384951" sldId="257"/>
            <ac:spMk id="126" creationId="{BBE4B524-3A50-36C3-46A5-7951E0E99985}"/>
          </ac:spMkLst>
        </pc:spChg>
        <pc:spChg chg="mod">
          <ac:chgData name="Miha Grcar" userId="e5c00a8d-4dfe-484f-8df1-9221a675244d" providerId="ADAL" clId="{1775BD9D-1FB3-4C48-9098-C349C297F331}" dt="2025-01-14T13:21:34.073" v="3155" actId="207"/>
          <ac:spMkLst>
            <pc:docMk/>
            <pc:sldMk cId="5384951" sldId="257"/>
            <ac:spMk id="128" creationId="{BA7CAA94-F8BF-1A23-77EB-947B420ADF20}"/>
          </ac:spMkLst>
        </pc:spChg>
        <pc:spChg chg="mod">
          <ac:chgData name="Miha Grcar" userId="e5c00a8d-4dfe-484f-8df1-9221a675244d" providerId="ADAL" clId="{1775BD9D-1FB3-4C48-9098-C349C297F331}" dt="2025-01-14T09:26:15.824" v="2764" actId="207"/>
          <ac:spMkLst>
            <pc:docMk/>
            <pc:sldMk cId="5384951" sldId="257"/>
            <ac:spMk id="129" creationId="{ECACCE71-2CFE-B72F-C37C-683D2A87E4D0}"/>
          </ac:spMkLst>
        </pc:spChg>
        <pc:spChg chg="mod">
          <ac:chgData name="Miha Grcar" userId="e5c00a8d-4dfe-484f-8df1-9221a675244d" providerId="ADAL" clId="{1775BD9D-1FB3-4C48-9098-C349C297F331}" dt="2025-01-14T13:30:23.147" v="3235" actId="207"/>
          <ac:spMkLst>
            <pc:docMk/>
            <pc:sldMk cId="5384951" sldId="257"/>
            <ac:spMk id="141" creationId="{18E2F5B6-064A-273F-F624-DA039C8F6ED4}"/>
          </ac:spMkLst>
        </pc:spChg>
        <pc:spChg chg="mod">
          <ac:chgData name="Miha Grcar" userId="e5c00a8d-4dfe-484f-8df1-9221a675244d" providerId="ADAL" clId="{1775BD9D-1FB3-4C48-9098-C349C297F331}" dt="2025-01-14T09:46:01.687" v="2893" actId="207"/>
          <ac:spMkLst>
            <pc:docMk/>
            <pc:sldMk cId="5384951" sldId="257"/>
            <ac:spMk id="142" creationId="{3882D0B7-C954-FFA8-179F-0B4EAB0AF475}"/>
          </ac:spMkLst>
        </pc:spChg>
        <pc:spChg chg="mod">
          <ac:chgData name="Miha Grcar" userId="e5c00a8d-4dfe-484f-8df1-9221a675244d" providerId="ADAL" clId="{1775BD9D-1FB3-4C48-9098-C349C297F331}" dt="2025-01-14T13:30:17.185" v="3230" actId="207"/>
          <ac:spMkLst>
            <pc:docMk/>
            <pc:sldMk cId="5384951" sldId="257"/>
            <ac:spMk id="143" creationId="{63D169D9-3674-2624-9AEB-5AEC2FA01C5B}"/>
          </ac:spMkLst>
        </pc:spChg>
        <pc:spChg chg="mod">
          <ac:chgData name="Miha Grcar" userId="e5c00a8d-4dfe-484f-8df1-9221a675244d" providerId="ADAL" clId="{1775BD9D-1FB3-4C48-9098-C349C297F331}" dt="2025-01-14T09:45:55.676" v="2888" actId="207"/>
          <ac:spMkLst>
            <pc:docMk/>
            <pc:sldMk cId="5384951" sldId="257"/>
            <ac:spMk id="144" creationId="{53203935-4B1D-85DD-D50C-264AB9ED72ED}"/>
          </ac:spMkLst>
        </pc:spChg>
        <pc:spChg chg="mod">
          <ac:chgData name="Miha Grcar" userId="e5c00a8d-4dfe-484f-8df1-9221a675244d" providerId="ADAL" clId="{1775BD9D-1FB3-4C48-9098-C349C297F331}" dt="2025-01-14T13:30:11.011" v="3225" actId="207"/>
          <ac:spMkLst>
            <pc:docMk/>
            <pc:sldMk cId="5384951" sldId="257"/>
            <ac:spMk id="145" creationId="{5F4A1ED9-D281-BCF4-3D5E-CEFD1DB7F0B6}"/>
          </ac:spMkLst>
        </pc:spChg>
        <pc:spChg chg="mod">
          <ac:chgData name="Miha Grcar" userId="e5c00a8d-4dfe-484f-8df1-9221a675244d" providerId="ADAL" clId="{1775BD9D-1FB3-4C48-9098-C349C297F331}" dt="2025-01-14T09:45:49.098" v="2883" actId="207"/>
          <ac:spMkLst>
            <pc:docMk/>
            <pc:sldMk cId="5384951" sldId="257"/>
            <ac:spMk id="146" creationId="{B5DCF037-36F3-331F-32AB-7B52C85FABDB}"/>
          </ac:spMkLst>
        </pc:spChg>
        <pc:spChg chg="mod">
          <ac:chgData name="Miha Grcar" userId="e5c00a8d-4dfe-484f-8df1-9221a675244d" providerId="ADAL" clId="{1775BD9D-1FB3-4C48-9098-C349C297F331}" dt="2025-01-14T13:30:05.477" v="3220" actId="207"/>
          <ac:spMkLst>
            <pc:docMk/>
            <pc:sldMk cId="5384951" sldId="257"/>
            <ac:spMk id="147" creationId="{77351F13-E4DA-95D5-DD00-FFFB8F63A7E7}"/>
          </ac:spMkLst>
        </pc:spChg>
        <pc:spChg chg="mod">
          <ac:chgData name="Miha Grcar" userId="e5c00a8d-4dfe-484f-8df1-9221a675244d" providerId="ADAL" clId="{1775BD9D-1FB3-4C48-9098-C349C297F331}" dt="2025-01-14T09:43:54.789" v="2878" actId="207"/>
          <ac:spMkLst>
            <pc:docMk/>
            <pc:sldMk cId="5384951" sldId="257"/>
            <ac:spMk id="148" creationId="{F733390C-C8BF-64D8-2A8B-14724CDAA49D}"/>
          </ac:spMkLst>
        </pc:spChg>
        <pc:spChg chg="mod">
          <ac:chgData name="Miha Grcar" userId="e5c00a8d-4dfe-484f-8df1-9221a675244d" providerId="ADAL" clId="{1775BD9D-1FB3-4C48-9098-C349C297F331}" dt="2025-01-14T13:30:00.207" v="3215" actId="207"/>
          <ac:spMkLst>
            <pc:docMk/>
            <pc:sldMk cId="5384951" sldId="257"/>
            <ac:spMk id="149" creationId="{59FDA8D4-2F0A-AE94-9CD8-F4506F437C8B}"/>
          </ac:spMkLst>
        </pc:spChg>
        <pc:spChg chg="mod">
          <ac:chgData name="Miha Grcar" userId="e5c00a8d-4dfe-484f-8df1-9221a675244d" providerId="ADAL" clId="{1775BD9D-1FB3-4C48-9098-C349C297F331}" dt="2025-01-14T09:43:47.309" v="2873" actId="207"/>
          <ac:spMkLst>
            <pc:docMk/>
            <pc:sldMk cId="5384951" sldId="257"/>
            <ac:spMk id="150" creationId="{64E068A2-7A71-DF40-E74F-9C5106DEBC61}"/>
          </ac:spMkLst>
        </pc:spChg>
        <pc:spChg chg="mod">
          <ac:chgData name="Miha Grcar" userId="e5c00a8d-4dfe-484f-8df1-9221a675244d" providerId="ADAL" clId="{1775BD9D-1FB3-4C48-9098-C349C297F331}" dt="2025-01-14T13:29:54.582" v="3210" actId="207"/>
          <ac:spMkLst>
            <pc:docMk/>
            <pc:sldMk cId="5384951" sldId="257"/>
            <ac:spMk id="151" creationId="{6D3BEB1A-ED3B-2262-27D9-7B000ED5100D}"/>
          </ac:spMkLst>
        </pc:spChg>
        <pc:spChg chg="mod">
          <ac:chgData name="Miha Grcar" userId="e5c00a8d-4dfe-484f-8df1-9221a675244d" providerId="ADAL" clId="{1775BD9D-1FB3-4C48-9098-C349C297F331}" dt="2025-01-14T09:43:42.889" v="2868" actId="207"/>
          <ac:spMkLst>
            <pc:docMk/>
            <pc:sldMk cId="5384951" sldId="257"/>
            <ac:spMk id="152" creationId="{0C35F7AF-654E-305B-E309-7F4DF83A65CD}"/>
          </ac:spMkLst>
        </pc:spChg>
        <pc:spChg chg="mod">
          <ac:chgData name="Miha Grcar" userId="e5c00a8d-4dfe-484f-8df1-9221a675244d" providerId="ADAL" clId="{1775BD9D-1FB3-4C48-9098-C349C297F331}" dt="2025-01-14T13:29:48.144" v="3205" actId="207"/>
          <ac:spMkLst>
            <pc:docMk/>
            <pc:sldMk cId="5384951" sldId="257"/>
            <ac:spMk id="153" creationId="{DC1A6464-4129-3CFD-E673-E4155E65C03A}"/>
          </ac:spMkLst>
        </pc:spChg>
        <pc:spChg chg="mod">
          <ac:chgData name="Miha Grcar" userId="e5c00a8d-4dfe-484f-8df1-9221a675244d" providerId="ADAL" clId="{1775BD9D-1FB3-4C48-9098-C349C297F331}" dt="2025-01-14T09:43:37.939" v="2863" actId="207"/>
          <ac:spMkLst>
            <pc:docMk/>
            <pc:sldMk cId="5384951" sldId="257"/>
            <ac:spMk id="154" creationId="{BA352EEA-BE2C-2C3F-3D18-D38EF836F898}"/>
          </ac:spMkLst>
        </pc:spChg>
        <pc:spChg chg="mod">
          <ac:chgData name="Miha Grcar" userId="e5c00a8d-4dfe-484f-8df1-9221a675244d" providerId="ADAL" clId="{1775BD9D-1FB3-4C48-9098-C349C297F331}" dt="2025-01-14T13:26:33.242" v="3200" actId="207"/>
          <ac:spMkLst>
            <pc:docMk/>
            <pc:sldMk cId="5384951" sldId="257"/>
            <ac:spMk id="155" creationId="{00C69B92-7E19-290E-DFEB-B6AEDEBED3AB}"/>
          </ac:spMkLst>
        </pc:spChg>
        <pc:spChg chg="mod">
          <ac:chgData name="Miha Grcar" userId="e5c00a8d-4dfe-484f-8df1-9221a675244d" providerId="ADAL" clId="{1775BD9D-1FB3-4C48-9098-C349C297F331}" dt="2025-01-14T09:41:41.444" v="2856" actId="20577"/>
          <ac:spMkLst>
            <pc:docMk/>
            <pc:sldMk cId="5384951" sldId="257"/>
            <ac:spMk id="156" creationId="{EA95F9A0-700F-4011-BB94-644B43603AEE}"/>
          </ac:spMkLst>
        </pc:spChg>
        <pc:spChg chg="mod">
          <ac:chgData name="Miha Grcar" userId="e5c00a8d-4dfe-484f-8df1-9221a675244d" providerId="ADAL" clId="{1775BD9D-1FB3-4C48-9098-C349C297F331}" dt="2025-01-14T14:12:51.200" v="3280" actId="207"/>
          <ac:spMkLst>
            <pc:docMk/>
            <pc:sldMk cId="5384951" sldId="257"/>
            <ac:spMk id="166" creationId="{4F09A027-4446-9179-CA41-310AA54D8FB8}"/>
          </ac:spMkLst>
        </pc:spChg>
        <pc:spChg chg="mod">
          <ac:chgData name="Miha Grcar" userId="e5c00a8d-4dfe-484f-8df1-9221a675244d" providerId="ADAL" clId="{1775BD9D-1FB3-4C48-9098-C349C297F331}" dt="2025-01-14T09:59:17.031" v="2940" actId="207"/>
          <ac:spMkLst>
            <pc:docMk/>
            <pc:sldMk cId="5384951" sldId="257"/>
            <ac:spMk id="167" creationId="{7DA387A4-6F5F-0BE0-B440-A863578E5F9C}"/>
          </ac:spMkLst>
        </pc:spChg>
        <pc:spChg chg="mod">
          <ac:chgData name="Miha Grcar" userId="e5c00a8d-4dfe-484f-8df1-9221a675244d" providerId="ADAL" clId="{1775BD9D-1FB3-4C48-9098-C349C297F331}" dt="2025-01-14T14:12:45.035" v="3275" actId="207"/>
          <ac:spMkLst>
            <pc:docMk/>
            <pc:sldMk cId="5384951" sldId="257"/>
            <ac:spMk id="172" creationId="{1B95059C-1EC6-C207-24FB-9A8396D1DCDB}"/>
          </ac:spMkLst>
        </pc:spChg>
        <pc:spChg chg="mod">
          <ac:chgData name="Miha Grcar" userId="e5c00a8d-4dfe-484f-8df1-9221a675244d" providerId="ADAL" clId="{1775BD9D-1FB3-4C48-9098-C349C297F331}" dt="2025-01-14T09:59:09.437" v="2935" actId="207"/>
          <ac:spMkLst>
            <pc:docMk/>
            <pc:sldMk cId="5384951" sldId="257"/>
            <ac:spMk id="173" creationId="{559B98EE-6088-B6F7-4388-911EA1F0E068}"/>
          </ac:spMkLst>
        </pc:spChg>
        <pc:spChg chg="mod">
          <ac:chgData name="Miha Grcar" userId="e5c00a8d-4dfe-484f-8df1-9221a675244d" providerId="ADAL" clId="{1775BD9D-1FB3-4C48-9098-C349C297F331}" dt="2025-01-14T14:12:39.216" v="3270" actId="207"/>
          <ac:spMkLst>
            <pc:docMk/>
            <pc:sldMk cId="5384951" sldId="257"/>
            <ac:spMk id="174" creationId="{95376146-688E-C6B0-CBCD-5C74B4F124D5}"/>
          </ac:spMkLst>
        </pc:spChg>
        <pc:spChg chg="mod">
          <ac:chgData name="Miha Grcar" userId="e5c00a8d-4dfe-484f-8df1-9221a675244d" providerId="ADAL" clId="{1775BD9D-1FB3-4C48-9098-C349C297F331}" dt="2025-01-14T09:55:25.323" v="2930" actId="207"/>
          <ac:spMkLst>
            <pc:docMk/>
            <pc:sldMk cId="5384951" sldId="257"/>
            <ac:spMk id="175" creationId="{E15F4141-DBE2-6713-E5F1-51BFBAF69E82}"/>
          </ac:spMkLst>
        </pc:spChg>
        <pc:spChg chg="mod">
          <ac:chgData name="Miha Grcar" userId="e5c00a8d-4dfe-484f-8df1-9221a675244d" providerId="ADAL" clId="{1775BD9D-1FB3-4C48-9098-C349C297F331}" dt="2025-01-14T14:12:32.342" v="3265" actId="207"/>
          <ac:spMkLst>
            <pc:docMk/>
            <pc:sldMk cId="5384951" sldId="257"/>
            <ac:spMk id="178" creationId="{BE0EA6BB-5098-4F55-3A72-DA55D597DF24}"/>
          </ac:spMkLst>
        </pc:spChg>
        <pc:spChg chg="mod">
          <ac:chgData name="Miha Grcar" userId="e5c00a8d-4dfe-484f-8df1-9221a675244d" providerId="ADAL" clId="{1775BD9D-1FB3-4C48-9098-C349C297F331}" dt="2025-01-14T09:55:18.947" v="2923" actId="207"/>
          <ac:spMkLst>
            <pc:docMk/>
            <pc:sldMk cId="5384951" sldId="257"/>
            <ac:spMk id="179" creationId="{AE1FEC68-3065-492A-E5ED-62F054E3804E}"/>
          </ac:spMkLst>
        </pc:spChg>
        <pc:spChg chg="mod">
          <ac:chgData name="Miha Grcar" userId="e5c00a8d-4dfe-484f-8df1-9221a675244d" providerId="ADAL" clId="{1775BD9D-1FB3-4C48-9098-C349C297F331}" dt="2025-01-14T14:12:26.706" v="3260" actId="207"/>
          <ac:spMkLst>
            <pc:docMk/>
            <pc:sldMk cId="5384951" sldId="257"/>
            <ac:spMk id="180" creationId="{9326E814-2112-E625-002E-E5828246E4B1}"/>
          </ac:spMkLst>
        </pc:spChg>
        <pc:spChg chg="mod">
          <ac:chgData name="Miha Grcar" userId="e5c00a8d-4dfe-484f-8df1-9221a675244d" providerId="ADAL" clId="{1775BD9D-1FB3-4C48-9098-C349C297F331}" dt="2025-01-14T09:54:29.697" v="2913" actId="207"/>
          <ac:spMkLst>
            <pc:docMk/>
            <pc:sldMk cId="5384951" sldId="257"/>
            <ac:spMk id="181" creationId="{4661EF84-BC92-320C-3E66-BADD88A3348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2" creationId="{731A2DCD-882E-60E3-BD7B-0DB74B7623D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3" creationId="{E8CADE31-4452-7FE3-5961-9B915FE43B9B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4" creationId="{DD383914-484B-5C01-B94D-BC523C54E5F9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5" creationId="{2AC70845-E8BA-857A-E1E1-C4D7758DE892}"/>
          </ac:spMkLst>
        </pc:spChg>
        <pc:spChg chg="mod">
          <ac:chgData name="Miha Grcar" userId="e5c00a8d-4dfe-484f-8df1-9221a675244d" providerId="ADAL" clId="{1775BD9D-1FB3-4C48-9098-C349C297F331}" dt="2025-01-14T10:09:58.225" v="2972" actId="207"/>
          <ac:spMkLst>
            <pc:docMk/>
            <pc:sldMk cId="5384951" sldId="257"/>
            <ac:spMk id="186" creationId="{E9920AA6-FD90-31E5-32DA-B31CFD5F4B30}"/>
          </ac:spMkLst>
        </pc:spChg>
        <pc:spChg chg="mod">
          <ac:chgData name="Miha Grcar" userId="e5c00a8d-4dfe-484f-8df1-9221a675244d" providerId="ADAL" clId="{1775BD9D-1FB3-4C48-9098-C349C297F331}" dt="2025-01-14T10:10:03.853" v="2975" actId="207"/>
          <ac:spMkLst>
            <pc:docMk/>
            <pc:sldMk cId="5384951" sldId="257"/>
            <ac:spMk id="187" creationId="{A0F5BFC7-F9FF-74D8-4E6B-3BEF541F0C7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8" creationId="{D355C9F6-BAF6-48E1-EA7F-BF933764996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9" creationId="{BA49D02B-AF37-19F8-DDED-4F619BFFF76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0" creationId="{0C11FD4F-9671-576E-EFD8-EE14E44358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1" creationId="{2D63AB53-19E7-A19B-B744-4E9A5E535A2C}"/>
          </ac:spMkLst>
        </pc:spChg>
        <pc:spChg chg="mod">
          <ac:chgData name="Miha Grcar" userId="e5c00a8d-4dfe-484f-8df1-9221a675244d" providerId="ADAL" clId="{1775BD9D-1FB3-4C48-9098-C349C297F331}" dt="2025-01-14T09:16:46.655" v="2635" actId="207"/>
          <ac:spMkLst>
            <pc:docMk/>
            <pc:sldMk cId="5384951" sldId="257"/>
            <ac:spMk id="192" creationId="{5FD0E27C-5ED9-1040-6F0C-57A8CE6E05CF}"/>
          </ac:spMkLst>
        </pc:spChg>
        <pc:spChg chg="mod">
          <ac:chgData name="Miha Grcar" userId="e5c00a8d-4dfe-484f-8df1-9221a675244d" providerId="ADAL" clId="{1775BD9D-1FB3-4C48-9098-C349C297F331}" dt="2025-01-14T09:32:25.428" v="2800" actId="20577"/>
          <ac:spMkLst>
            <pc:docMk/>
            <pc:sldMk cId="5384951" sldId="257"/>
            <ac:spMk id="193" creationId="{D006C9E4-BED9-9964-CACD-AEC4C6F4A666}"/>
          </ac:spMkLst>
        </pc:spChg>
        <pc:spChg chg="mod">
          <ac:chgData name="Miha Grcar" userId="e5c00a8d-4dfe-484f-8df1-9221a675244d" providerId="ADAL" clId="{1775BD9D-1FB3-4C48-9098-C349C297F331}" dt="2025-01-14T07:23:47.462" v="2603" actId="207"/>
          <ac:spMkLst>
            <pc:docMk/>
            <pc:sldMk cId="5384951" sldId="257"/>
            <ac:spMk id="194" creationId="{35A3E756-355C-DE1F-3F0F-75078ED2FDBB}"/>
          </ac:spMkLst>
        </pc:spChg>
        <pc:spChg chg="mod">
          <ac:chgData name="Miha Grcar" userId="e5c00a8d-4dfe-484f-8df1-9221a675244d" providerId="ADAL" clId="{1775BD9D-1FB3-4C48-9098-C349C297F331}" dt="2025-01-14T09:19:20.827" v="2671" actId="207"/>
          <ac:spMkLst>
            <pc:docMk/>
            <pc:sldMk cId="5384951" sldId="257"/>
            <ac:spMk id="195" creationId="{9772392B-E5BC-95E4-83C6-ABA87CF1D1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8" creationId="{87E2CAC1-C44C-2B61-5FD8-4F415693FD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9" creationId="{87A6CC32-F715-CDC7-F40F-A9DDDDCA534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0" creationId="{B70D3FF3-36C7-1D15-B4D3-A84A87A3B37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1" creationId="{0C440962-9DF7-44E6-1548-38F969CA8246}"/>
          </ac:spMkLst>
        </pc:spChg>
        <pc:spChg chg="mod">
          <ac:chgData name="Miha Grcar" userId="e5c00a8d-4dfe-484f-8df1-9221a675244d" providerId="ADAL" clId="{1775BD9D-1FB3-4C48-9098-C349C297F331}" dt="2025-01-13T21:21:20.311" v="2550" actId="207"/>
          <ac:spMkLst>
            <pc:docMk/>
            <pc:sldMk cId="5384951" sldId="257"/>
            <ac:spMk id="202" creationId="{98DBBF74-B569-6DEE-08BB-6F6221811564}"/>
          </ac:spMkLst>
        </pc:spChg>
        <pc:spChg chg="mod">
          <ac:chgData name="Miha Grcar" userId="e5c00a8d-4dfe-484f-8df1-9221a675244d" providerId="ADAL" clId="{1775BD9D-1FB3-4C48-9098-C349C297F331}" dt="2025-01-13T21:21:24.721" v="2551" actId="207"/>
          <ac:spMkLst>
            <pc:docMk/>
            <pc:sldMk cId="5384951" sldId="257"/>
            <ac:spMk id="203" creationId="{9ACD490F-B584-B07E-7A78-DB94992FD51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0" creationId="{4C35D4DE-A8C0-06EC-0332-7D1A9DCF59F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1" creationId="{5BB41418-95BB-DE29-313D-D8F1C07953C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2" creationId="{6190019A-D8AB-CA5F-3886-DE546A701AB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3" creationId="{D5681B94-AE6E-4E04-40EA-C45F8C70EDC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4" creationId="{FC9D6286-C023-B2B9-1598-D4EC667946F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5" creationId="{8B6BABAD-4A32-A388-FDA3-B1996E7A582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6" creationId="{E2D59C6C-88C3-7EDF-93B1-4BD51D6FEFFE}"/>
          </ac:spMkLst>
        </pc:spChg>
        <pc:spChg chg="mod">
          <ac:chgData name="Miha Grcar" userId="e5c00a8d-4dfe-484f-8df1-9221a675244d" providerId="ADAL" clId="{1775BD9D-1FB3-4C48-9098-C349C297F331}" dt="2025-01-14T09:20:07.600" v="2692" actId="207"/>
          <ac:spMkLst>
            <pc:docMk/>
            <pc:sldMk cId="5384951" sldId="257"/>
            <ac:spMk id="219" creationId="{3860DA6E-F158-14D6-0AA3-FF57158B9004}"/>
          </ac:spMkLst>
        </pc:spChg>
        <pc:spChg chg="mod">
          <ac:chgData name="Miha Grcar" userId="e5c00a8d-4dfe-484f-8df1-9221a675244d" providerId="ADAL" clId="{1775BD9D-1FB3-4C48-9098-C349C297F331}" dt="2025-01-14T09:20:54.841" v="2697" actId="207"/>
          <ac:spMkLst>
            <pc:docMk/>
            <pc:sldMk cId="5384951" sldId="257"/>
            <ac:spMk id="220" creationId="{BD7FB5D9-2D9A-F987-848D-DD3BCE29BEA9}"/>
          </ac:spMkLst>
        </pc:spChg>
        <pc:spChg chg="mod">
          <ac:chgData name="Miha Grcar" userId="e5c00a8d-4dfe-484f-8df1-9221a675244d" providerId="ADAL" clId="{1775BD9D-1FB3-4C48-9098-C349C297F331}" dt="2025-01-14T09:21:24.589" v="2707" actId="207"/>
          <ac:spMkLst>
            <pc:docMk/>
            <pc:sldMk cId="5384951" sldId="257"/>
            <ac:spMk id="221" creationId="{1039B4F4-C368-10A5-810B-1BBCBA3C0875}"/>
          </ac:spMkLst>
        </pc:spChg>
        <pc:spChg chg="mod">
          <ac:chgData name="Miha Grcar" userId="e5c00a8d-4dfe-484f-8df1-9221a675244d" providerId="ADAL" clId="{1775BD9D-1FB3-4C48-9098-C349C297F331}" dt="2025-01-14T09:25:13.256" v="2717" actId="207"/>
          <ac:spMkLst>
            <pc:docMk/>
            <pc:sldMk cId="5384951" sldId="257"/>
            <ac:spMk id="222" creationId="{BE38BE8A-9A9B-4A95-D594-A8C81EF95789}"/>
          </ac:spMkLst>
        </pc:spChg>
        <pc:spChg chg="mod">
          <ac:chgData name="Miha Grcar" userId="e5c00a8d-4dfe-484f-8df1-9221a675244d" providerId="ADAL" clId="{1775BD9D-1FB3-4C48-9098-C349C297F331}" dt="2025-01-14T09:41:09.637" v="2832" actId="207"/>
          <ac:spMkLst>
            <pc:docMk/>
            <pc:sldMk cId="5384951" sldId="257"/>
            <ac:spMk id="223" creationId="{0C748D9B-6806-F76B-165F-23D80BABF3BC}"/>
          </ac:spMkLst>
        </pc:spChg>
        <pc:spChg chg="mod">
          <ac:chgData name="Miha Grcar" userId="e5c00a8d-4dfe-484f-8df1-9221a675244d" providerId="ADAL" clId="{1775BD9D-1FB3-4C48-9098-C349C297F331}" dt="2025-01-14T21:22:12.276" v="3710" actId="20577"/>
          <ac:spMkLst>
            <pc:docMk/>
            <pc:sldMk cId="5384951" sldId="257"/>
            <ac:spMk id="224" creationId="{A9F3B9F8-A13F-D5B6-439B-7820BBFF4A8E}"/>
          </ac:spMkLst>
        </pc:spChg>
        <pc:spChg chg="mod">
          <ac:chgData name="Miha Grcar" userId="e5c00a8d-4dfe-484f-8df1-9221a675244d" providerId="ADAL" clId="{1775BD9D-1FB3-4C48-9098-C349C297F331}" dt="2025-01-14T09:41:23.542" v="2844" actId="207"/>
          <ac:spMkLst>
            <pc:docMk/>
            <pc:sldMk cId="5384951" sldId="257"/>
            <ac:spMk id="225" creationId="{992E31E1-EB80-EF73-0C0D-5FB0E104EE97}"/>
          </ac:spMkLst>
        </pc:spChg>
        <pc:spChg chg="mod">
          <ac:chgData name="Miha Grcar" userId="e5c00a8d-4dfe-484f-8df1-9221a675244d" providerId="ADAL" clId="{1775BD9D-1FB3-4C48-9098-C349C297F331}" dt="2025-01-14T09:41:16.630" v="2837" actId="207"/>
          <ac:spMkLst>
            <pc:docMk/>
            <pc:sldMk cId="5384951" sldId="257"/>
            <ac:spMk id="226" creationId="{2C06B73C-D7FC-C54D-7A13-4F88917E8E67}"/>
          </ac:spMkLst>
        </pc:spChg>
        <pc:spChg chg="mod">
          <ac:chgData name="Miha Grcar" userId="e5c00a8d-4dfe-484f-8df1-9221a675244d" providerId="ADAL" clId="{1775BD9D-1FB3-4C48-9098-C349C297F331}" dt="2025-01-14T13:26:22.277" v="3195" actId="207"/>
          <ac:spMkLst>
            <pc:docMk/>
            <pc:sldMk cId="5384951" sldId="257"/>
            <ac:spMk id="227" creationId="{B6D6F4FF-FDD2-D37E-1583-BC89F005123B}"/>
          </ac:spMkLst>
        </pc:spChg>
        <pc:spChg chg="mod">
          <ac:chgData name="Miha Grcar" userId="e5c00a8d-4dfe-484f-8df1-9221a675244d" providerId="ADAL" clId="{1775BD9D-1FB3-4C48-9098-C349C297F331}" dt="2025-01-14T09:41:29.979" v="2849" actId="207"/>
          <ac:spMkLst>
            <pc:docMk/>
            <pc:sldMk cId="5384951" sldId="257"/>
            <ac:spMk id="228" creationId="{0DB4C8BC-EAB2-C977-104D-C2B417B429FE}"/>
          </ac:spMkLst>
        </pc:spChg>
        <pc:spChg chg="mod">
          <ac:chgData name="Miha Grcar" userId="e5c00a8d-4dfe-484f-8df1-9221a675244d" providerId="ADAL" clId="{1775BD9D-1FB3-4C48-9098-C349C297F331}" dt="2025-01-14T14:11:22.718" v="3240" actId="207"/>
          <ac:spMkLst>
            <pc:docMk/>
            <pc:sldMk cId="5384951" sldId="257"/>
            <ac:spMk id="229" creationId="{74AE32EF-CF3A-D1E3-054B-5E91871EF793}"/>
          </ac:spMkLst>
        </pc:spChg>
        <pc:spChg chg="mod">
          <ac:chgData name="Miha Grcar" userId="e5c00a8d-4dfe-484f-8df1-9221a675244d" providerId="ADAL" clId="{1775BD9D-1FB3-4C48-9098-C349C297F331}" dt="2025-01-14T09:53:02.451" v="2903" actId="207"/>
          <ac:spMkLst>
            <pc:docMk/>
            <pc:sldMk cId="5384951" sldId="257"/>
            <ac:spMk id="230" creationId="{750C4FAF-9F8A-9BE7-FCDD-F23A18698742}"/>
          </ac:spMkLst>
        </pc:spChg>
        <pc:spChg chg="mod">
          <ac:chgData name="Miha Grcar" userId="e5c00a8d-4dfe-484f-8df1-9221a675244d" providerId="ADAL" clId="{1775BD9D-1FB3-4C48-9098-C349C297F331}" dt="2025-01-14T14:12:00.649" v="3255" actId="207"/>
          <ac:spMkLst>
            <pc:docMk/>
            <pc:sldMk cId="5384951" sldId="257"/>
            <ac:spMk id="231" creationId="{6E3F2786-0F82-1B5F-8B98-0511DEBF30B4}"/>
          </ac:spMkLst>
        </pc:spChg>
        <pc:spChg chg="mod">
          <ac:chgData name="Miha Grcar" userId="e5c00a8d-4dfe-484f-8df1-9221a675244d" providerId="ADAL" clId="{1775BD9D-1FB3-4C48-9098-C349C297F331}" dt="2025-01-14T09:54:22.588" v="2908" actId="207"/>
          <ac:spMkLst>
            <pc:docMk/>
            <pc:sldMk cId="5384951" sldId="257"/>
            <ac:spMk id="232" creationId="{E9356507-F776-F7B4-94F3-FBECF73CC3E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3" creationId="{E7423545-86ED-E085-AE42-A86B5EB35175}"/>
          </ac:spMkLst>
        </pc:spChg>
        <pc:spChg chg="mod">
          <ac:chgData name="Miha Grcar" userId="e5c00a8d-4dfe-484f-8df1-9221a675244d" providerId="ADAL" clId="{1775BD9D-1FB3-4C48-9098-C349C297F331}" dt="2025-01-14T10:11:19.130" v="2980" actId="207"/>
          <ac:spMkLst>
            <pc:docMk/>
            <pc:sldMk cId="5384951" sldId="257"/>
            <ac:spMk id="234" creationId="{3CFCED00-3D37-D0BB-1898-E462692D521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5" creationId="{D61C8287-BCED-37FC-DEB1-6FFB9D2B8DDB}"/>
          </ac:spMkLst>
        </pc:spChg>
        <pc:spChg chg="mod">
          <ac:chgData name="Miha Grcar" userId="e5c00a8d-4dfe-484f-8df1-9221a675244d" providerId="ADAL" clId="{1775BD9D-1FB3-4C48-9098-C349C297F331}" dt="2025-01-14T09:27:04.078" v="2778" actId="207"/>
          <ac:spMkLst>
            <pc:docMk/>
            <pc:sldMk cId="5384951" sldId="257"/>
            <ac:spMk id="236" creationId="{1F2AA6A0-7E5F-0D3A-8439-CC6993E83E1C}"/>
          </ac:spMkLst>
        </pc:spChg>
        <pc:spChg chg="mod">
          <ac:chgData name="Miha Grcar" userId="e5c00a8d-4dfe-484f-8df1-9221a675244d" providerId="ADAL" clId="{1775BD9D-1FB3-4C48-9098-C349C297F331}" dt="2025-01-14T09:52:53.578" v="2898" actId="207"/>
          <ac:spMkLst>
            <pc:docMk/>
            <pc:sldMk cId="5384951" sldId="257"/>
            <ac:spMk id="237" creationId="{A18231F6-78F5-7D01-4982-AEEE4B1A6AE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8" creationId="{09E52399-9A9E-BDEB-2065-BDC8D2633FB9}"/>
          </ac:spMkLst>
        </pc:spChg>
        <pc:spChg chg="mod">
          <ac:chgData name="Miha Grcar" userId="e5c00a8d-4dfe-484f-8df1-9221a675244d" providerId="ADAL" clId="{1775BD9D-1FB3-4C48-9098-C349C297F331}" dt="2025-01-14T14:11:55.514" v="3250" actId="207"/>
          <ac:spMkLst>
            <pc:docMk/>
            <pc:sldMk cId="5384951" sldId="257"/>
            <ac:spMk id="239" creationId="{2E515D9B-1986-C070-94E0-85AE5D36C6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0" creationId="{07091A89-DE00-D9BA-3A83-5A5F3A8407B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1" creationId="{9DE682DC-EF7E-82F4-EA5C-CB7A8806FB7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2" creationId="{F98821E8-9C5C-B129-1CB0-59884DA3596B}"/>
          </ac:spMkLst>
        </pc:spChg>
        <pc:spChg chg="mod">
          <ac:chgData name="Miha Grcar" userId="e5c00a8d-4dfe-484f-8df1-9221a675244d" providerId="ADAL" clId="{1775BD9D-1FB3-4C48-9098-C349C297F331}" dt="2025-01-14T10:04:55.434" v="2952" actId="207"/>
          <ac:spMkLst>
            <pc:docMk/>
            <pc:sldMk cId="5384951" sldId="257"/>
            <ac:spMk id="245" creationId="{766D9B58-3913-224E-4CDD-280AEEDB95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6" creationId="{5787700C-B0B6-A63D-C512-718C26D19148}"/>
          </ac:spMkLst>
        </pc:spChg>
        <pc:spChg chg="mod">
          <ac:chgData name="Miha Grcar" userId="e5c00a8d-4dfe-484f-8df1-9221a675244d" providerId="ADAL" clId="{1775BD9D-1FB3-4C48-9098-C349C297F331}" dt="2025-01-14T10:05:00.963" v="2959" actId="207"/>
          <ac:spMkLst>
            <pc:docMk/>
            <pc:sldMk cId="5384951" sldId="257"/>
            <ac:spMk id="247" creationId="{248B120A-1E1F-0327-3B00-1A351F0C7B68}"/>
          </ac:spMkLst>
        </pc:spChg>
        <pc:spChg chg="mod">
          <ac:chgData name="Miha Grcar" userId="e5c00a8d-4dfe-484f-8df1-9221a675244d" providerId="ADAL" clId="{1775BD9D-1FB3-4C48-9098-C349C297F331}" dt="2025-01-14T14:13:17.119" v="3290" actId="207"/>
          <ac:spMkLst>
            <pc:docMk/>
            <pc:sldMk cId="5384951" sldId="257"/>
            <ac:spMk id="248" creationId="{DE54BB51-6ADC-97A9-132F-4820F8A4162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9" creationId="{A7995B5E-0F6E-0EB7-D414-4B5ED6142D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0" creationId="{ED4EB5C3-E132-173A-89AD-3651C8C8AD9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1" creationId="{0DB86817-C0FF-D80E-0D4A-57FFC3A193B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2" creationId="{99B5C68C-1316-9817-62DC-24219B7A8B19}"/>
          </ac:spMkLst>
        </pc:spChg>
        <pc:spChg chg="mod">
          <ac:chgData name="Miha Grcar" userId="e5c00a8d-4dfe-484f-8df1-9221a675244d" providerId="ADAL" clId="{1775BD9D-1FB3-4C48-9098-C349C297F331}" dt="2025-01-14T09:28:35.692" v="2798" actId="207"/>
          <ac:spMkLst>
            <pc:docMk/>
            <pc:sldMk cId="5384951" sldId="257"/>
            <ac:spMk id="253" creationId="{D683770E-7DC3-0411-4855-8A6BDBCF0FE9}"/>
          </ac:spMkLst>
        </pc:spChg>
        <pc:spChg chg="mod">
          <ac:chgData name="Miha Grcar" userId="e5c00a8d-4dfe-484f-8df1-9221a675244d" providerId="ADAL" clId="{1775BD9D-1FB3-4C48-9098-C349C297F331}" dt="2025-01-14T14:13:06.366" v="3285" actId="207"/>
          <ac:spMkLst>
            <pc:docMk/>
            <pc:sldMk cId="5384951" sldId="257"/>
            <ac:spMk id="254" creationId="{30FAFCA0-92ED-558F-E8D3-8E25F2FBED8C}"/>
          </ac:spMkLst>
        </pc:spChg>
        <pc:spChg chg="mod">
          <ac:chgData name="Miha Grcar" userId="e5c00a8d-4dfe-484f-8df1-9221a675244d" providerId="ADAL" clId="{1775BD9D-1FB3-4C48-9098-C349C297F331}" dt="2025-01-14T14:11:42.648" v="3245" actId="207"/>
          <ac:spMkLst>
            <pc:docMk/>
            <pc:sldMk cId="5384951" sldId="257"/>
            <ac:spMk id="255" creationId="{CADE552A-7C10-2847-6CF1-403900A43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6" creationId="{98173B2C-7E5D-13B5-76A9-4E3D4C7F74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7" creationId="{2DC6245A-B6DB-F763-C5E6-CA1EC5B3954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8" creationId="{E22C63CA-8C1B-ECA7-B512-FD083497C0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9" creationId="{CB702FDD-5EC3-3BE2-138A-FAE1F1E591A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0" creationId="{5F2C1416-C76F-F403-B5A8-6FC46B462C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1" creationId="{E1F53B50-D9CC-4C27-78AD-49F97B15E8D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2" creationId="{EC9ED765-7E65-E166-870E-F1629561B53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3" creationId="{91804158-54CE-353C-F9FC-BB454428841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4" creationId="{9C01D398-5DFC-C3BF-899B-A902318EA2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5" creationId="{40DBE1DB-F695-F4A8-F671-BB94345D8BE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6" creationId="{FB1EDDFA-00AB-6574-EC7E-449EB289CBF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7" creationId="{316BDA57-30D3-09B1-98A4-E39DA01C206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8" creationId="{77039B4C-E889-E1A8-09A9-72B49A1601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9" creationId="{07480496-BCF6-BB5D-BA73-02A4B63123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0" creationId="{CCB9F470-499C-11EC-59EC-3B86C523A80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1" creationId="{ECC73723-E006-01D2-E53B-05378BAB7DE6}"/>
          </ac:spMkLst>
        </pc:spChg>
        <pc:spChg chg="mod">
          <ac:chgData name="Miha Grcar" userId="e5c00a8d-4dfe-484f-8df1-9221a675244d" providerId="ADAL" clId="{1775BD9D-1FB3-4C48-9098-C349C297F331}" dt="2025-01-14T09:27:23.315" v="2783" actId="207"/>
          <ac:spMkLst>
            <pc:docMk/>
            <pc:sldMk cId="5384951" sldId="257"/>
            <ac:spMk id="272" creationId="{A1EED870-55AD-7CF6-F433-E570A0E50E7D}"/>
          </ac:spMkLst>
        </pc:spChg>
        <pc:spChg chg="mod">
          <ac:chgData name="Miha Grcar" userId="e5c00a8d-4dfe-484f-8df1-9221a675244d" providerId="ADAL" clId="{1775BD9D-1FB3-4C48-9098-C349C297F331}" dt="2025-01-14T09:28:12.226" v="2793" actId="207"/>
          <ac:spMkLst>
            <pc:docMk/>
            <pc:sldMk cId="5384951" sldId="257"/>
            <ac:spMk id="273" creationId="{497B6EA2-7703-1406-C83D-8F507C82F508}"/>
          </ac:spMkLst>
        </pc:spChg>
        <pc:spChg chg="mod">
          <ac:chgData name="Miha Grcar" userId="e5c00a8d-4dfe-484f-8df1-9221a675244d" providerId="ADAL" clId="{1775BD9D-1FB3-4C48-9098-C349C297F331}" dt="2025-01-14T09:55:06.608" v="2918" actId="207"/>
          <ac:spMkLst>
            <pc:docMk/>
            <pc:sldMk cId="5384951" sldId="257"/>
            <ac:spMk id="274" creationId="{9A134628-EE2C-1F0A-4C62-0AA9E0F93C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5" creationId="{32304596-E6F3-4B8F-1A66-4B52C572AA2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6" creationId="{C26158B9-FA22-D0F3-B256-CE1FCAEB21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7" creationId="{D7354E5E-3F63-EA30-B053-6106924876A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8" creationId="{58B0F528-446E-8FEA-4EFC-5FC9BAD79ED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9" creationId="{C300B7B9-9389-A9ED-C30D-96B3108E2E0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0" creationId="{7D08C46A-D185-0CEA-7280-1AC948EA559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1" creationId="{9AD7F316-DDC0-7AA5-82BC-F68632EB45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2" creationId="{7A890B08-048C-9282-0B98-BC769399283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3" creationId="{DF2DBBCE-D259-02FB-E729-0F745515A0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4" creationId="{2D55DDAA-C369-E7D1-C912-CDDA5A866531}"/>
          </ac:spMkLst>
        </pc:spChg>
        <pc:spChg chg="mod">
          <ac:chgData name="Miha Grcar" userId="e5c00a8d-4dfe-484f-8df1-9221a675244d" providerId="ADAL" clId="{1775BD9D-1FB3-4C48-9098-C349C297F331}" dt="2025-01-14T09:34:52.675" v="2825" actId="207"/>
          <ac:spMkLst>
            <pc:docMk/>
            <pc:sldMk cId="5384951" sldId="257"/>
            <ac:spMk id="285" creationId="{F21BC0A0-2F88-1B4A-DBEE-7FA80C5B6AF2}"/>
          </ac:spMkLst>
        </pc:spChg>
        <pc:spChg chg="mod">
          <ac:chgData name="Miha Grcar" userId="e5c00a8d-4dfe-484f-8df1-9221a675244d" providerId="ADAL" clId="{1775BD9D-1FB3-4C48-9098-C349C297F331}" dt="2025-01-14T10:04:50.343" v="2947" actId="207"/>
          <ac:spMkLst>
            <pc:docMk/>
            <pc:sldMk cId="5384951" sldId="257"/>
            <ac:spMk id="286" creationId="{4E3568DF-9738-2787-2E53-2189D25F6D30}"/>
          </ac:spMkLst>
        </pc:spChg>
        <pc:spChg chg="mod">
          <ac:chgData name="Miha Grcar" userId="e5c00a8d-4dfe-484f-8df1-9221a675244d" providerId="ADAL" clId="{1775BD9D-1FB3-4C48-9098-C349C297F331}" dt="2025-01-14T09:19:29.154" v="2677" actId="404"/>
          <ac:spMkLst>
            <pc:docMk/>
            <pc:sldMk cId="5384951" sldId="257"/>
            <ac:spMk id="287" creationId="{DA8FBB97-C8FC-1C48-9763-F1E934FBC3F1}"/>
          </ac:spMkLst>
        </pc:spChg>
        <pc:spChg chg="mod">
          <ac:chgData name="Miha Grcar" userId="e5c00a8d-4dfe-484f-8df1-9221a675244d" providerId="ADAL" clId="{1775BD9D-1FB3-4C48-9098-C349C297F331}" dt="2025-01-14T09:19:40.500" v="2683" actId="207"/>
          <ac:spMkLst>
            <pc:docMk/>
            <pc:sldMk cId="5384951" sldId="257"/>
            <ac:spMk id="288" creationId="{BC756735-898B-5E06-C08B-88723B81EBE0}"/>
          </ac:spMkLst>
        </pc:spChg>
        <pc:spChg chg="mod">
          <ac:chgData name="Miha Grcar" userId="e5c00a8d-4dfe-484f-8df1-9221a675244d" providerId="ADAL" clId="{1775BD9D-1FB3-4C48-9098-C349C297F331}" dt="2025-01-14T09:16:56.534" v="2639" actId="207"/>
          <ac:spMkLst>
            <pc:docMk/>
            <pc:sldMk cId="5384951" sldId="257"/>
            <ac:spMk id="289" creationId="{3C3B1891-818A-D4D0-0BBA-C5CC24FEB11D}"/>
          </ac:spMkLst>
        </pc:spChg>
        <pc:spChg chg="mod">
          <ac:chgData name="Miha Grcar" userId="e5c00a8d-4dfe-484f-8df1-9221a675244d" providerId="ADAL" clId="{1775BD9D-1FB3-4C48-9098-C349C297F331}" dt="2025-01-14T09:17:04.443" v="2643" actId="207"/>
          <ac:spMkLst>
            <pc:docMk/>
            <pc:sldMk cId="5384951" sldId="257"/>
            <ac:spMk id="290" creationId="{FDC1B4FB-F245-7171-DF38-2AD49EFB5AF6}"/>
          </ac:spMkLst>
        </pc:spChg>
        <pc:spChg chg="mod">
          <ac:chgData name="Miha Grcar" userId="e5c00a8d-4dfe-484f-8df1-9221a675244d" providerId="ADAL" clId="{1775BD9D-1FB3-4C48-9098-C349C297F331}" dt="2025-01-14T09:17:14.431" v="2651" actId="207"/>
          <ac:spMkLst>
            <pc:docMk/>
            <pc:sldMk cId="5384951" sldId="257"/>
            <ac:spMk id="291" creationId="{531238BA-E5E5-47B7-55A3-DEC52F9BBB42}"/>
          </ac:spMkLst>
        </pc:spChg>
        <pc:spChg chg="mod">
          <ac:chgData name="Miha Grcar" userId="e5c00a8d-4dfe-484f-8df1-9221a675244d" providerId="ADAL" clId="{1775BD9D-1FB3-4C48-9098-C349C297F331}" dt="2025-01-14T09:19:48.455" v="2689" actId="207"/>
          <ac:spMkLst>
            <pc:docMk/>
            <pc:sldMk cId="5384951" sldId="257"/>
            <ac:spMk id="292" creationId="{7538317F-A85D-EB7A-D83A-068DC29CA051}"/>
          </ac:spMkLst>
        </pc:spChg>
        <pc:spChg chg="mod">
          <ac:chgData name="Miha Grcar" userId="e5c00a8d-4dfe-484f-8df1-9221a675244d" providerId="ADAL" clId="{1775BD9D-1FB3-4C48-9098-C349C297F331}" dt="2025-01-14T07:23:57.054" v="2607" actId="207"/>
          <ac:spMkLst>
            <pc:docMk/>
            <pc:sldMk cId="5384951" sldId="257"/>
            <ac:spMk id="293" creationId="{37BFE26D-7780-964B-71B7-2ACB893DEBEB}"/>
          </ac:spMkLst>
        </pc:spChg>
        <pc:grpChg chg="del">
          <ac:chgData name="Miha Grcar" userId="e5c00a8d-4dfe-484f-8df1-9221a675244d" providerId="ADAL" clId="{1775BD9D-1FB3-4C48-9098-C349C297F331}" dt="2025-01-14T09:26:31.180" v="2765" actId="165"/>
          <ac:grpSpMkLst>
            <pc:docMk/>
            <pc:sldMk cId="5384951" sldId="257"/>
            <ac:grpSpMk id="53" creationId="{5E51974F-95B0-5AFE-FF59-1D07675A59BB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7" creationId="{38BA2C93-0CF9-5DF4-BCF0-035934F8D8BA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8" creationId="{FA48ED54-F60B-09BC-54D1-C53DD552900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1" creationId="{2CEC6C00-18C3-8E40-9E62-A89238B1B2C5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4" creationId="{1F12179A-EB7C-3F50-337D-BDC6CD209A6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7" creationId="{9FD9CE50-5EDC-A14F-3B51-5F14057AA5AE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0" creationId="{D70F1C52-91FD-2320-DDB9-2275CE4D25E6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4" creationId="{142551DC-6069-961A-0411-CEB80C4AFFB4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7" creationId="{7A758A2C-734A-28C8-22CC-DC80ABD58292}"/>
          </ac:grpSpMkLst>
        </pc:grpChg>
        <pc:grpChg chg="de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31" creationId="{45260FEF-350B-B900-FB47-EE827843ADBB}"/>
          </ac:grpSpMkLst>
        </pc:grpChg>
        <pc:picChg chg="add del">
          <ac:chgData name="Miha Grcar" userId="e5c00a8d-4dfe-484f-8df1-9221a675244d" providerId="ADAL" clId="{1775BD9D-1FB3-4C48-9098-C349C297F331}" dt="2025-01-13T21:17:07.971" v="2534" actId="478"/>
          <ac:picMkLst>
            <pc:docMk/>
            <pc:sldMk cId="5384951" sldId="257"/>
            <ac:picMk id="9" creationId="{A02C06CB-C52D-BD63-53F9-A857DBD57178}"/>
          </ac:picMkLst>
        </pc:picChg>
      </pc:sldChg>
      <pc:sldChg chg="delSp add mod">
        <pc:chgData name="Miha Grcar" userId="e5c00a8d-4dfe-484f-8df1-9221a675244d" providerId="ADAL" clId="{1775BD9D-1FB3-4C48-9098-C349C297F331}" dt="2025-01-13T21:20:44.050" v="2548" actId="478"/>
        <pc:sldMkLst>
          <pc:docMk/>
          <pc:sldMk cId="1010295247" sldId="258"/>
        </pc:sldMkLst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" creationId="{41E3DC89-A13E-75B8-C768-98816E23EA1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1" creationId="{3B11C286-FD7B-BBF8-B7F7-12868AD6A7E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2" creationId="{D590C1CD-CE81-8424-F9DF-EA4A7C0A0AD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4" creationId="{9B38C65D-B665-88CC-2F25-775501D3948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6" creationId="{C9A479B1-0BBF-072E-CF49-9C8ECD07A8A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" creationId="{DA3CDD56-4B5B-0A0D-8BA2-92E2D35777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" creationId="{336174AB-C063-62DF-1A29-3CB2DB529C5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" creationId="{F01ECB15-6149-C3FB-512C-608E561A362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" creationId="{AA42B664-2980-EC25-449B-B55C051BD68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" creationId="{7A193E11-0F6B-A36B-D004-F73A1A0A160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" creationId="{A7188CA3-A87F-5B46-CC80-28196C60684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" creationId="{6880D1CA-2271-3EB6-FD7E-E4B2D933DF0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" creationId="{E06E4499-BF8E-1DF1-4A2D-AC4BF5E3A7B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" creationId="{11E83A0E-DB17-7A58-05C6-093DE2265F0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" creationId="{49B1FAF5-474B-F5DC-7348-BE9BEC01392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" creationId="{E8A8F203-C4A9-871E-E6E9-4D92370A5EF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" creationId="{5EE13D29-B006-44C3-C17A-354392AB0CD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0" creationId="{936EF366-4FFD-373C-CA7B-0C45C87C426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1" creationId="{7C552534-5CA4-A0E7-E6E8-E26A2A218B3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2" creationId="{359C3BCC-AF91-53A9-4453-DBF4E7AE521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3" creationId="{45CE75C5-EA20-AB03-BF90-76FB99B0593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4" creationId="{619DEA94-433A-1C04-DF4F-EC62B6D4C81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5" creationId="{835E4F95-697A-B5AE-9641-2D30AF84B8C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6" creationId="{D3888690-2535-F989-4C0C-08B56117592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7" creationId="{AA7BAB15-5C6A-9BF4-C753-CD4FA30DEC7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8" creationId="{34D848E2-B052-1A3F-F5C5-76FA4B32498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9" creationId="{2ED8CD76-4F69-484A-DD90-5235F459C85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0" creationId="{8979A0F3-BB63-9921-AD51-FED8B67E87D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1" creationId="{2872F79E-A91F-85D9-629F-9E2E34E2C4B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2" creationId="{F7F13214-DFA8-FC1E-8D10-1D3A2FA89C5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3" creationId="{7A022A27-05A6-C149-7A3E-1ADF619B44A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6" creationId="{087B4E81-9DF2-E3F3-8643-E81FD56120C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7" creationId="{B6A53706-8415-C241-B706-27A015CFF79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50" creationId="{F4C95596-2A0C-F15D-704A-EACC70472BB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55" creationId="{9745BDD8-3033-FDD1-C060-4D124398084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56" creationId="{6716BB1B-9B7F-45D4-2E66-B9D235874D7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1" creationId="{6BDFEA27-BE13-4B74-E3B8-F3CEB37E8D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2" creationId="{C492E222-9CB8-0AB0-BF29-C13E1BF0407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3" creationId="{42B9C887-CF1F-924B-401D-CDCC10EC281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4" creationId="{B02D4414-8380-8EC6-3576-F039CFDB366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5" creationId="{FC5258EE-7E8C-40FF-FCFD-DC4CF418F31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6" creationId="{8FED6F1E-4D71-B88D-B1EF-97D3D9A3112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7" creationId="{0CA46BEF-C2AA-D806-FF6D-BB302B8495D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8" creationId="{E81107DD-D05A-064D-2D0A-89D9BED7585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9" creationId="{116776E8-6E42-FFAF-C8D6-F104E2C5FE2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0" creationId="{75EF3475-CC37-223E-EEE6-6169D0444E5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1" creationId="{701FA379-C076-D645-97FB-2B79A79F643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2" creationId="{E256D575-D661-5652-CEDB-EF874EC72ED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3" creationId="{972F4981-B6FA-6332-A304-90C79B23679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4" creationId="{89B3AC20-2C1C-EFCC-30DA-6DF9E8F2E35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5" creationId="{41603EFA-7244-C6E0-F4AB-7D332950FFB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6" creationId="{11C82ACB-8C1E-13CB-2B87-76A94E329CE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7" creationId="{D5DE617B-E57F-FF85-ECF8-0FF059E2756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8" creationId="{C1EA92EB-60F6-38AA-AB8F-B9E4A1E2EC7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9" creationId="{4D806BEA-B143-6D52-7BDB-BC311CB222D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0" creationId="{878774E2-809C-C9AA-64BF-2F51AA18613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1" creationId="{DC7BCCBC-5870-DD8D-6FCF-E804E63A8AD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2" creationId="{F12BFBF7-5DA2-344D-0E03-FA47BD7A2E4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4" creationId="{CE3FECC2-0057-6CCE-8013-5E4788589F1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5" creationId="{BB58476C-50DA-A09F-CBC6-5CA0FACF7A7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6" creationId="{97B3B7DC-4288-5476-5D90-8AA7881B2E7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7" creationId="{7D184CCF-145D-3FB8-E784-7982884754C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8" creationId="{5815305E-307A-10C0-E03B-E2E6DB7DD64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9" creationId="{28E18AAC-D993-72A3-9256-643380848EE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0" creationId="{025B6509-D39B-8F8B-56AE-AF099AB8733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1" creationId="{ED4CF7E4-8461-1F97-379F-0561A77BAC3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2" creationId="{F1C95A7D-74BE-8134-F9CC-08B91AD85B4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5" creationId="{10B659AA-497D-AF7C-234C-4BD568127D4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6" creationId="{94DE9026-10EC-6D5D-5CB0-EE4B67A4C6E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7" creationId="{CF64ED1A-38F9-A841-DF16-097C7E94B1D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8" creationId="{58EC00E5-F0B2-ED58-D0DC-39F225C5265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9" creationId="{8A9B85CE-A685-C70A-DBC1-5E670E3592F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0" creationId="{49E62440-F3D4-F5AF-5342-F14D7807828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1" creationId="{276BA26E-D19D-8530-DDE2-D73875CFE61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2" creationId="{D3945569-98DA-BF7A-D241-91B0E38C81C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3" creationId="{07176C4E-36C5-55DD-4F9B-17D7A037680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4" creationId="{61676259-ED27-2D0A-D247-00962FF7458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66" creationId="{C9F80E36-E2D7-F1A5-E670-E277D194FE3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67" creationId="{A4C137F8-E770-7EFA-9F77-0981B8A6AD0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2" creationId="{5CFAF661-028A-572C-FDC7-492736AD4FA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3" creationId="{E1A639BE-271C-4BAC-AD94-4FD3150296D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4" creationId="{63DB4B48-83F1-4B42-74F5-A29BE5E2012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5" creationId="{EEE29616-DE02-74FB-E9AE-79E4AC8E38E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8" creationId="{66B26215-5EDC-7B8C-0F14-DE72759DA16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9" creationId="{D52DB9D2-A2AE-4426-D557-04C713AAAE6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0" creationId="{70E3259E-8774-9414-0DF2-C5A90459710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1" creationId="{05C1A4AF-8BC8-7C53-C3FA-1A940FF2861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2" creationId="{2CBBAE1B-5DC6-5993-D2A9-4C3CCF5E623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3" creationId="{087865E7-C8EA-4603-3C95-EBE3C1807A9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4" creationId="{84522BD1-2AB4-DF23-6C32-D68C97DF5FD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5" creationId="{BA0B8A08-AD0A-797F-6D0E-AE1AA7FC6C2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6" creationId="{4ABB7C97-2AD2-F98A-06FB-461DA774B88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7" creationId="{225D22E8-4556-41B1-D692-F481CF19AC6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8" creationId="{966B8F4A-474C-76EE-9B9C-42CD58633FF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9" creationId="{A92F83E1-7352-CEF9-1E37-AFB79770967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0" creationId="{B1B0E72C-6F78-D609-43AC-508C39D0541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1" creationId="{8BC4619E-EB31-4D84-1525-1EADB2D886F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2" creationId="{B45BDDF6-3AF2-FE3D-4F09-062AD81D48C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3" creationId="{65486E3A-41D5-4E84-58F7-A3FA8028C76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4" creationId="{1830F88E-3DE1-EAE0-7774-2CF640995AF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5" creationId="{E6F74B99-9D90-165D-BD79-96003CA0CAD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8" creationId="{859C34EC-02C3-BFDE-0BF9-57F4124F835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9" creationId="{0BB21DF9-494B-6FEE-A3E7-AB15D7B2FEF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0" creationId="{F915AF3C-FFBE-5B62-C83C-567FFFE3B5E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1" creationId="{03A074AF-D828-0DBB-D2A4-A764843D626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2" creationId="{5B6A918B-2435-BAE1-9AF9-8ECFC781076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3" creationId="{F0567B3C-9B25-D1E4-F215-291AA5DAF2C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0" creationId="{E757674E-A670-0AC2-7F19-180E13E2299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1" creationId="{2C016305-D684-F491-EEA8-5E48137E6C0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2" creationId="{1CC77AED-95F7-145B-8E33-90525A16582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3" creationId="{34FDF167-371E-1C5B-7B85-5493052C22C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4" creationId="{B6E1A310-9401-51C7-61C0-29669E79061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5" creationId="{9F263BDF-0299-B911-136D-2B2E52F5FDF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6" creationId="{5F4DACF8-AD14-2B1F-7FEB-31D5FC8F26D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9" creationId="{6EE8BA6E-7B55-C429-4E6C-5CF7FBB007B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0" creationId="{14171409-F383-4763-DFA8-F7E5DF525E2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1" creationId="{D21C1EE7-E03E-D9CF-6B7B-6DBBFB5EA81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2" creationId="{E57C9995-C34D-0306-A158-81BD5B9EF47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3" creationId="{2B0ED41E-70C2-E517-2182-93019790B83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4" creationId="{8E78A5AC-F6CB-5A5F-DECC-70FF0EB8179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5" creationId="{B70006D3-F554-DD65-3344-9AAE3A4325B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6" creationId="{BABC8EB7-BB73-3EBE-AAC7-3B8F6B14961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7" creationId="{0FDDB313-0181-4EE7-1569-7997DC238D9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8" creationId="{DC726CF2-12D1-D143-4533-DA62193739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9" creationId="{243EF0AC-C652-FB63-8C1C-764131CE800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0" creationId="{0C0FBCC7-AA6E-A5BE-004E-D8D20F652AD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1" creationId="{8D87C4CD-F71F-62D3-3E3C-5C1629310D5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2" creationId="{1B376985-F3D8-F0C6-46CD-C1ABE3B9B5A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3" creationId="{8FD93B88-6EA2-0AFF-5906-F7AA776FDDF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4" creationId="{E874B99A-7046-F651-7DCC-0D97237DF26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5" creationId="{5A747E0A-E62E-A1D3-5B1A-F30DFB70833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6" creationId="{C0A8386B-004B-ADE6-20E5-3F3724C3ECE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7" creationId="{17DBA4C1-3031-EEDB-2513-9DA1962DDF3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8" creationId="{8BD50C87-44E7-6B49-3A6D-C6F321A1C71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9" creationId="{95E1B8E6-FF3F-0190-B2E2-6121825765F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0" creationId="{224056EF-3B6D-BB00-9731-B3E118755DF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1" creationId="{682481B2-DA13-1AEA-EC47-B51531D38B6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2" creationId="{A3E63C6A-A2D0-1441-69F1-F1F4623C9FF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5" creationId="{03CDC353-D710-922A-8841-CD75282DC3A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6" creationId="{D3860D71-A278-F494-3495-BA33E3B27F4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7" creationId="{8BE37999-6D92-282F-D67D-0AB0AAFBC02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8" creationId="{AA0714D7-8C6F-3B34-38B7-CB41190242C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9" creationId="{E893A3FF-87DD-F5D5-438C-0A77486E99B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0" creationId="{E8424636-73EF-A0D1-D223-FA8B31A6E27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1" creationId="{974E6FD4-E0FE-37A8-42E2-17130B737C1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2" creationId="{C1547F96-7CC4-3864-5AD6-96CCF786F30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3" creationId="{B62B9249-9EAE-7D8D-A48F-188CE9C68E9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4" creationId="{7646968A-D723-29F8-4BF3-B7271C4AE09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5" creationId="{F887C3BD-6D99-E4A8-9F91-4F0D5C04975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6" creationId="{0290AF88-807D-D310-BDBB-1CC28D84FD4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7" creationId="{7FF879E9-1ED8-FFBE-52F5-D306A6A5C02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8" creationId="{A69BDC00-9DA4-8139-919B-B2982F6A060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9" creationId="{1F88CB23-BDFB-6697-D1E2-0933270A6ED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0" creationId="{93996705-0670-A75B-9041-67B230CFE62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1" creationId="{EF0984D3-37A0-53D3-DAE3-1E43E611FF7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2" creationId="{0C32A32C-93BC-F6BB-E7DA-43640C79E9E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3" creationId="{30D669E8-1215-9D69-BB91-AB98C7036A4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4" creationId="{9AF4A29C-0627-980F-8B80-839A21C7D4E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5" creationId="{D0BD5AEB-6E53-50A1-14FF-0F51D7B7E04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6" creationId="{6807BB3B-CB50-4BC5-C413-DF2BCE0C9F1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7" creationId="{650700E4-515B-4F18-8A3C-4F9813C40AF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8" creationId="{991544A0-91A0-6EE8-20BF-D9B4B10F6F6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9" creationId="{3C30682B-9F5A-D774-AEDE-95552F6F344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0" creationId="{0153EFA7-C801-7EB2-597C-F0079283DA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1" creationId="{90D8902A-F0A2-579C-DEA8-7FDD1AF3097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2" creationId="{C42C8034-C922-0ABA-9598-7F307487E74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3" creationId="{9595C394-C1A6-7EE2-8D53-F7BE5C6168B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4" creationId="{46A914E8-0F50-641F-4316-69C3E22769B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5" creationId="{0F81F63B-0261-40C7-52F7-5D4AE7BAB65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6" creationId="{8757382F-4332-E48F-2FF7-00D6031AD5E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7" creationId="{0376BF2E-171F-AB29-5B13-854D289CF62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8" creationId="{D4F9CEF6-D3F5-30A9-BD31-BFE77FB99A0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9" creationId="{26D1FB29-005C-CB29-564D-A8BE2252708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0" creationId="{55D3CB45-377F-8D52-2CA8-43FAE5081A1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1" creationId="{31EBABDB-5F53-34F8-114D-A1488E21021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2" creationId="{EE4B6499-78ED-156C-E013-0FDBDB68A07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3" creationId="{F5F952C9-ABC3-DAA9-FA2F-3DCBF55740E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4" creationId="{FD94C657-AB88-D6CB-B4C2-210706DB457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5" creationId="{D14EC758-8C5B-B1B6-291C-E2A81248AE2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6" creationId="{6E96DA8C-0AA7-F2F6-1469-FB34D26A72F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7" creationId="{343AC427-2566-6566-D4E1-F0F1F2D0E42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8" creationId="{CE78D334-6A60-ACE2-E41B-AB5DCBBFCD6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9" creationId="{98B3DCC2-ECF6-95B2-AC7A-26CE98CA05D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0" creationId="{BFE98371-E6F9-A20C-56C5-F19CBCD4913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1" creationId="{22D5D055-D4C5-1242-1BB1-936A8CF5B42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2" creationId="{2C90FF99-7CFE-54E7-A701-D25D6D6B76C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3" creationId="{770F9BA3-C19D-CCE8-D2BC-3E464C33EF0D}"/>
          </ac:spMkLst>
        </pc:s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53" creationId="{11A6C90C-1660-736F-1C95-E08B851F7D37}"/>
          </ac:grpSpMkLst>
        </pc:gr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57" creationId="{83A624A4-5F82-9CF8-ACF1-060FF263B89B}"/>
          </ac:grpSpMkLst>
        </pc:gr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131" creationId="{C34873EE-40C1-857C-BCA4-13F8F4EA6D8A}"/>
          </ac:grpSpMkLst>
        </pc:gr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132" creationId="{26F8FD4E-F252-67EA-EB84-CCAB1FB7D62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DC6-34D7-0B4B-D52D-49434E14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9190-7922-31FC-A44A-7883D0ED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FA2C-1392-37AE-8475-6E6BC9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367-304C-312D-E3E4-E0888A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055E-A503-D143-9AFA-D68A8C9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5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8BE-7811-A03B-3AFD-CE3D7618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CB72-79B4-3E50-A9A5-C4ACDE4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8CE-A608-FB2C-E379-79A62A3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0C3-04FD-7EF6-3104-213EE16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5A94-D96F-6E7C-05A3-DC9191C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26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03C6-A47B-6141-2266-5D26C30F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50C3-A561-9E4D-3A5B-53476A82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3E24-4332-65AC-1D4D-313F4C0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68FA-A68E-1A0F-332D-1FEAA98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B87-8385-889E-A00F-B062513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70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5FA-6D84-851A-17D6-5757D03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4DF-EF7A-B7F7-B2E5-D38F5D13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54E-DBC1-B43A-24C7-945DAA2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8FA-42D5-EEB0-0612-92923B6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489-F570-3514-B3B0-D87A86E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353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87A-7C9E-117C-EC92-5ED849D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359B-BE2C-0483-A72F-E7FBC698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283-9800-CB39-0463-D7B5F2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6C6-9873-FA0E-AB1C-7DAADFD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A462-E90B-519F-5A3E-35DDCD6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43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F01-B9AC-90E2-6C1C-FC6CC054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AA6-9B12-F058-6972-726CA314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31D9-F1D1-D13F-054A-6A571F29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EB62-2836-86AE-6FD1-358C30C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31C-ACE3-6E61-18FE-E9514AA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C07-AD2D-7523-5EBE-C00A0E80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56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108-8ECA-E8E7-1ABA-F156091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65D0-E1D6-D97E-3F71-E933CF8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2113-A547-0208-DDE3-C5848E3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258D-3A95-06DD-FDD5-1165F1C5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620-4C0A-58AF-AA9D-6A5F8204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8702C-5D0E-6CE0-0E96-2008D26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FE45-79B3-FB08-3085-000362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5B432-423F-ADC1-27C0-C553C2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6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DB-758F-2B59-48CF-37B57F7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2824-9B20-5FB8-64FF-1EFA2D4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A258-00A2-91A4-2403-CC4D911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9162-1CA6-1964-AD70-087DDB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11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F08F-365B-3CD6-29C5-9C47237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9830-3253-EC62-9E46-8180F9C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0F1-7D60-5054-47F1-731E9F5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0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C23-4C67-FADD-9DA4-BEC046C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574-AF6C-4193-0033-CBE8817F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D9C8-44AF-EB9E-D558-88155F7E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866E-EFAE-A40E-8DCD-79C247C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6E81-0566-7860-949D-8533E852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CAD8-D7D1-B7EE-0850-AE9C1AA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1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A2AC-F944-C517-EF14-D72AE6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DF449-DAFA-AA35-5517-98561B5E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AE3-8F8F-67B1-E844-7A936297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DE4E-2B24-7470-B7B6-E3FC04E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4E6E-2410-6C88-A871-15128F9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C799-60F9-8D01-A9E3-4ED28D7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2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2924-AD00-74F6-3B8C-4B2C02AC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E384-DCD5-24EA-F0F4-07879745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65D2-3040-93D6-22E9-702A41EA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B25B-9DD8-2E51-3956-5DE66D41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349-C4C5-8DC3-B1BF-B3A60221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9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achine&#10;&#10;Description automatically generated">
            <a:extLst>
              <a:ext uri="{FF2B5EF4-FFF2-40B4-BE49-F238E27FC236}">
                <a16:creationId xmlns:a16="http://schemas.microsoft.com/office/drawing/2014/main" id="{C6A80715-8BDA-4DE3-CDB9-5D359C6F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" y="0"/>
            <a:ext cx="1107112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C6C11F-86A9-95B0-6D73-D64F0478219C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73BFD-EB7C-D58E-81B8-41B42B4D7D14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ST1</a:t>
            </a:r>
            <a:endParaRPr lang="en-SI" sz="8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54898-0025-98A5-7177-4E9E321F3802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36B7B-3683-E425-9546-D6B4137652E4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7CA98-45AB-C8AC-F699-6FDDA1F24423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5CE33-5873-1621-1DA0-B5B349344996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3499B-F21A-ADD0-535C-5A7D75DEBA3C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399A27-F3DD-69B9-96E4-BA9AC2E977C5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4EC90-DA87-2B0C-2047-BF7616D75554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5AF5A4-0AAE-7EF3-DE03-81A94BB699B4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634737-E4F4-A8C4-9BB6-A2BA28D2FBA4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4305-5F4F-0669-979B-9FE1F4D1B77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1E1990-254F-D7CF-FE0E-5B9F8F01BAAF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01F47-B82C-95A6-C635-85FA6822696E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289FBF-AA67-1015-FA16-02DD444660D0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EAF65F-5286-6A84-7BEF-2B5EC69AC9AB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DCCC86-08D4-7EEB-22B5-1E83F29583C9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IC3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3EF83E-69A8-DC3B-5702-10F679E5CF3E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5831F9-882B-129C-9455-7397DBF7F74F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39FFA-1C57-F288-31EF-D9613B390711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B6957-ABA4-E93C-DF65-42E74BFCE881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8AB38E-1D54-A502-8097-AC45F70AFD3C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8F817-5E09-D26B-0029-711BDAC1756A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A41A0A-165F-7A78-7EC0-F1865F87FB53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3F13D6-9C14-D36B-B1A8-21410A650C8F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C18B17-465B-D1A9-BE8C-ECC638529C70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A78119-6C2F-2973-1EF1-E4EC988E5A9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CDFC91-F7B1-9A1C-9996-08D182FAE5BB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9EF936-784B-1E12-56B1-0C1C0B2ACC4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ECAB70-2B0D-1257-4759-97D0BCDE48A1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20830C-5D29-788E-47AD-81B8862ACB9E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41E663-4D4A-FB3F-9459-BC56E0026F21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863EAF-1EC1-03E5-076C-D378AE46F807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054BDB-42F1-44D6-FE56-604670976EDF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0D301B-E606-E6EC-F735-2E97AD87BE95}"/>
              </a:ext>
            </a:extLst>
          </p:cNvPr>
          <p:cNvGrpSpPr/>
          <p:nvPr/>
        </p:nvGrpSpPr>
        <p:grpSpPr>
          <a:xfrm>
            <a:off x="2363528" y="3847753"/>
            <a:ext cx="592820" cy="1414673"/>
            <a:chOff x="2357412" y="3847753"/>
            <a:chExt cx="592820" cy="141467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77CF74-D368-6854-DCE4-395F13E7B33A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IC12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07C099-93F9-AB19-457D-2B3ECB282EAE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CKXX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285A19A-E6C4-0FD9-F526-B289BAB8BBA5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IC12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F4A38A-E6AE-F88C-BBDC-3234FF22E118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8FB764-44DB-9527-154F-C8C3D9B577E9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B3DB36-FC02-90A3-1928-CFD2B5548613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IC12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27E755-C344-9F10-3A28-F2AD57BBFB4C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CKXX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6A55B12-9A6E-3C95-53A6-6156A2EC34EE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B3F56F-273A-8019-42D7-960E6402C04C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DF7929-5502-0C36-934F-7226E1874734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272D74-307C-9F45-E343-2F37B07F1C1A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610235-9F77-1423-2456-5AF106F6AC73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711715-7B87-7D4C-0988-838063B4C49F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442EEE-762F-891D-8D46-524F9C6A0925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BC3D44-83BD-E839-10B0-2569578B24E7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1FF411-B8BE-7FA9-0FF5-EF4A78A64FC1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2AC91F7-2F77-319C-A1AA-E8C50E627AD1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563C43-8387-26A6-1273-6AD44C1E239D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64AB7C-EBB2-2943-C621-D51BFEEAC5C3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1BDB36-2269-8684-678E-3E49561F70F7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E61F6-110E-0858-78F8-9DCD0CDF87B9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AD708B-C937-9E1A-62C3-C361ADE40BA4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14F1E7-40D2-0683-C54B-03B41F3CE174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96A5DE-F267-FC77-BA97-6E93C51B8908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B2A777-2FA8-E7A7-A6A7-DF000A15A0DE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E8740-55E2-88E8-1BAC-353C32D68151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9F4084-FA96-380D-902E-35BC754FBD66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CBFE2A-4CFE-57F4-4956-1FD822997E24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1FA841-1F36-E3B8-A2F6-6290CF8A2795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024A62-C2EE-5AE8-53E2-9EAA95F662C5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B6E89AD-122F-18BA-A5E3-31E17976E4EB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50BF9A-4319-CB1B-1659-EED1B14DC71D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617B11-0FF4-D676-8CB6-A26A5EC408C5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85DB1E-15B6-C5F6-4E67-462991688076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5A7848-1EDE-610C-FAC6-E0E8CE44ABE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6153CE-FEC3-E6FA-EB24-69E1CF8257CF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3FD588-A52C-B602-B8E9-C9B320B0D483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142A074-108A-5CAD-8938-BE8AE035D655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4640D9-DB02-B110-063D-9C56BD94CE66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44E969A-DC9F-2E7C-D55D-6F4665C22C0D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8C0B1F-8185-7E28-D627-04C08EBE8378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D5FED5-D6B5-3651-880E-BF44FFC39CD5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7EE915E-3AAC-DD55-8490-E5A907FBEBCD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899C6C-D0D3-0AF2-936D-511A8E15855E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88D512-AED2-BFD4-DA39-F5081790C5AB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2BD3A9-1309-A669-0083-B06327BA82ED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9EDD4A-D59A-1D35-2094-AA6367971AE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BC5DB1-680E-F394-4D70-E6B52B7EF895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ST7</a:t>
            </a:r>
            <a:endParaRPr lang="en-SI" sz="600" dirty="0">
              <a:solidFill>
                <a:srgbClr val="FF0000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965EB56-E182-A3E3-A071-6D659CE6C9A6}"/>
              </a:ext>
            </a:extLst>
          </p:cNvPr>
          <p:cNvGrpSpPr/>
          <p:nvPr/>
        </p:nvGrpSpPr>
        <p:grpSpPr>
          <a:xfrm>
            <a:off x="8015326" y="3550928"/>
            <a:ext cx="3155007" cy="991861"/>
            <a:chOff x="8013553" y="3550928"/>
            <a:chExt cx="3155007" cy="99186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E2EF9CC-B192-BB46-7589-370AFD3912FD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6C4FDD6-9C9C-841E-9F70-DDC4357383A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9537D73-1662-6F31-540B-5A4347995820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1D60F04-D9D4-3BE8-E517-5C8BA3BA7DCA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ED27AA-5EC3-85F5-CD38-552CC8463DD8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7AE5B6B-2F1C-1742-29A0-0BA03DE40EC6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8402D15-F06A-F9CA-198D-E9D02D2A068E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DCF792-FCBD-BCE8-899D-70B32C6F60A5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908C3D-A27F-1E9E-9E4D-2A9226F73164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B2BEB91-A9E6-9447-DE30-B63EE448E8B1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72A7F3C-AECB-1B27-6DA3-4D2F98724649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61D259-E0DA-5223-6B43-3C5A64A4B763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9A6CF0-9B02-7465-559C-33F0A5914A32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EFA5137-5EEC-F037-0FD9-38DBDDCF5D8D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360F766-FFC2-DD58-B8E2-EC0F85506481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3034C78-EB25-B877-1631-FE4E479AB540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BC4A8A-CD58-5F75-F722-69320AE4E302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88325C0-506C-A687-4185-3CF9143EAF1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24F3876-A8A1-F152-12E4-97453799660A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D225856-C1CC-CD56-D55C-5AF5427384CC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EAC32F7-A899-3F5C-AD4C-73B69D53F9AC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4FD74BA-6026-39DD-E9C3-40C5F484EC5F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6B60CD-1632-3817-41BB-7EDA30678210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A1C941C-4684-6B22-CBF7-A4740CE4EF9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6B2C48-A0D0-D13F-71C8-8E4058324D82}"/>
              </a:ext>
            </a:extLst>
          </p:cNvPr>
          <p:cNvGrpSpPr/>
          <p:nvPr/>
        </p:nvGrpSpPr>
        <p:grpSpPr>
          <a:xfrm>
            <a:off x="8015326" y="4564826"/>
            <a:ext cx="3155007" cy="991861"/>
            <a:chOff x="8013553" y="3550928"/>
            <a:chExt cx="3155007" cy="99186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004D460-6028-7792-B586-FB848B247BE3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A982D20-9ED2-B98A-2DCA-E23A15B602F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444C21D-8C16-AA85-E35F-41A4B9F54794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08D8E18-5BDF-454C-0010-EF7D75A86245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56BD5A-16DA-50D9-A142-5D2C058B1FEE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8303618-A5A9-AFE6-558D-D12A2AF974B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897D644-40CE-6FEB-8286-083D74E61E9A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58432B0-74A1-B26B-F229-08D82011613C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5F2E588-8EE2-ED83-9A89-D49C78B77A02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C356595-4A55-2046-C0EC-0675304D4468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E70952F-210B-AB53-4AD4-2DD589CF51F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776A6D5-EFA1-A077-7FD0-54C5B5F7D5B6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E734DF9-7100-E9FF-8207-D69F0D321CEB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D8DF6BA-8F63-4B39-873B-E3B86642AC03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3C71CB3-503F-8E61-7158-4C3ED2004E6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6EAA732-EC95-FCF2-D76C-66645314FAEB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83BE4E3-E4A5-A593-F664-69587B68789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BA86E6A-FEDE-A79E-95A7-02DE3025BC4A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F68F739-3409-3A55-492D-FC00F04E4D4F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0C3E0D4-AA84-7D2F-4E45-24CC61FC738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6E9D14-3F0A-2AC5-175A-42F87A663AC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4DAB1F9-090C-2806-8A6A-82BB722DB631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95146D4-04F6-F9C6-3176-E9C0CE71542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6875251-6F81-B7C9-C20D-46B60C393E60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38BFEE-BA45-3B0B-C376-976966C12D6E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8E580EA-EC99-4332-8D18-609C3B8229C0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09EF62-CCD9-276E-18B2-7A668CAF6FC9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12D634-AA45-735E-5E01-0FE63AE33790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70DB029-FAF3-706B-2306-011D1E97FCD2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30246B6-4E60-D7D9-9F56-FA7C0B50D6A6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C17BA87-1616-7D1C-BFD4-B4C36689F010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70BC0CF-0157-6B9E-5CCC-57A1F5B23B1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18925-5969-7984-A69D-B8C6126D424C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151E5B9-0411-28B5-B875-9B46D7EAE721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FB47560-FCD6-A9AB-C263-7339ABE6A733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8B35F7C-AB63-9A0C-B2C1-FC62B94BB506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40270EC-9852-71FE-6464-34BC2622BB7D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B5E5B80-A202-9E05-BE9C-759460EC308D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DA227C7-2C24-9B00-47D4-4D078C7362C1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0162A32-4F0E-9E5C-F8B9-E646C492D63D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8401872-AB46-0DFC-D2F9-C337D3F4BDCD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453270-6700-3C49-D3D4-F8D4A1AACA53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95232C8-5665-AE20-E29A-3EAFC3EC1C7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48089CE-DFD3-B05D-E13F-DDFD60BCBA5F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9FEE7C9-208A-B839-ED53-A04E27CFAA5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9BEB5C-1EB0-C7FA-3CC5-C1449350E149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CC59D42-4E7C-850C-82FE-443301142C96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2A960F-6AC1-D7F0-3407-A222A67A137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F16B473-2DA6-D69D-83BF-56566E9EE510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EE79D99-317A-6FBC-72C0-04C7164AAD34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73DD7C4-9CBD-0DEA-A265-4D500B06EBA2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14954EB-F17E-CBA7-874B-B4622D23D318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D27A51A-6D40-A8F4-4853-FDE4FF143993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R7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36437C0-172E-27A6-C2D1-E7D07AB6E998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ACC046F-D654-C5DF-7F43-BAD6D375FFE9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6E23C4D-48C0-9233-93A3-D01D0D4DCEC3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B102305-9B94-52AD-7BE9-BD462F8B0FE2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1F9F1F5-7421-CFE4-328D-80E0EBFA29B6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0F90103-F3DB-5DE5-F71B-77247E4EE5DC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49808E-33E0-DDFD-E8B6-8EDA459F02F0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F9C518E-8A15-60F5-1FD2-46DEAD76227A}"/>
              </a:ext>
            </a:extLst>
          </p:cNvPr>
          <p:cNvSpPr/>
          <p:nvPr/>
        </p:nvSpPr>
        <p:spPr>
          <a:xfrm>
            <a:off x="1135521" y="518505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6E18FD0-CBD8-1D72-835C-AAE17D4FB026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0C9337-673D-CF04-ECEF-A0F70B8CE068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EA80906-470B-1609-1B05-5A55B5E6FF7A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391C3BD-8E52-5F2C-5BA4-66CC98E36202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7CB5686-7B13-67FA-BD34-6C327BD9F14F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F56A110-6BD7-1DC2-6CF8-521369217ECB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66B853A-C4C4-205F-E86D-906E58D45C90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EB4410D-5595-76DC-C60B-098983934723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E24C219-07E1-7D5C-38C9-EFF8D36DF0CD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B12D208-8515-9345-B512-586C7B8D88AD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A9B7E72-5DBE-5A4F-C306-6B25FBE52BBC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653122D-1716-8D4C-1485-C55229903F6F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E2E0484-A728-B50C-8BA8-C2A51D9EA12E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21D1F3-5EF6-4C00-8F78-C1BEBCB7F21E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5DB4D9C-9E6A-5DAD-70A7-AB04BB9FB85F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AD72C92-400E-449E-4604-7C144940A89F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A413EE4-DAE5-4D88-7A51-BC5C56A57596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1438402-A08D-B581-3940-B40279E4273E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0A469B-9DD6-B042-518F-870BCDA959FD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24D0E4-2F04-6839-CF08-EAA90586740E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134A1B6-BE97-BAB4-9B84-194EED775B81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58C2520-F1EA-AB52-D8AC-FA4F4A436480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E9EF6D5-7103-FDC7-D50F-B13BFBFF606E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AB968E8-273D-C089-107B-CC30ABA6ABB4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E2D5BA9-F38B-C867-7943-4E93FF4ECCDA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DD01139-0207-881D-ABB5-566A584D001D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8B24306-1A68-82DA-D73E-F23E7D7D9FF4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  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4D35C7E-7E1F-BA8D-5BB0-FE96E685B157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ED1573D-8F57-FF57-9DEF-E9C8B67258B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3AA40D1-250E-C033-C90E-1617D4378645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6FB3556-9777-D22B-2E8C-8CA22019BC7D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939E9EF-78A2-92CB-B638-F2FB98E02FAC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12B7F2A-CAAB-0E01-D932-DB494EFFC0D1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FBE69E0-E940-5EAF-DB1B-13E2D283060B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04C135A-74D0-3A3E-5D4F-63C43BD50DFF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F715B33-B39D-15CF-8D48-3E01C88EF287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0165FF3-703F-FF54-602B-1FF6B58B812D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892F10E-93A1-42BC-6906-0CA6083CA9D3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12A7567-25CA-8487-4569-976416C9AC9A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B3B88AB-4A1C-DB7C-4DC0-8E4291FE44DF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7251CEE-AD20-BEC0-34AF-FD8275AFE37A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2CAADD3-929D-FB5C-90A2-830D289A70DF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2B68225-E757-7036-7B2A-DF0E66930041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B8CF8A-7294-1666-35ED-3F12AD0F7826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D9CB6FC-6F3F-1632-7047-2231B2B6F377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0D65447-0C99-D4A2-FE15-E464354CA493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7918F74-7DAF-47A3-A028-B493BE56BB97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1F6A547-BD3D-ED20-4EBC-AD809671147A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B9DC265-73A7-F8B9-F23E-EFE3BF4CD528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8E69C9B-D09F-5C82-AE8B-BF385E095614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BE29A65-4B5F-2E50-96EF-29FFEE1F8D18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8E237BA-82B5-5EE4-AED4-4376465AAA9F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4E2885C-FAC8-5511-32C5-E16FF1490607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DABFDA6-7476-790E-6699-2AAFC672052D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3982B86-62D7-FEFD-04A5-910890E339CF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402CEB5-2D73-9EBD-E1C2-21F32A1438B6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427AB16-DE94-8149-CEB4-DD8E3C3EA239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77046A3-AC67-9F6C-00B2-B9C218038E96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A758204-2472-5EC0-0C7D-54B2513F2F71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F2222C-D1AF-5824-9570-56F7B3EB8360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3871010-3DBD-05A4-A30D-6BAB0ABE6DC2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730B9DF-DF1F-181A-FE90-BCB411260BBC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C260BFD-FD3F-8B4B-E093-26A645F39911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DDD2D4E-0379-5735-E312-DE846971FD68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D41B118-7C96-81D5-6367-A72E821575CA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063EB3A-296A-0734-B133-6297378431DA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0575F9C-FF36-9E24-C2A2-D9C3A570D36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4DA8645-15EC-BE0F-81E1-35AA53EDD473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098440E-887C-EFEE-0571-9CC8D7E17C6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6575D61-3255-6DC5-F02A-0D4910EFCBEB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6D1889F-DDDC-FCE0-140F-2D7C16BE18C6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1D5F6AB-24ED-16D6-7786-8493F2F076E0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C2486EC-4964-5B94-09D7-CE0564EF4C05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2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843F9-238A-75DB-18ED-7D4E521D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achine&#10;&#10;Description automatically generated">
            <a:extLst>
              <a:ext uri="{FF2B5EF4-FFF2-40B4-BE49-F238E27FC236}">
                <a16:creationId xmlns:a16="http://schemas.microsoft.com/office/drawing/2014/main" id="{76EBF918-A2C1-F56C-282F-EA301C10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" y="0"/>
            <a:ext cx="1107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F4FD-786E-B43F-74AB-87E06A52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53A6A-3CCD-0E8C-599E-122CAC5C24F3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sz="700" b="1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BFAB-97B9-39F0-C96A-A7BCFA09D5B3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15D28-F549-5465-8401-7EF0616284EF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CK10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CDA89-C66B-28A0-3C91-1A87BB1B43FC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6C99D-3419-84E3-1A7D-4C7ADBA4B199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451DD-53BD-C96D-4EB8-B04675024F5A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5535F-E4F4-A3C9-6FFA-3BDBEB6DF632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4B2D5-2161-65FC-4310-47999B21FD34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6C3CF-B90F-9D95-DE4C-83BA201F2E2F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AA39E-7692-BDEE-942F-6A632A63A06B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42DE2-B310-31E5-D1F3-3C3C49703C07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3F39B-C1A3-0ACC-22EC-F9D35766F1E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3F2E-C5A1-18B0-259B-FC4D38F5556B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F12FBB-570A-3B1F-C51F-7145BF5288CC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C727C-2A03-E0F5-2088-DBF9F73CEFB6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B2472B-AE2B-2FB5-6D35-A7DEFF0889CE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IC11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E0F08-B85A-9A99-C030-2F4043CB3668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 * LM393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66E8-CD2A-7038-0A4C-D541469DF9BB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IC12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A0EF3-2AE6-73C0-F4F3-12B58D793AE1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786A9C-6B1D-2FFA-8646-44C18172F7CF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 * 74LS367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6F109A-397C-2406-852C-D7D5A56E111A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CF3CB-EEC3-48DC-5834-9D7607FEB092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75EAE-AB7E-79BE-0328-05B4FDEC76B2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IC15 * 74LS367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ECEF9-8B41-8AD6-D54F-8CDE895AA7F1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IC26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3348E-7276-AD76-041C-588AA882BCFE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IC27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FDDC3-6165-F3D7-BA5C-99B4E46AC30A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28176-8DB6-0C56-0D5B-A46B198ADBD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5F4B0D-A080-7446-135B-3AB645AEA2C5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94EA9-9EEE-382D-4DBC-47AC6824511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IC34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67BE5-69E8-B99A-F401-D673466C6BE4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 * SCN2674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A2844-EAD6-D993-AE6B-141465866514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IC19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708BB-B152-90D8-A1D4-5398295E43A0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IC20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5A84-4A0B-7255-2D7A-168A9C62633E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E5D224-CE1A-D4E9-1F83-D907542CF2EA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D12906-C08D-7EFA-8CBF-561DCC2E21E0}"/>
              </a:ext>
            </a:extLst>
          </p:cNvPr>
          <p:cNvSpPr/>
          <p:nvPr/>
        </p:nvSpPr>
        <p:spPr>
          <a:xfrm>
            <a:off x="2363528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IC45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B810B4-7E1D-0AD2-6711-A07AFB4D0D9A}"/>
              </a:ext>
            </a:extLst>
          </p:cNvPr>
          <p:cNvSpPr/>
          <p:nvPr/>
        </p:nvSpPr>
        <p:spPr>
          <a:xfrm rot="5400000">
            <a:off x="2797280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B3502D-C534-2C69-1089-3D6A30B54AA6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IC44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F980-651B-496D-4D9A-20EA4B87ABBC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CK33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E0177A-2935-1986-A836-E286E7D97996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BF1D7E-D913-70CC-58F8-92BB68AFA57D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IC46 * EPROM * 2732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630FE-AD3D-25C8-148D-38BAB915CD52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90C986-67FD-A818-FDFE-96D719813D03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IC47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D69F9-FCAD-698B-DE0E-E5B6674F3F3E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747C36-2E67-3069-6706-BB4EC788303E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IC50 * SCB2675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0D03E-E236-A4D9-4D37-51E484DC699C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IC17 * Z80 PIO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2B911C-A7ED-0609-EE4B-4784ABAA024D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IC23 * EF9367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9A8D4-9C2E-2772-8662-4A21CDD6FC9D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IC35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94EFE5-DEDE-5E91-C5AC-599085540C31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D3938-AF66-D227-A636-D540F1A1ACB8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BBD02F-EDBB-55A2-72F3-2118F6E4E4F0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IC21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7698BE-0193-172C-420B-F66C2DD69DBB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IC16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F4131F-785A-2229-33AE-0530264F5561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F1F9A1-FCC0-DC49-04AB-213DE4906902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E010B-94D1-76B1-13A1-1F4E7ED4D16A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IC49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E5EC63-D974-02D9-8171-2131DB71EB55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IC22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87E0A1-C3B6-21A5-4AFD-F2B9242E85DD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IC24 * PAL10L8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24247E-89B5-209E-10B8-F4D70475D828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IC25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0CC854-9838-4829-C8D7-CEB6F1501D17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IC29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CB2E94-6E75-CEEB-A11A-FFE97E0D0B7A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IC30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63A2D-8762-F866-1D88-6351F71588EC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IC32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4E0FDA-D668-E4C9-9067-1820E672CD78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IC18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8130F8-9335-671E-3E99-895DE3AE4B12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IC14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3F5C7-9E7B-84CD-B7FF-DD8B5E71415D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IC10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61E87-5ECC-5907-9336-ED5CF60F6419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IC9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70B4B4-2C42-C457-381E-D3EB2D531E34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IC8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54D50-54C5-5175-687E-C402EB809441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423ACE-DDC7-CA5A-A549-C09D4BE2B4C4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 * 74LS85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D4F9D-7444-87B9-4974-DAE09692C152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 * 74LS42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9C5659-FF30-4915-75A8-1D8294CB01A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 * 74LS74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D5001-9CAD-74B0-EBD2-4888C3128266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B25FAB-AB25-68D8-085B-F2ABC68EFCBA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24C8A5-F742-B10B-27CB-F7D6D40909A9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D34D33-2471-94BE-CA4B-697F7A137DCC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6E2A2E-B0E9-47D6-4D99-AA1EC3CA8198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87AFC-327F-B535-D52C-31DE3BD7A449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34276D-037F-A733-E181-378CB881E6E6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E86FC8-3AA7-8B2D-1B34-F1720853D073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52A22-C06F-2ED0-CC74-6CC4EFC4E76C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E97694-1D0B-D7E4-EB91-76AFB3334C65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IC12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7B6067-E80A-B5AC-D52A-BE452FA7A59E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11D625-F137-F660-3635-CB0ACD1A29B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IC12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3F40E-B7DF-7210-9E8C-5C8EA5BA9758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ST7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BA2C93-0CF9-5DF4-BCF0-035934F8D8BA}"/>
              </a:ext>
            </a:extLst>
          </p:cNvPr>
          <p:cNvGrpSpPr/>
          <p:nvPr/>
        </p:nvGrpSpPr>
        <p:grpSpPr>
          <a:xfrm>
            <a:off x="8015326" y="3550928"/>
            <a:ext cx="255585" cy="991861"/>
            <a:chOff x="8013553" y="3560443"/>
            <a:chExt cx="255585" cy="9918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635F0C-4E50-B354-C3B2-AEF56CF2067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IC36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0005-DBB1-8E5D-0D51-6194D6F942E4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48ED54-F60B-09BC-54D1-C53DD5529000}"/>
              </a:ext>
            </a:extLst>
          </p:cNvPr>
          <p:cNvGrpSpPr/>
          <p:nvPr/>
        </p:nvGrpSpPr>
        <p:grpSpPr>
          <a:xfrm>
            <a:off x="8429529" y="3550928"/>
            <a:ext cx="255585" cy="991861"/>
            <a:chOff x="8013553" y="3560443"/>
            <a:chExt cx="255585" cy="9918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EEB723-0850-5AA4-9567-59E8301670C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IC37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2EA4E5-F757-7DCF-4722-7EE44C3F9AB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EC6C00-18C3-8E40-9E62-A89238B1B2C5}"/>
              </a:ext>
            </a:extLst>
          </p:cNvPr>
          <p:cNvGrpSpPr/>
          <p:nvPr/>
        </p:nvGrpSpPr>
        <p:grpSpPr>
          <a:xfrm>
            <a:off x="8843732" y="3550928"/>
            <a:ext cx="255585" cy="991861"/>
            <a:chOff x="8013553" y="3560443"/>
            <a:chExt cx="255585" cy="99186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F2565E-C9C2-94EF-19CF-6B14112A3CBC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IC38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9E768E-9BA3-F787-131A-111C61C1FBD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12179A-EB7C-3F50-337D-BDC6CD209A60}"/>
              </a:ext>
            </a:extLst>
          </p:cNvPr>
          <p:cNvGrpSpPr/>
          <p:nvPr/>
        </p:nvGrpSpPr>
        <p:grpSpPr>
          <a:xfrm>
            <a:off x="9257935" y="3550928"/>
            <a:ext cx="255585" cy="991861"/>
            <a:chOff x="8013553" y="3560443"/>
            <a:chExt cx="255585" cy="9918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B29493-ED50-0259-5A02-3D80BA44E80D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IC39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4E2CF5-00AF-4FFB-D2A5-0F1071A7145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9CE50-5EDC-A14F-3B51-5F14057AA5AE}"/>
              </a:ext>
            </a:extLst>
          </p:cNvPr>
          <p:cNvGrpSpPr/>
          <p:nvPr/>
        </p:nvGrpSpPr>
        <p:grpSpPr>
          <a:xfrm>
            <a:off x="9672138" y="3550928"/>
            <a:ext cx="255585" cy="991861"/>
            <a:chOff x="8013553" y="3560443"/>
            <a:chExt cx="255585" cy="99186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E22D1-2590-3C37-0CB3-3070B79DAE48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IC40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921E76-D268-2764-A36A-15A53CCDA24C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0F1C52-91FD-2320-DDB9-2275CE4D25E6}"/>
              </a:ext>
            </a:extLst>
          </p:cNvPr>
          <p:cNvGrpSpPr/>
          <p:nvPr/>
        </p:nvGrpSpPr>
        <p:grpSpPr>
          <a:xfrm>
            <a:off x="10086341" y="3550928"/>
            <a:ext cx="255585" cy="991861"/>
            <a:chOff x="8013553" y="3560443"/>
            <a:chExt cx="255585" cy="99186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363020-7F7F-B027-B387-B341DABC01D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IC41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19E6A4-1650-0CBF-3C30-BECFAE420CF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2551DC-6069-961A-0411-CEB80C4AFFB4}"/>
              </a:ext>
            </a:extLst>
          </p:cNvPr>
          <p:cNvGrpSpPr/>
          <p:nvPr/>
        </p:nvGrpSpPr>
        <p:grpSpPr>
          <a:xfrm>
            <a:off x="10500544" y="3550928"/>
            <a:ext cx="255585" cy="991861"/>
            <a:chOff x="8013553" y="3560443"/>
            <a:chExt cx="255585" cy="991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58278C-BE38-0AD3-CA3E-7F27DA6B9B89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IC42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E4B524-3A50-36C3-46A5-7951E0E99985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758A2C-734A-28C8-22CC-DC80ABD58292}"/>
              </a:ext>
            </a:extLst>
          </p:cNvPr>
          <p:cNvGrpSpPr/>
          <p:nvPr/>
        </p:nvGrpSpPr>
        <p:grpSpPr>
          <a:xfrm>
            <a:off x="10914748" y="3550928"/>
            <a:ext cx="255585" cy="991861"/>
            <a:chOff x="8013553" y="3560443"/>
            <a:chExt cx="255585" cy="9918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A7CAA94-F8BF-1A23-77EB-947B420ADF20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IC43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ACCE71-2CFE-B72F-C37C-683D2A87E4D0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0FFC98D-E468-5D63-CE30-1300AA1A435D}"/>
              </a:ext>
            </a:extLst>
          </p:cNvPr>
          <p:cNvGrpSpPr/>
          <p:nvPr/>
        </p:nvGrpSpPr>
        <p:grpSpPr>
          <a:xfrm>
            <a:off x="8015326" y="4564826"/>
            <a:ext cx="3155007" cy="991861"/>
            <a:chOff x="8013553" y="3550928"/>
            <a:chExt cx="3155007" cy="99186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400F922-5748-A507-AF75-41381C5FB063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0C69B92-7E19-290E-DFEB-B6AEDEBED3A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IC53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A95F9A0-700F-4011-BB94-644B43603AE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CK42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9824BDC-8646-B74A-66FE-C78DCD028A4E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C1A6464-4129-3CFD-E673-E4155E65C03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IC54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352EEA-BE2C-2C3F-3D18-D38EF836F898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CK43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7B0764E-607F-2F0C-3DB9-D2EE4B5ACEBC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6D3BEB1A-ED3B-2262-27D9-7B000ED5100D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IC55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C35F7AF-654E-305B-E309-7F4DF83A65C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CK44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F6F2F42-DE7A-7937-B6D2-2E9EBDE53A78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9FDA8D4-2F0A-AE94-9CD8-F4506F437C8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IC56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4E068A2-7A71-DF40-E74F-9C5106DEBC61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CK45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FB27E9C-C55D-9034-5FC6-0410B06B93FE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7351F13-E4DA-95D5-DD00-FFFB8F63A7E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IC57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733390C-C8BF-64D8-2A8B-14724CDAA49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CK46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BAE38FE-98F0-CFF2-E302-9E34DEF2F81F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F4A1ED9-D281-BCF4-3D5E-CEFD1DB7F0B6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IC58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DCF037-36F3-331F-32AB-7B52C85FABDB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CK47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B701D55-AD26-67EB-50B3-DB49229412D2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3D169D9-3674-2624-9AEB-5AEC2FA01C5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IC59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3203935-4B1D-85DD-D50C-264AB9ED72E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CK48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4CB8168-AF67-1839-4C21-49D39A5F5845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8E2F5B6-064A-273F-F624-DA039C8F6ED4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IC60 * D4164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882D0B7-C954-FFA8-179F-0B4EAB0AF47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CK49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26E814-2112-E625-002E-E5828246E4B1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IC66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61EF84-BC92-320C-3E66-BADD88A33489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CK54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0EA6BB-5098-4F55-3A72-DA55D597DF24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IC67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1FEC68-3065-492A-E5ED-62F054E3804E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CK55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376146-688E-C6B0-CBCD-5C74B4F124D5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IC68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5F4141-DBE2-6713-E5F1-51BFBAF69E82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CK56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95059C-1EC6-C207-24FB-9A8396D1DCDB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IC69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9B98EE-6088-B6F7-4388-911EA1F0E06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CK57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09A027-4446-9179-CA41-310AA54D8FB8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IC70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A387A4-6F5F-0BE0-B440-A863578E5F9C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CK58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A2DCD-882E-60E3-BD7B-0DB74B7623DF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8CADE31-4452-7FE3-5961-9B915FE43B9B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383914-484B-5C01-B94D-BC523C54E5F9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AC70845-E8BA-857A-E1E1-C4D7758DE892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920AA6-FD90-31E5-32DA-B31CFD5F4B30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0F5BFC7-F9FF-74D8-4E6B-3BEF541F0C7C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355C9F6-BAF6-48E1-EA7F-BF933764996F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49D02B-AF37-19F8-DDED-4F619BFFF762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11FD4F-9671-576E-EFD8-EE14E443584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ST2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63AB53-19E7-A19B-B744-4E9A5E535A2C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ST2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D0E27C-5ED9-1040-6F0C-57A8CE6E05C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006C9E4-BED9-9964-CACD-AEC4C6F4A666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5A3E756-355C-DE1F-3F0F-75078ED2FDBB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72392B-E5BC-95E4-83C6-ABA87CF1D12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E2CAC1-C44C-2B61-5FD8-4F415693FDB6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6CC32-F715-CDC7-F40F-A9DDDDCA534D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70D3FF3-36C7-1D15-B4D3-A84A87A3B377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440962-9DF7-44E6-1548-38F969CA8246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DBBF74-B569-6DEE-08BB-6F6221811564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ACD490F-B584-B07E-7A78-DB94992FD510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35D4DE-A8C0-06EC-0332-7D1A9DCF59FD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B41418-95BB-DE29-313D-D8F1C07953CF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90019A-D8AB-CA5F-3886-DE546A701AB9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681B94-AE6E-4E04-40EA-C45F8C70EDC3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9D6286-C023-B2B9-1598-D4EC667946F2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B6BABAD-4A32-A388-FDA3-B1996E7A582E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D59C6C-88C3-7EDF-93B1-4BD51D6FEFFE}"/>
              </a:ext>
            </a:extLst>
          </p:cNvPr>
          <p:cNvSpPr/>
          <p:nvPr/>
        </p:nvSpPr>
        <p:spPr>
          <a:xfrm>
            <a:off x="1135521" y="518505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860DA6E-F158-14D6-0AA3-FF57158B9004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7FB5D9-2D9A-F987-848D-DD3BCE29BEA9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39B4F4-C368-10A5-810B-1BBCBA3C0875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E38BE8A-9A9B-4A95-D594-A8C81EF95789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748D9B-6806-F76B-165F-23D80BABF3BC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CK38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F3B9F8-A13F-D5B6-439B-7820BBFF4A8E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IC51 * 74F14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2E31E1-EB80-EF73-0C0D-5FB0E104EE97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CK40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06B73C-D7FC-C54D-7A13-4F88917E8E67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CK39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6D6F4FF-FDD2-D37E-1583-BC89F005123B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IC52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DB4C8BC-EAB2-C977-104D-C2B417B429FE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CK41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AE32EF-CF3A-D1E3-054B-5E91871EF793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IC61 * 74F163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0C4FAF-9F8A-9BE7-FCDD-F23A18698742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E3F2786-0F82-1B5F-8B98-0511DEBF30B4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IC65 * 74F74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356507-F776-F7B4-94F3-FBECF73CC3E7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CK53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7423545-86ED-E085-AE42-A86B5EB35175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FCED00-3D37-D0BB-1898-E462692D521D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61C8287-BCED-37FC-DEB1-6FFB9D2B8DDB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F2AA6A0-7E5F-0D3A-8439-CC6993E83E1C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18231F6-78F5-7D01-4982-AEEE4B1A6AE0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E52399-9A9E-BDEB-2065-BDC8D2633FB9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E515D9B-1986-C070-94E0-85AE5D36C6CE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 * 74123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7091A89-DE00-D9BA-3A83-5A5F3A8407B1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DE682DC-EF7E-82F4-EA5C-CB7A8806FB7F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IC12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98821E8-9C5C-B129-1CB0-59884DA3596B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D9B58-3913-224E-4CDD-280AEEDB9552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787700C-B0B6-A63D-C512-718C26D19148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48B120A-1E1F-0327-3B00-1A351F0C7B68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CK62   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E54BB51-6ADC-97A9-132F-4820F8A41622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IC72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995B5E-0F6E-0EB7-D414-4B5ED6142D9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D4EB5C3-E132-173A-89AD-3651C8C8AD90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B86817-C0FF-D80E-0D4A-57FFC3A193B3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9B5C68C-1316-9817-62DC-24219B7A8B19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83770E-7DC3-0411-4855-8A6BDBCF0FE9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0FAFCA0-92ED-558F-E8D3-8E25F2FBED8C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ADE552A-7C10-2847-6CF1-403900A43199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8173B2C-7E5D-13B5-76A9-4E3D4C7F7463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C6245A-B6DB-F763-C5E6-CA1EC5B39542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2C63CA-8C1B-ECA7-B512-FD083497C028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B702FDD-5EC3-3BE2-138A-FAE1F1E591AD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F2C1416-C76F-F403-B5A8-6FC46B462CFC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F53B50-D9CC-4C27-78AD-49F97B15E8DB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9ED765-7E65-E166-870E-F1629561B530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804158-54CE-353C-F9FC-BB4544288412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C01D398-5DFC-C3BF-899B-A902318EA248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0DBE1DB-F695-F4A8-F671-BB94345D8BE1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1EDDFA-00AB-6574-EC7E-449EB289CBF6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16BDA57-30D3-09B1-98A4-E39DA01C206D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039B4C-E889-E1A8-09A9-72B49A1601B6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480496-BCF6-BB5D-BA73-02A4B6312352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CB9F470-499C-11EC-59EC-3B86C523A80A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C73723-E006-01D2-E53B-05378BAB7DE6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1EED870-55AD-7CF6-F433-E570A0E50E7D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97B6EA2-7703-1406-C83D-8F507C82F508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134628-EE2C-1F0A-4C62-0AA9E0F93C63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r>
              <a:rPr lang="en-US" sz="700" b="1" dirty="0">
                <a:solidFill>
                  <a:schemeClr val="accent2"/>
                </a:solidFill>
              </a:rPr>
              <a:t>9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304596-E6F3-4B8F-1A66-4B52C572AA24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6158B9-FA22-D0F3-B256-CE1FCAEB21CE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354E5E-3F63-EA30-B053-6106924876AE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B0F528-446E-8FEA-4EFC-5FC9BAD79EDD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00B7B9-9389-A9ED-C30D-96B3108E2E0F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D08C46A-D185-0CEA-7280-1AC948EA5595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AD7F316-DDC0-7AA5-82BC-F68632EB4523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A890B08-048C-9282-0B98-BC7693992833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F2DBBCE-D259-02FB-E729-0F745515A023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55DDAA-C369-E7D1-C912-CDDA5A866531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1BC0A0-2F88-1B4A-DBEE-7FA80C5B6AF2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E3568DF-9738-2787-2E53-2189D25F6D30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A8FBB97-C8FC-1C48-9763-F1E934FBC3F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CK13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C756735-898B-5E06-C08B-88723B81EBE0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C3B1891-818A-D4D0-0BBA-C5CC24FEB11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DC1B4FB-F245-7171-DF38-2AD49EFB5AF6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1238BA-E5E5-47B7-55A3-DEC52F9BBB42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538317F-A85D-EB7A-D83A-068DC29CA051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BFE26D-7780-964B-71B7-2ACB893DEBEB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</a:t>
            </a:r>
            <a:endParaRPr lang="en-SI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444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Grcar</dc:creator>
  <cp:lastModifiedBy>Miha Grcar</cp:lastModifiedBy>
  <cp:revision>6</cp:revision>
  <dcterms:created xsi:type="dcterms:W3CDTF">2025-01-13T12:43:47Z</dcterms:created>
  <dcterms:modified xsi:type="dcterms:W3CDTF">2025-01-15T14:10:51Z</dcterms:modified>
</cp:coreProperties>
</file>