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2"/>
  </p:notesMasterIdLst>
  <p:sldIdLst>
    <p:sldId id="256" r:id="rId2"/>
    <p:sldId id="258" r:id="rId3"/>
    <p:sldId id="262" r:id="rId4"/>
    <p:sldId id="259" r:id="rId5"/>
    <p:sldId id="263" r:id="rId6"/>
    <p:sldId id="264" r:id="rId7"/>
    <p:sldId id="266" r:id="rId8"/>
    <p:sldId id="260" r:id="rId9"/>
    <p:sldId id="265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5871"/>
    <a:srgbClr val="4472C4"/>
    <a:srgbClr val="6C7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968" autoAdjust="0"/>
  </p:normalViewPr>
  <p:slideViewPr>
    <p:cSldViewPr snapToGrid="0">
      <p:cViewPr varScale="1">
        <p:scale>
          <a:sx n="88" d="100"/>
          <a:sy n="88" d="100"/>
        </p:scale>
        <p:origin x="696" y="78"/>
      </p:cViewPr>
      <p:guideLst>
        <p:guide orient="horz" pos="2160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67CCE-4062-48EF-AE91-2D7227D947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FF940F-86D5-404E-A6CA-C2928D9602FD}">
      <dgm:prSet custT="1"/>
      <dgm:spPr/>
      <dgm:t>
        <a:bodyPr/>
        <a:lstStyle/>
        <a:p>
          <a:pPr marL="0" algn="l" defTabSz="914400" rtl="0" eaLnBrk="1" latinLnBrk="0" hangingPunct="1">
            <a:lnSpc>
              <a:spcPct val="100000"/>
            </a:lnSpc>
          </a:pPr>
          <a:r>
            <a:rPr lang="en-US" sz="2000" kern="1200" cap="all" spc="300" dirty="0" err="1">
              <a:solidFill>
                <a:srgbClr val="475871"/>
              </a:solidFill>
              <a:latin typeface="+mj-lt"/>
              <a:ea typeface="+mj-ea"/>
              <a:cs typeface="+mj-cs"/>
            </a:rPr>
            <a:t>Devops</a:t>
          </a:r>
          <a:r>
            <a:rPr lang="en-US" sz="2000" kern="1200" cap="all" spc="300" dirty="0">
              <a:solidFill>
                <a:srgbClr val="475871"/>
              </a:solidFill>
              <a:latin typeface="+mj-lt"/>
              <a:ea typeface="+mj-ea"/>
              <a:cs typeface="+mj-cs"/>
            </a:rPr>
            <a:t> and </a:t>
          </a:r>
          <a:r>
            <a:rPr lang="en-US" sz="2000" kern="1200" cap="all" spc="300" dirty="0" err="1">
              <a:solidFill>
                <a:srgbClr val="475871"/>
              </a:solidFill>
              <a:latin typeface="+mj-lt"/>
              <a:ea typeface="+mj-ea"/>
              <a:cs typeface="+mj-cs"/>
            </a:rPr>
            <a:t>Dataops</a:t>
          </a:r>
          <a:endParaRPr lang="en-US" sz="2000" kern="1200" cap="all" spc="300" dirty="0">
            <a:solidFill>
              <a:srgbClr val="475871"/>
            </a:solidFill>
            <a:latin typeface="+mj-lt"/>
            <a:ea typeface="+mj-ea"/>
            <a:cs typeface="+mj-cs"/>
          </a:endParaRPr>
        </a:p>
      </dgm:t>
    </dgm:pt>
    <dgm:pt modelId="{0712D249-2952-48A2-92B6-0F82D57C5A37}" type="parTrans" cxnId="{977D1028-8A03-45C9-8521-DDE74FF61CE6}">
      <dgm:prSet/>
      <dgm:spPr/>
      <dgm:t>
        <a:bodyPr/>
        <a:lstStyle/>
        <a:p>
          <a:endParaRPr lang="en-US"/>
        </a:p>
      </dgm:t>
    </dgm:pt>
    <dgm:pt modelId="{BB8748CB-F28B-4AEE-8CAD-AC55E36D8519}" type="sibTrans" cxnId="{977D1028-8A03-45C9-8521-DDE74FF61CE6}">
      <dgm:prSet/>
      <dgm:spPr/>
      <dgm:t>
        <a:bodyPr/>
        <a:lstStyle/>
        <a:p>
          <a:endParaRPr lang="en-US"/>
        </a:p>
      </dgm:t>
    </dgm:pt>
    <dgm:pt modelId="{25FD39BD-D37F-4045-AD6D-251CDAB51621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cap="all" spc="300" dirty="0">
              <a:solidFill>
                <a:srgbClr val="475871"/>
              </a:solidFill>
              <a:latin typeface="+mj-lt"/>
              <a:ea typeface="+mj-ea"/>
              <a:cs typeface="+mj-cs"/>
            </a:rPr>
            <a:t>Architecture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gm:t>
    </dgm:pt>
    <dgm:pt modelId="{393464DF-8CFB-428B-8545-8962EE09D4DF}" type="parTrans" cxnId="{91CADF53-93E1-4DF2-80D7-6DB7C1038D3F}">
      <dgm:prSet/>
      <dgm:spPr/>
      <dgm:t>
        <a:bodyPr/>
        <a:lstStyle/>
        <a:p>
          <a:endParaRPr lang="en-US"/>
        </a:p>
      </dgm:t>
    </dgm:pt>
    <dgm:pt modelId="{C91EBDE2-9083-41BC-9A88-9F9A64E654BD}" type="sibTrans" cxnId="{91CADF53-93E1-4DF2-80D7-6DB7C1038D3F}">
      <dgm:prSet/>
      <dgm:spPr/>
      <dgm:t>
        <a:bodyPr/>
        <a:lstStyle/>
        <a:p>
          <a:endParaRPr lang="en-US"/>
        </a:p>
      </dgm:t>
    </dgm:pt>
    <dgm:pt modelId="{51C3CAFF-4042-418E-A1EB-533626B14EBA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Tools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gm:t>
    </dgm:pt>
    <dgm:pt modelId="{DEC63273-B6F6-4B82-8196-B854A12BF044}" type="parTrans" cxnId="{B01EF366-D60C-476B-9F9E-B50B3C040F38}">
      <dgm:prSet/>
      <dgm:spPr/>
      <dgm:t>
        <a:bodyPr/>
        <a:lstStyle/>
        <a:p>
          <a:endParaRPr lang="en-US"/>
        </a:p>
      </dgm:t>
    </dgm:pt>
    <dgm:pt modelId="{B1F48D2A-2260-4400-957F-02A143311808}" type="sibTrans" cxnId="{B01EF366-D60C-476B-9F9E-B50B3C040F38}">
      <dgm:prSet/>
      <dgm:spPr/>
      <dgm:t>
        <a:bodyPr/>
        <a:lstStyle/>
        <a:p>
          <a:endParaRPr lang="en-US"/>
        </a:p>
      </dgm:t>
    </dgm:pt>
    <dgm:pt modelId="{C2A5DBE1-2FBF-478B-8E7F-438BE5C3BFB7}">
      <dgm:prSet custT="1"/>
      <dgm:spPr/>
      <dgm:t>
        <a:bodyPr/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Summary</a:t>
          </a:r>
        </a:p>
      </dgm:t>
    </dgm:pt>
    <dgm:pt modelId="{A526D059-8F46-4619-9863-AF3372A65781}" type="parTrans" cxnId="{DF29F494-E737-4523-8261-ECB5B18EA74F}">
      <dgm:prSet/>
      <dgm:spPr/>
      <dgm:t>
        <a:bodyPr/>
        <a:lstStyle/>
        <a:p>
          <a:endParaRPr lang="en-US"/>
        </a:p>
      </dgm:t>
    </dgm:pt>
    <dgm:pt modelId="{91F616FD-DE89-452A-94B4-19B32394D58A}" type="sibTrans" cxnId="{DF29F494-E737-4523-8261-ECB5B18EA74F}">
      <dgm:prSet/>
      <dgm:spPr/>
      <dgm:t>
        <a:bodyPr/>
        <a:lstStyle/>
        <a:p>
          <a:endParaRPr lang="en-US"/>
        </a:p>
      </dgm:t>
    </dgm:pt>
    <dgm:pt modelId="{FAE34490-9C0C-4ACD-A2A4-1C1BA8FAF44D}" type="pres">
      <dgm:prSet presAssocID="{8BC67CCE-4062-48EF-AE91-2D7227D94749}" presName="root" presStyleCnt="0">
        <dgm:presLayoutVars>
          <dgm:dir/>
          <dgm:resizeHandles val="exact"/>
        </dgm:presLayoutVars>
      </dgm:prSet>
      <dgm:spPr/>
    </dgm:pt>
    <dgm:pt modelId="{AA8EE00D-E614-4896-8DB9-C0704E77456C}" type="pres">
      <dgm:prSet presAssocID="{C7FF940F-86D5-404E-A6CA-C2928D9602FD}" presName="compNode" presStyleCnt="0"/>
      <dgm:spPr/>
    </dgm:pt>
    <dgm:pt modelId="{CCC5B770-C8E6-4F2A-8C65-83BEAD2F5D8F}" type="pres">
      <dgm:prSet presAssocID="{C7FF940F-86D5-404E-A6CA-C2928D9602FD}" presName="bgRect" presStyleLbl="bgShp" presStyleIdx="0" presStyleCnt="4"/>
      <dgm:spPr>
        <a:solidFill>
          <a:schemeClr val="bg1"/>
        </a:solidFill>
      </dgm:spPr>
    </dgm:pt>
    <dgm:pt modelId="{366D1A9B-04DA-4234-A7B8-745238EEC559}" type="pres">
      <dgm:prSet presAssocID="{C7FF940F-86D5-404E-A6CA-C2928D9602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 mit einfarbiger Füllung"/>
        </a:ext>
      </dgm:extLst>
    </dgm:pt>
    <dgm:pt modelId="{1DB1472D-00AB-42F3-82E7-634DE0F533D0}" type="pres">
      <dgm:prSet presAssocID="{C7FF940F-86D5-404E-A6CA-C2928D9602FD}" presName="spaceRect" presStyleCnt="0"/>
      <dgm:spPr/>
    </dgm:pt>
    <dgm:pt modelId="{6C0A6F11-C452-41C4-A53B-85D99BBB1AEE}" type="pres">
      <dgm:prSet presAssocID="{C7FF940F-86D5-404E-A6CA-C2928D9602FD}" presName="parTx" presStyleLbl="revTx" presStyleIdx="0" presStyleCnt="4">
        <dgm:presLayoutVars>
          <dgm:chMax val="0"/>
          <dgm:chPref val="0"/>
        </dgm:presLayoutVars>
      </dgm:prSet>
      <dgm:spPr/>
    </dgm:pt>
    <dgm:pt modelId="{3787E783-A8C6-4005-B776-198A304CB5E8}" type="pres">
      <dgm:prSet presAssocID="{BB8748CB-F28B-4AEE-8CAD-AC55E36D8519}" presName="sibTrans" presStyleCnt="0"/>
      <dgm:spPr/>
    </dgm:pt>
    <dgm:pt modelId="{A738FB5E-3D05-409F-8F2E-DFCD0676B68F}" type="pres">
      <dgm:prSet presAssocID="{25FD39BD-D37F-4045-AD6D-251CDAB51621}" presName="compNode" presStyleCnt="0"/>
      <dgm:spPr/>
    </dgm:pt>
    <dgm:pt modelId="{70E3A26D-3538-430A-A3AF-7A54B9747F01}" type="pres">
      <dgm:prSet presAssocID="{25FD39BD-D37F-4045-AD6D-251CDAB51621}" presName="bgRect" presStyleLbl="bgShp" presStyleIdx="1" presStyleCnt="4"/>
      <dgm:spPr>
        <a:solidFill>
          <a:schemeClr val="bg1"/>
        </a:solidFill>
      </dgm:spPr>
    </dgm:pt>
    <dgm:pt modelId="{36A77935-4E4F-490B-9F09-1D4A89D78FDE}" type="pres">
      <dgm:prSet presAssocID="{25FD39BD-D37F-4045-AD6D-251CDAB516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aupause mit einfarbiger Füllung"/>
        </a:ext>
      </dgm:extLst>
    </dgm:pt>
    <dgm:pt modelId="{A551E051-9C77-45EB-AEAA-540E1A527F2E}" type="pres">
      <dgm:prSet presAssocID="{25FD39BD-D37F-4045-AD6D-251CDAB51621}" presName="spaceRect" presStyleCnt="0"/>
      <dgm:spPr/>
    </dgm:pt>
    <dgm:pt modelId="{B402B223-5C4A-4AEB-A007-21FCDA918BA0}" type="pres">
      <dgm:prSet presAssocID="{25FD39BD-D37F-4045-AD6D-251CDAB51621}" presName="parTx" presStyleLbl="revTx" presStyleIdx="1" presStyleCnt="4">
        <dgm:presLayoutVars>
          <dgm:chMax val="0"/>
          <dgm:chPref val="0"/>
        </dgm:presLayoutVars>
      </dgm:prSet>
      <dgm:spPr/>
    </dgm:pt>
    <dgm:pt modelId="{CD962A05-C0C7-467A-B686-7E8609579FE8}" type="pres">
      <dgm:prSet presAssocID="{C91EBDE2-9083-41BC-9A88-9F9A64E654BD}" presName="sibTrans" presStyleCnt="0"/>
      <dgm:spPr/>
    </dgm:pt>
    <dgm:pt modelId="{A35A8B9A-AE88-4CF3-9207-AA9CFDC742A0}" type="pres">
      <dgm:prSet presAssocID="{51C3CAFF-4042-418E-A1EB-533626B14EBA}" presName="compNode" presStyleCnt="0"/>
      <dgm:spPr/>
    </dgm:pt>
    <dgm:pt modelId="{993E8162-0B13-4463-B73D-A0FD9551C3A0}" type="pres">
      <dgm:prSet presAssocID="{51C3CAFF-4042-418E-A1EB-533626B14EBA}" presName="bgRect" presStyleLbl="bgShp" presStyleIdx="2" presStyleCnt="4"/>
      <dgm:spPr>
        <a:solidFill>
          <a:schemeClr val="bg1"/>
        </a:solidFill>
      </dgm:spPr>
    </dgm:pt>
    <dgm:pt modelId="{11105A24-71C1-430B-AB3D-D2669D1EFA2C}" type="pres">
      <dgm:prSet presAssocID="{51C3CAFF-4042-418E-A1EB-533626B14E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6981F3A-E1B8-4E6B-9865-A7DC0637B300}" type="pres">
      <dgm:prSet presAssocID="{51C3CAFF-4042-418E-A1EB-533626B14EBA}" presName="spaceRect" presStyleCnt="0"/>
      <dgm:spPr/>
    </dgm:pt>
    <dgm:pt modelId="{70F8AAE4-F830-44B6-AFB1-2984C47C9A8C}" type="pres">
      <dgm:prSet presAssocID="{51C3CAFF-4042-418E-A1EB-533626B14EBA}" presName="parTx" presStyleLbl="revTx" presStyleIdx="2" presStyleCnt="4">
        <dgm:presLayoutVars>
          <dgm:chMax val="0"/>
          <dgm:chPref val="0"/>
        </dgm:presLayoutVars>
      </dgm:prSet>
      <dgm:spPr/>
    </dgm:pt>
    <dgm:pt modelId="{5C2DE33C-1706-4A3E-A55D-A8FFF8F9DCF0}" type="pres">
      <dgm:prSet presAssocID="{B1F48D2A-2260-4400-957F-02A143311808}" presName="sibTrans" presStyleCnt="0"/>
      <dgm:spPr/>
    </dgm:pt>
    <dgm:pt modelId="{26132452-5488-4E91-B40E-845B5252A808}" type="pres">
      <dgm:prSet presAssocID="{C2A5DBE1-2FBF-478B-8E7F-438BE5C3BFB7}" presName="compNode" presStyleCnt="0"/>
      <dgm:spPr/>
    </dgm:pt>
    <dgm:pt modelId="{7B4F8C5A-603B-4930-B5B0-E221B94E91E8}" type="pres">
      <dgm:prSet presAssocID="{C2A5DBE1-2FBF-478B-8E7F-438BE5C3BFB7}" presName="bgRect" presStyleLbl="bgShp" presStyleIdx="3" presStyleCnt="4"/>
      <dgm:spPr>
        <a:solidFill>
          <a:schemeClr val="bg1"/>
        </a:solidFill>
      </dgm:spPr>
    </dgm:pt>
    <dgm:pt modelId="{05BD7CDC-A1F5-4D1A-A3FF-876DEEDD8374}" type="pres">
      <dgm:prSet presAssocID="{C2A5DBE1-2FBF-478B-8E7F-438BE5C3BF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B4EC53AC-AFF0-4AA6-8CB3-3E0F73E03E0D}" type="pres">
      <dgm:prSet presAssocID="{C2A5DBE1-2FBF-478B-8E7F-438BE5C3BFB7}" presName="spaceRect" presStyleCnt="0"/>
      <dgm:spPr/>
    </dgm:pt>
    <dgm:pt modelId="{3AEC8B38-1325-455B-9692-7708281084AC}" type="pres">
      <dgm:prSet presAssocID="{C2A5DBE1-2FBF-478B-8E7F-438BE5C3BF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77D1028-8A03-45C9-8521-DDE74FF61CE6}" srcId="{8BC67CCE-4062-48EF-AE91-2D7227D94749}" destId="{C7FF940F-86D5-404E-A6CA-C2928D9602FD}" srcOrd="0" destOrd="0" parTransId="{0712D249-2952-48A2-92B6-0F82D57C5A37}" sibTransId="{BB8748CB-F28B-4AEE-8CAD-AC55E36D8519}"/>
    <dgm:cxn modelId="{B01EF366-D60C-476B-9F9E-B50B3C040F38}" srcId="{8BC67CCE-4062-48EF-AE91-2D7227D94749}" destId="{51C3CAFF-4042-418E-A1EB-533626B14EBA}" srcOrd="2" destOrd="0" parTransId="{DEC63273-B6F6-4B82-8196-B854A12BF044}" sibTransId="{B1F48D2A-2260-4400-957F-02A143311808}"/>
    <dgm:cxn modelId="{359C1948-8AF7-4282-8718-F778EE5C9165}" type="presOf" srcId="{C2A5DBE1-2FBF-478B-8E7F-438BE5C3BFB7}" destId="{3AEC8B38-1325-455B-9692-7708281084AC}" srcOrd="0" destOrd="0" presId="urn:microsoft.com/office/officeart/2018/2/layout/IconVerticalSolidList"/>
    <dgm:cxn modelId="{3E0E136C-6B3A-487E-B20D-8F693063E08F}" type="presOf" srcId="{25FD39BD-D37F-4045-AD6D-251CDAB51621}" destId="{B402B223-5C4A-4AEB-A007-21FCDA918BA0}" srcOrd="0" destOrd="0" presId="urn:microsoft.com/office/officeart/2018/2/layout/IconVerticalSolidList"/>
    <dgm:cxn modelId="{91CADF53-93E1-4DF2-80D7-6DB7C1038D3F}" srcId="{8BC67CCE-4062-48EF-AE91-2D7227D94749}" destId="{25FD39BD-D37F-4045-AD6D-251CDAB51621}" srcOrd="1" destOrd="0" parTransId="{393464DF-8CFB-428B-8545-8962EE09D4DF}" sibTransId="{C91EBDE2-9083-41BC-9A88-9F9A64E654BD}"/>
    <dgm:cxn modelId="{697FB97E-DB7D-4B34-817A-0A56501A3D87}" type="presOf" srcId="{8BC67CCE-4062-48EF-AE91-2D7227D94749}" destId="{FAE34490-9C0C-4ACD-A2A4-1C1BA8FAF44D}" srcOrd="0" destOrd="0" presId="urn:microsoft.com/office/officeart/2018/2/layout/IconVerticalSolidList"/>
    <dgm:cxn modelId="{DF29F494-E737-4523-8261-ECB5B18EA74F}" srcId="{8BC67CCE-4062-48EF-AE91-2D7227D94749}" destId="{C2A5DBE1-2FBF-478B-8E7F-438BE5C3BFB7}" srcOrd="3" destOrd="0" parTransId="{A526D059-8F46-4619-9863-AF3372A65781}" sibTransId="{91F616FD-DE89-452A-94B4-19B32394D58A}"/>
    <dgm:cxn modelId="{CBFCB295-EC99-4D4A-8DB0-98172F75B5F9}" type="presOf" srcId="{C7FF940F-86D5-404E-A6CA-C2928D9602FD}" destId="{6C0A6F11-C452-41C4-A53B-85D99BBB1AEE}" srcOrd="0" destOrd="0" presId="urn:microsoft.com/office/officeart/2018/2/layout/IconVerticalSolidList"/>
    <dgm:cxn modelId="{44BE2BF8-D461-470B-BDDF-AA3AF1479122}" type="presOf" srcId="{51C3CAFF-4042-418E-A1EB-533626B14EBA}" destId="{70F8AAE4-F830-44B6-AFB1-2984C47C9A8C}" srcOrd="0" destOrd="0" presId="urn:microsoft.com/office/officeart/2018/2/layout/IconVerticalSolidList"/>
    <dgm:cxn modelId="{00A22ED5-63AF-441D-BB95-688B17240C00}" type="presParOf" srcId="{FAE34490-9C0C-4ACD-A2A4-1C1BA8FAF44D}" destId="{AA8EE00D-E614-4896-8DB9-C0704E77456C}" srcOrd="0" destOrd="0" presId="urn:microsoft.com/office/officeart/2018/2/layout/IconVerticalSolidList"/>
    <dgm:cxn modelId="{048C4A7B-29AD-4D38-AE5F-FE90ECB82BA3}" type="presParOf" srcId="{AA8EE00D-E614-4896-8DB9-C0704E77456C}" destId="{CCC5B770-C8E6-4F2A-8C65-83BEAD2F5D8F}" srcOrd="0" destOrd="0" presId="urn:microsoft.com/office/officeart/2018/2/layout/IconVerticalSolidList"/>
    <dgm:cxn modelId="{524446B8-34E6-4665-A729-77C5918F816A}" type="presParOf" srcId="{AA8EE00D-E614-4896-8DB9-C0704E77456C}" destId="{366D1A9B-04DA-4234-A7B8-745238EEC559}" srcOrd="1" destOrd="0" presId="urn:microsoft.com/office/officeart/2018/2/layout/IconVerticalSolidList"/>
    <dgm:cxn modelId="{3D41F655-3860-44CC-A91C-5390A6F936C3}" type="presParOf" srcId="{AA8EE00D-E614-4896-8DB9-C0704E77456C}" destId="{1DB1472D-00AB-42F3-82E7-634DE0F533D0}" srcOrd="2" destOrd="0" presId="urn:microsoft.com/office/officeart/2018/2/layout/IconVerticalSolidList"/>
    <dgm:cxn modelId="{7A6A7BCD-0FE2-47DD-91CD-B7426A7B4EA1}" type="presParOf" srcId="{AA8EE00D-E614-4896-8DB9-C0704E77456C}" destId="{6C0A6F11-C452-41C4-A53B-85D99BBB1AEE}" srcOrd="3" destOrd="0" presId="urn:microsoft.com/office/officeart/2018/2/layout/IconVerticalSolidList"/>
    <dgm:cxn modelId="{F0A846A8-F0A5-4080-99AD-DA88C4211330}" type="presParOf" srcId="{FAE34490-9C0C-4ACD-A2A4-1C1BA8FAF44D}" destId="{3787E783-A8C6-4005-B776-198A304CB5E8}" srcOrd="1" destOrd="0" presId="urn:microsoft.com/office/officeart/2018/2/layout/IconVerticalSolidList"/>
    <dgm:cxn modelId="{57D19BE0-2BBC-463F-ACA7-929B706E226F}" type="presParOf" srcId="{FAE34490-9C0C-4ACD-A2A4-1C1BA8FAF44D}" destId="{A738FB5E-3D05-409F-8F2E-DFCD0676B68F}" srcOrd="2" destOrd="0" presId="urn:microsoft.com/office/officeart/2018/2/layout/IconVerticalSolidList"/>
    <dgm:cxn modelId="{B2A9317C-E2B4-4E2E-AD89-CC02D301AD5D}" type="presParOf" srcId="{A738FB5E-3D05-409F-8F2E-DFCD0676B68F}" destId="{70E3A26D-3538-430A-A3AF-7A54B9747F01}" srcOrd="0" destOrd="0" presId="urn:microsoft.com/office/officeart/2018/2/layout/IconVerticalSolidList"/>
    <dgm:cxn modelId="{F4CA8040-6BFA-4889-8D01-7808D021EAC3}" type="presParOf" srcId="{A738FB5E-3D05-409F-8F2E-DFCD0676B68F}" destId="{36A77935-4E4F-490B-9F09-1D4A89D78FDE}" srcOrd="1" destOrd="0" presId="urn:microsoft.com/office/officeart/2018/2/layout/IconVerticalSolidList"/>
    <dgm:cxn modelId="{115990C8-64B0-44B1-8901-4789470EEF69}" type="presParOf" srcId="{A738FB5E-3D05-409F-8F2E-DFCD0676B68F}" destId="{A551E051-9C77-45EB-AEAA-540E1A527F2E}" srcOrd="2" destOrd="0" presId="urn:microsoft.com/office/officeart/2018/2/layout/IconVerticalSolidList"/>
    <dgm:cxn modelId="{0E05F3DE-1436-44A7-8E5D-3AA9272E0414}" type="presParOf" srcId="{A738FB5E-3D05-409F-8F2E-DFCD0676B68F}" destId="{B402B223-5C4A-4AEB-A007-21FCDA918BA0}" srcOrd="3" destOrd="0" presId="urn:microsoft.com/office/officeart/2018/2/layout/IconVerticalSolidList"/>
    <dgm:cxn modelId="{C5D594BB-72A2-4A8A-81B6-09ED87CDA250}" type="presParOf" srcId="{FAE34490-9C0C-4ACD-A2A4-1C1BA8FAF44D}" destId="{CD962A05-C0C7-467A-B686-7E8609579FE8}" srcOrd="3" destOrd="0" presId="urn:microsoft.com/office/officeart/2018/2/layout/IconVerticalSolidList"/>
    <dgm:cxn modelId="{09BAF24A-C6E5-4008-AEC2-001922AEA585}" type="presParOf" srcId="{FAE34490-9C0C-4ACD-A2A4-1C1BA8FAF44D}" destId="{A35A8B9A-AE88-4CF3-9207-AA9CFDC742A0}" srcOrd="4" destOrd="0" presId="urn:microsoft.com/office/officeart/2018/2/layout/IconVerticalSolidList"/>
    <dgm:cxn modelId="{CF62A122-F313-4A65-9BDA-031C030DA199}" type="presParOf" srcId="{A35A8B9A-AE88-4CF3-9207-AA9CFDC742A0}" destId="{993E8162-0B13-4463-B73D-A0FD9551C3A0}" srcOrd="0" destOrd="0" presId="urn:microsoft.com/office/officeart/2018/2/layout/IconVerticalSolidList"/>
    <dgm:cxn modelId="{F37A9C23-8DA9-44AA-9E02-747E0197B757}" type="presParOf" srcId="{A35A8B9A-AE88-4CF3-9207-AA9CFDC742A0}" destId="{11105A24-71C1-430B-AB3D-D2669D1EFA2C}" srcOrd="1" destOrd="0" presId="urn:microsoft.com/office/officeart/2018/2/layout/IconVerticalSolidList"/>
    <dgm:cxn modelId="{5C4A6D20-2610-41CB-909C-D7943435E221}" type="presParOf" srcId="{A35A8B9A-AE88-4CF3-9207-AA9CFDC742A0}" destId="{66981F3A-E1B8-4E6B-9865-A7DC0637B300}" srcOrd="2" destOrd="0" presId="urn:microsoft.com/office/officeart/2018/2/layout/IconVerticalSolidList"/>
    <dgm:cxn modelId="{ABA6DC92-1901-426C-8D37-73E531EEEC3B}" type="presParOf" srcId="{A35A8B9A-AE88-4CF3-9207-AA9CFDC742A0}" destId="{70F8AAE4-F830-44B6-AFB1-2984C47C9A8C}" srcOrd="3" destOrd="0" presId="urn:microsoft.com/office/officeart/2018/2/layout/IconVerticalSolidList"/>
    <dgm:cxn modelId="{52DC56D6-D6ED-4474-87A2-9EEA40A1393E}" type="presParOf" srcId="{FAE34490-9C0C-4ACD-A2A4-1C1BA8FAF44D}" destId="{5C2DE33C-1706-4A3E-A55D-A8FFF8F9DCF0}" srcOrd="5" destOrd="0" presId="urn:microsoft.com/office/officeart/2018/2/layout/IconVerticalSolidList"/>
    <dgm:cxn modelId="{CDEB9729-BEFB-4409-8F9D-1318D47AA09D}" type="presParOf" srcId="{FAE34490-9C0C-4ACD-A2A4-1C1BA8FAF44D}" destId="{26132452-5488-4E91-B40E-845B5252A808}" srcOrd="6" destOrd="0" presId="urn:microsoft.com/office/officeart/2018/2/layout/IconVerticalSolidList"/>
    <dgm:cxn modelId="{8FB7F52C-B01F-4001-B736-90C887B8A458}" type="presParOf" srcId="{26132452-5488-4E91-B40E-845B5252A808}" destId="{7B4F8C5A-603B-4930-B5B0-E221B94E91E8}" srcOrd="0" destOrd="0" presId="urn:microsoft.com/office/officeart/2018/2/layout/IconVerticalSolidList"/>
    <dgm:cxn modelId="{0E4D3612-9BFE-4478-A08B-65E8ABAE410D}" type="presParOf" srcId="{26132452-5488-4E91-B40E-845B5252A808}" destId="{05BD7CDC-A1F5-4D1A-A3FF-876DEEDD8374}" srcOrd="1" destOrd="0" presId="urn:microsoft.com/office/officeart/2018/2/layout/IconVerticalSolidList"/>
    <dgm:cxn modelId="{03026CDE-1A69-4638-B81A-A31DD71CE466}" type="presParOf" srcId="{26132452-5488-4E91-B40E-845B5252A808}" destId="{B4EC53AC-AFF0-4AA6-8CB3-3E0F73E03E0D}" srcOrd="2" destOrd="0" presId="urn:microsoft.com/office/officeart/2018/2/layout/IconVerticalSolidList"/>
    <dgm:cxn modelId="{B5154487-6311-4D31-A331-5B1D7FE6D779}" type="presParOf" srcId="{26132452-5488-4E91-B40E-845B5252A808}" destId="{3AEC8B38-1325-455B-9692-7708281084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40A5B6-21AF-463B-B85E-089BB36087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E803-92D3-4670-87D6-07375D57C939}">
      <dgm:prSet custT="1"/>
      <dgm:spPr/>
      <dgm:t>
        <a:bodyPr/>
        <a:lstStyle/>
        <a:p>
          <a:r>
            <a:rPr lang="de-DE" sz="3200" i="1" dirty="0">
              <a:solidFill>
                <a:srgbClr val="475871"/>
              </a:solidFill>
              <a:latin typeface="+mj-lt"/>
            </a:rPr>
            <a:t>Pros: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28294CCF-2D9C-412B-890B-10A38C055650}" type="parTrans" cxnId="{99ADD73A-C10F-4612-9FF8-71AF538FB742}">
      <dgm:prSet/>
      <dgm:spPr/>
      <dgm:t>
        <a:bodyPr/>
        <a:lstStyle/>
        <a:p>
          <a:endParaRPr lang="en-US"/>
        </a:p>
      </dgm:t>
    </dgm:pt>
    <dgm:pt modelId="{6F4FCBA9-F658-4CA3-9F24-524B27756595}" type="sibTrans" cxnId="{99ADD73A-C10F-4612-9FF8-71AF538FB742}">
      <dgm:prSet/>
      <dgm:spPr/>
      <dgm:t>
        <a:bodyPr/>
        <a:lstStyle/>
        <a:p>
          <a:endParaRPr lang="en-US"/>
        </a:p>
      </dgm:t>
    </dgm:pt>
    <dgm:pt modelId="{FD1F7E48-5CD8-48D1-A65C-298177E86CC4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Efficient</a:t>
          </a:r>
          <a:r>
            <a:rPr lang="de-DE" dirty="0">
              <a:solidFill>
                <a:srgbClr val="475871"/>
              </a:solidFill>
              <a:latin typeface="+mj-lt"/>
            </a:rPr>
            <a:t> </a:t>
          </a:r>
          <a:r>
            <a:rPr lang="de-DE" dirty="0" err="1">
              <a:solidFill>
                <a:srgbClr val="475871"/>
              </a:solidFill>
              <a:latin typeface="+mj-lt"/>
            </a:rPr>
            <a:t>infrastructure</a:t>
          </a:r>
          <a:r>
            <a:rPr lang="de-DE" dirty="0">
              <a:solidFill>
                <a:srgbClr val="475871"/>
              </a:solidFill>
              <a:latin typeface="+mj-lt"/>
            </a:rPr>
            <a:t> </a:t>
          </a:r>
          <a:r>
            <a:rPr lang="de-DE" dirty="0" err="1">
              <a:solidFill>
                <a:srgbClr val="475871"/>
              </a:solidFill>
              <a:latin typeface="+mj-lt"/>
            </a:rPr>
            <a:t>management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49013FC1-A473-4C91-BFDB-2ED42C133AE2}" type="parTrans" cxnId="{5B026A48-72AC-467C-9DFD-B3744594DD65}">
      <dgm:prSet/>
      <dgm:spPr/>
      <dgm:t>
        <a:bodyPr/>
        <a:lstStyle/>
        <a:p>
          <a:endParaRPr lang="en-US"/>
        </a:p>
      </dgm:t>
    </dgm:pt>
    <dgm:pt modelId="{34994782-89F5-4DD5-9FE3-750369492200}" type="sibTrans" cxnId="{5B026A48-72AC-467C-9DFD-B3744594DD65}">
      <dgm:prSet/>
      <dgm:spPr/>
      <dgm:t>
        <a:bodyPr/>
        <a:lstStyle/>
        <a:p>
          <a:endParaRPr lang="en-US"/>
        </a:p>
      </dgm:t>
    </dgm:pt>
    <dgm:pt modelId="{7078C20C-BF48-478D-B481-EACB6950C36F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Flexibility</a:t>
          </a:r>
          <a:r>
            <a:rPr lang="de-DE" dirty="0">
              <a:solidFill>
                <a:srgbClr val="475871"/>
              </a:solidFill>
              <a:latin typeface="+mj-lt"/>
            </a:rPr>
            <a:t> and </a:t>
          </a:r>
          <a:r>
            <a:rPr lang="de-DE" dirty="0" err="1">
              <a:solidFill>
                <a:srgbClr val="475871"/>
              </a:solidFill>
              <a:latin typeface="+mj-lt"/>
            </a:rPr>
            <a:t>scalability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39713CC9-C068-4647-BF83-3C5D067D93D5}" type="parTrans" cxnId="{FFE6A3F5-1B6F-4526-B75C-321B7ECF5F87}">
      <dgm:prSet/>
      <dgm:spPr/>
      <dgm:t>
        <a:bodyPr/>
        <a:lstStyle/>
        <a:p>
          <a:endParaRPr lang="en-US"/>
        </a:p>
      </dgm:t>
    </dgm:pt>
    <dgm:pt modelId="{2BA3FEB0-AFC9-4E9C-9F93-23C70CAED78B}" type="sibTrans" cxnId="{FFE6A3F5-1B6F-4526-B75C-321B7ECF5F87}">
      <dgm:prSet/>
      <dgm:spPr/>
      <dgm:t>
        <a:bodyPr/>
        <a:lstStyle/>
        <a:p>
          <a:endParaRPr lang="en-US"/>
        </a:p>
      </dgm:t>
    </dgm:pt>
    <dgm:pt modelId="{B508BFFE-D29C-4D67-AA72-84AA401C9741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Modularity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758A1275-4778-4565-8DF2-9E02C906925E}" type="parTrans" cxnId="{5B421CE5-201E-4524-AC71-F58825A2EAE2}">
      <dgm:prSet/>
      <dgm:spPr/>
      <dgm:t>
        <a:bodyPr/>
        <a:lstStyle/>
        <a:p>
          <a:endParaRPr lang="en-US"/>
        </a:p>
      </dgm:t>
    </dgm:pt>
    <dgm:pt modelId="{E411E167-4C23-43F2-A4D0-A2D818529BBC}" type="sibTrans" cxnId="{5B421CE5-201E-4524-AC71-F58825A2EAE2}">
      <dgm:prSet/>
      <dgm:spPr/>
      <dgm:t>
        <a:bodyPr/>
        <a:lstStyle/>
        <a:p>
          <a:endParaRPr lang="en-US"/>
        </a:p>
      </dgm:t>
    </dgm:pt>
    <dgm:pt modelId="{1031E184-BDA8-43A9-A5DD-CCDB9F4211F6}">
      <dgm:prSet/>
      <dgm:spPr/>
      <dgm:t>
        <a:bodyPr/>
        <a:lstStyle/>
        <a:p>
          <a:r>
            <a:rPr lang="de-DE" dirty="0">
              <a:solidFill>
                <a:srgbClr val="475871"/>
              </a:solidFill>
              <a:latin typeface="+mj-lt"/>
            </a:rPr>
            <a:t>Cloud and </a:t>
          </a:r>
          <a:r>
            <a:rPr lang="de-DE" dirty="0" err="1">
              <a:solidFill>
                <a:srgbClr val="475871"/>
              </a:solidFill>
              <a:latin typeface="+mj-lt"/>
            </a:rPr>
            <a:t>provider</a:t>
          </a:r>
          <a:r>
            <a:rPr lang="de-DE" dirty="0">
              <a:solidFill>
                <a:srgbClr val="475871"/>
              </a:solidFill>
              <a:latin typeface="+mj-lt"/>
            </a:rPr>
            <a:t> </a:t>
          </a:r>
          <a:r>
            <a:rPr lang="de-DE" dirty="0" err="1">
              <a:solidFill>
                <a:srgbClr val="475871"/>
              </a:solidFill>
              <a:latin typeface="+mj-lt"/>
            </a:rPr>
            <a:t>agnosticism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7906B967-3E1F-4379-AA17-3963D955686A}" type="parTrans" cxnId="{C8F2DB1E-F8C2-48F9-B0E8-B71D928FCAD2}">
      <dgm:prSet/>
      <dgm:spPr/>
      <dgm:t>
        <a:bodyPr/>
        <a:lstStyle/>
        <a:p>
          <a:endParaRPr lang="en-US"/>
        </a:p>
      </dgm:t>
    </dgm:pt>
    <dgm:pt modelId="{A62DF2BC-E793-44B1-AAFC-68040928E133}" type="sibTrans" cxnId="{C8F2DB1E-F8C2-48F9-B0E8-B71D928FCAD2}">
      <dgm:prSet/>
      <dgm:spPr/>
      <dgm:t>
        <a:bodyPr/>
        <a:lstStyle/>
        <a:p>
          <a:endParaRPr lang="en-US"/>
        </a:p>
      </dgm:t>
    </dgm:pt>
    <dgm:pt modelId="{85C1D105-C7E1-4884-ACFC-0065BFDA74C1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Readability</a:t>
          </a:r>
          <a:r>
            <a:rPr lang="de-DE" dirty="0">
              <a:solidFill>
                <a:srgbClr val="475871"/>
              </a:solidFill>
              <a:latin typeface="+mj-lt"/>
            </a:rPr>
            <a:t> and </a:t>
          </a:r>
          <a:r>
            <a:rPr lang="de-DE" dirty="0" err="1">
              <a:solidFill>
                <a:srgbClr val="475871"/>
              </a:solidFill>
              <a:latin typeface="+mj-lt"/>
            </a:rPr>
            <a:t>validation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83FB0259-AC6C-424C-B418-92096B981FD8}" type="parTrans" cxnId="{D272DD4B-8308-43A6-A297-5F9A7D0CAC55}">
      <dgm:prSet/>
      <dgm:spPr/>
      <dgm:t>
        <a:bodyPr/>
        <a:lstStyle/>
        <a:p>
          <a:endParaRPr lang="en-US"/>
        </a:p>
      </dgm:t>
    </dgm:pt>
    <dgm:pt modelId="{2C0DB804-052A-41CF-917B-B9025FBEE418}" type="sibTrans" cxnId="{D272DD4B-8308-43A6-A297-5F9A7D0CAC55}">
      <dgm:prSet/>
      <dgm:spPr/>
      <dgm:t>
        <a:bodyPr/>
        <a:lstStyle/>
        <a:p>
          <a:endParaRPr lang="en-US"/>
        </a:p>
      </dgm:t>
    </dgm:pt>
    <dgm:pt modelId="{3177252B-5323-409D-8845-D52C80DFBE8D}">
      <dgm:prSet custT="1"/>
      <dgm:spPr/>
      <dgm:t>
        <a:bodyPr/>
        <a:lstStyle/>
        <a:p>
          <a:r>
            <a:rPr lang="de-DE" sz="3200" i="1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dirty="0">
              <a:solidFill>
                <a:srgbClr val="475871"/>
              </a:solidFill>
              <a:latin typeface="+mj-lt"/>
            </a:rPr>
            <a:t>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BD842950-B1F4-427A-B126-3EF77ACDE42F}" type="parTrans" cxnId="{0AE4A49B-6774-48FD-A970-E9FA5F2A2C29}">
      <dgm:prSet/>
      <dgm:spPr/>
      <dgm:t>
        <a:bodyPr/>
        <a:lstStyle/>
        <a:p>
          <a:endParaRPr lang="en-US"/>
        </a:p>
      </dgm:t>
    </dgm:pt>
    <dgm:pt modelId="{D362662E-3E8E-4BAF-BF9B-2A6D7B12CCED}" type="sibTrans" cxnId="{0AE4A49B-6774-48FD-A970-E9FA5F2A2C29}">
      <dgm:prSet/>
      <dgm:spPr/>
      <dgm:t>
        <a:bodyPr/>
        <a:lstStyle/>
        <a:p>
          <a:endParaRPr lang="en-US"/>
        </a:p>
      </dgm:t>
    </dgm:pt>
    <dgm:pt modelId="{E921171D-D7A0-459C-9D2F-95419FE7A8CB}">
      <dgm:prSet/>
      <dgm:spPr/>
      <dgm:t>
        <a:bodyPr/>
        <a:lstStyle/>
        <a:p>
          <a:r>
            <a:rPr lang="de-DE" dirty="0">
              <a:solidFill>
                <a:srgbClr val="475871"/>
              </a:solidFill>
              <a:latin typeface="+mj-lt"/>
            </a:rPr>
            <a:t>Additional </a:t>
          </a:r>
          <a:r>
            <a:rPr lang="de-DE" dirty="0" err="1">
              <a:solidFill>
                <a:srgbClr val="475871"/>
              </a:solidFill>
              <a:latin typeface="+mj-lt"/>
            </a:rPr>
            <a:t>programming</a:t>
          </a:r>
          <a:r>
            <a:rPr lang="de-DE" dirty="0">
              <a:solidFill>
                <a:srgbClr val="475871"/>
              </a:solidFill>
              <a:latin typeface="+mj-lt"/>
            </a:rPr>
            <a:t> </a:t>
          </a:r>
          <a:r>
            <a:rPr lang="de-DE" dirty="0" err="1">
              <a:solidFill>
                <a:srgbClr val="475871"/>
              </a:solidFill>
              <a:latin typeface="+mj-lt"/>
            </a:rPr>
            <a:t>language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2DBC9D13-CA7A-4B1F-BDD2-0B21E37DD9EC}" type="parTrans" cxnId="{C375043A-CEC2-4A03-A9D4-975A6E5B7EF5}">
      <dgm:prSet/>
      <dgm:spPr/>
      <dgm:t>
        <a:bodyPr/>
        <a:lstStyle/>
        <a:p>
          <a:endParaRPr lang="en-US"/>
        </a:p>
      </dgm:t>
    </dgm:pt>
    <dgm:pt modelId="{B36848F0-D6E4-4DED-8EDA-F9B25A46F1FE}" type="sibTrans" cxnId="{C375043A-CEC2-4A03-A9D4-975A6E5B7EF5}">
      <dgm:prSet/>
      <dgm:spPr/>
      <dgm:t>
        <a:bodyPr/>
        <a:lstStyle/>
        <a:p>
          <a:endParaRPr lang="en-US"/>
        </a:p>
      </dgm:t>
    </dgm:pt>
    <dgm:pt modelId="{37AB2AB9-A358-4123-A5A6-06689EA3FBEC}">
      <dgm:prSet/>
      <dgm:spPr/>
      <dgm:t>
        <a:bodyPr/>
        <a:lstStyle/>
        <a:p>
          <a:r>
            <a:rPr lang="de-DE" dirty="0" err="1">
              <a:solidFill>
                <a:srgbClr val="475871"/>
              </a:solidFill>
              <a:latin typeface="+mj-lt"/>
            </a:rPr>
            <a:t>Abstraction</a:t>
          </a:r>
          <a:endParaRPr lang="en-US" dirty="0">
            <a:solidFill>
              <a:srgbClr val="475871"/>
            </a:solidFill>
            <a:latin typeface="+mj-lt"/>
          </a:endParaRPr>
        </a:p>
      </dgm:t>
    </dgm:pt>
    <dgm:pt modelId="{35251923-D889-43BB-8646-06A5DC5F115A}" type="parTrans" cxnId="{55FA9F34-B0E5-4A7E-AB86-6E5A46377F28}">
      <dgm:prSet/>
      <dgm:spPr/>
      <dgm:t>
        <a:bodyPr/>
        <a:lstStyle/>
        <a:p>
          <a:endParaRPr lang="en-US"/>
        </a:p>
      </dgm:t>
    </dgm:pt>
    <dgm:pt modelId="{FAEAB0D1-87C4-476E-89D8-88F88F38D560}" type="sibTrans" cxnId="{55FA9F34-B0E5-4A7E-AB86-6E5A46377F28}">
      <dgm:prSet/>
      <dgm:spPr/>
      <dgm:t>
        <a:bodyPr/>
        <a:lstStyle/>
        <a:p>
          <a:endParaRPr lang="en-US"/>
        </a:p>
      </dgm:t>
    </dgm:pt>
    <dgm:pt modelId="{38AC9367-926B-43FF-A70C-641C5C0D3EC2}">
      <dgm:prSet/>
      <dgm:spPr/>
      <dgm:t>
        <a:bodyPr/>
        <a:lstStyle/>
        <a:p>
          <a:r>
            <a:rPr lang="en-US" dirty="0">
              <a:solidFill>
                <a:srgbClr val="475871"/>
              </a:solidFill>
              <a:latin typeface="+mj-lt"/>
            </a:rPr>
            <a:t>Drift in state management</a:t>
          </a:r>
        </a:p>
      </dgm:t>
    </dgm:pt>
    <dgm:pt modelId="{251CC3D3-ACDF-414D-BA5C-DC56EA438A3D}" type="parTrans" cxnId="{2FB7F25B-769E-44B2-A639-B012D3F1ED2C}">
      <dgm:prSet/>
      <dgm:spPr/>
      <dgm:t>
        <a:bodyPr/>
        <a:lstStyle/>
        <a:p>
          <a:endParaRPr lang="de-DE"/>
        </a:p>
      </dgm:t>
    </dgm:pt>
    <dgm:pt modelId="{2978A353-95AE-4BE9-82E4-DDD6E64AE0F9}" type="sibTrans" cxnId="{2FB7F25B-769E-44B2-A639-B012D3F1ED2C}">
      <dgm:prSet/>
      <dgm:spPr/>
      <dgm:t>
        <a:bodyPr/>
        <a:lstStyle/>
        <a:p>
          <a:endParaRPr lang="de-DE"/>
        </a:p>
      </dgm:t>
    </dgm:pt>
    <dgm:pt modelId="{8EDD3757-A5F1-4C58-80D9-A551D1129364}">
      <dgm:prSet/>
      <dgm:spPr/>
      <dgm:t>
        <a:bodyPr/>
        <a:lstStyle/>
        <a:p>
          <a:r>
            <a:rPr lang="en-US" dirty="0" err="1">
              <a:solidFill>
                <a:srgbClr val="475871"/>
              </a:solidFill>
              <a:latin typeface="+mj-lt"/>
            </a:rPr>
            <a:t>Siginigficant</a:t>
          </a:r>
          <a:r>
            <a:rPr lang="en-US" dirty="0">
              <a:solidFill>
                <a:srgbClr val="475871"/>
              </a:solidFill>
              <a:latin typeface="+mj-lt"/>
            </a:rPr>
            <a:t> effort in </a:t>
          </a:r>
          <a:r>
            <a:rPr lang="en-US" dirty="0" err="1">
              <a:solidFill>
                <a:srgbClr val="475871"/>
              </a:solidFill>
              <a:latin typeface="+mj-lt"/>
            </a:rPr>
            <a:t>envoirment</a:t>
          </a:r>
          <a:r>
            <a:rPr lang="en-US" dirty="0">
              <a:solidFill>
                <a:srgbClr val="475871"/>
              </a:solidFill>
              <a:latin typeface="+mj-lt"/>
            </a:rPr>
            <a:t> setup</a:t>
          </a:r>
        </a:p>
      </dgm:t>
    </dgm:pt>
    <dgm:pt modelId="{F1B8B80A-8B43-4598-B95F-7F2D74310437}" type="parTrans" cxnId="{A84DA96B-27F4-42D4-847C-7D6B8FA7D104}">
      <dgm:prSet/>
      <dgm:spPr/>
      <dgm:t>
        <a:bodyPr/>
        <a:lstStyle/>
        <a:p>
          <a:endParaRPr lang="de-DE"/>
        </a:p>
      </dgm:t>
    </dgm:pt>
    <dgm:pt modelId="{8B6254F3-C961-46EC-AED3-985D49E988D8}" type="sibTrans" cxnId="{A84DA96B-27F4-42D4-847C-7D6B8FA7D104}">
      <dgm:prSet/>
      <dgm:spPr/>
      <dgm:t>
        <a:bodyPr/>
        <a:lstStyle/>
        <a:p>
          <a:endParaRPr lang="de-DE"/>
        </a:p>
      </dgm:t>
    </dgm:pt>
    <dgm:pt modelId="{D4D4ACE8-7C44-4758-A535-F532FB3260D7}" type="pres">
      <dgm:prSet presAssocID="{0C40A5B6-21AF-463B-B85E-089BB3608768}" presName="vert0" presStyleCnt="0">
        <dgm:presLayoutVars>
          <dgm:dir/>
          <dgm:animOne val="branch"/>
          <dgm:animLvl val="lvl"/>
        </dgm:presLayoutVars>
      </dgm:prSet>
      <dgm:spPr/>
    </dgm:pt>
    <dgm:pt modelId="{C22BCCAC-B6BE-49F6-A660-4006CD7A3892}" type="pres">
      <dgm:prSet presAssocID="{1547E803-92D3-4670-87D6-07375D57C939}" presName="thickLine" presStyleLbl="alignNode1" presStyleIdx="0" presStyleCnt="2"/>
      <dgm:spPr/>
    </dgm:pt>
    <dgm:pt modelId="{1BB3C6E7-1761-49B0-8E79-DDA5A49904B7}" type="pres">
      <dgm:prSet presAssocID="{1547E803-92D3-4670-87D6-07375D57C939}" presName="horz1" presStyleCnt="0"/>
      <dgm:spPr/>
    </dgm:pt>
    <dgm:pt modelId="{83D73C3B-36F7-422B-B199-4DA2B3186520}" type="pres">
      <dgm:prSet presAssocID="{1547E803-92D3-4670-87D6-07375D57C939}" presName="tx1" presStyleLbl="revTx" presStyleIdx="0" presStyleCnt="11"/>
      <dgm:spPr/>
    </dgm:pt>
    <dgm:pt modelId="{2155A086-3F32-4903-BDD9-3E510EAECD61}" type="pres">
      <dgm:prSet presAssocID="{1547E803-92D3-4670-87D6-07375D57C939}" presName="vert1" presStyleCnt="0"/>
      <dgm:spPr/>
    </dgm:pt>
    <dgm:pt modelId="{250E9217-8542-454E-825E-52F3F1D58B2E}" type="pres">
      <dgm:prSet presAssocID="{FD1F7E48-5CD8-48D1-A65C-298177E86CC4}" presName="vertSpace2a" presStyleCnt="0"/>
      <dgm:spPr/>
    </dgm:pt>
    <dgm:pt modelId="{C9D3D603-DF63-437A-BDE8-79DFEF9904C3}" type="pres">
      <dgm:prSet presAssocID="{FD1F7E48-5CD8-48D1-A65C-298177E86CC4}" presName="horz2" presStyleCnt="0"/>
      <dgm:spPr/>
    </dgm:pt>
    <dgm:pt modelId="{C1D4A6AF-22D7-4D23-BB43-3F6313AA4B83}" type="pres">
      <dgm:prSet presAssocID="{FD1F7E48-5CD8-48D1-A65C-298177E86CC4}" presName="horzSpace2" presStyleCnt="0"/>
      <dgm:spPr/>
    </dgm:pt>
    <dgm:pt modelId="{A09E05CC-C428-4063-B34B-963B0CB20924}" type="pres">
      <dgm:prSet presAssocID="{FD1F7E48-5CD8-48D1-A65C-298177E86CC4}" presName="tx2" presStyleLbl="revTx" presStyleIdx="1" presStyleCnt="11"/>
      <dgm:spPr/>
    </dgm:pt>
    <dgm:pt modelId="{02361A5C-7719-4C59-9C87-1ADF2803390B}" type="pres">
      <dgm:prSet presAssocID="{FD1F7E48-5CD8-48D1-A65C-298177E86CC4}" presName="vert2" presStyleCnt="0"/>
      <dgm:spPr/>
    </dgm:pt>
    <dgm:pt modelId="{93B084AE-1405-41B1-A2E3-14AA6ED10A49}" type="pres">
      <dgm:prSet presAssocID="{FD1F7E48-5CD8-48D1-A65C-298177E86CC4}" presName="thinLine2b" presStyleLbl="callout" presStyleIdx="0" presStyleCnt="9"/>
      <dgm:spPr/>
    </dgm:pt>
    <dgm:pt modelId="{B4584ECF-9182-4DA3-A641-5CF43546FD94}" type="pres">
      <dgm:prSet presAssocID="{FD1F7E48-5CD8-48D1-A65C-298177E86CC4}" presName="vertSpace2b" presStyleCnt="0"/>
      <dgm:spPr/>
    </dgm:pt>
    <dgm:pt modelId="{945F43DF-1A52-464B-9A3D-2164FEE17DDA}" type="pres">
      <dgm:prSet presAssocID="{7078C20C-BF48-478D-B481-EACB6950C36F}" presName="horz2" presStyleCnt="0"/>
      <dgm:spPr/>
    </dgm:pt>
    <dgm:pt modelId="{045FC821-27E2-461F-B2EE-A3054971E29A}" type="pres">
      <dgm:prSet presAssocID="{7078C20C-BF48-478D-B481-EACB6950C36F}" presName="horzSpace2" presStyleCnt="0"/>
      <dgm:spPr/>
    </dgm:pt>
    <dgm:pt modelId="{3FEC16B6-88BD-4D29-B7AF-744E90572123}" type="pres">
      <dgm:prSet presAssocID="{7078C20C-BF48-478D-B481-EACB6950C36F}" presName="tx2" presStyleLbl="revTx" presStyleIdx="2" presStyleCnt="11"/>
      <dgm:spPr/>
    </dgm:pt>
    <dgm:pt modelId="{35CF742D-5DD9-4C40-A622-64EEA7291FC3}" type="pres">
      <dgm:prSet presAssocID="{7078C20C-BF48-478D-B481-EACB6950C36F}" presName="vert2" presStyleCnt="0"/>
      <dgm:spPr/>
    </dgm:pt>
    <dgm:pt modelId="{6E2F5CE2-FE5A-410A-82EB-EC763C5DE13A}" type="pres">
      <dgm:prSet presAssocID="{7078C20C-BF48-478D-B481-EACB6950C36F}" presName="thinLine2b" presStyleLbl="callout" presStyleIdx="1" presStyleCnt="9"/>
      <dgm:spPr/>
    </dgm:pt>
    <dgm:pt modelId="{F57996EC-002F-4E73-8816-E61D831F3374}" type="pres">
      <dgm:prSet presAssocID="{7078C20C-BF48-478D-B481-EACB6950C36F}" presName="vertSpace2b" presStyleCnt="0"/>
      <dgm:spPr/>
    </dgm:pt>
    <dgm:pt modelId="{3A15CA1E-03B2-4924-A5C1-C7B13D1C5D14}" type="pres">
      <dgm:prSet presAssocID="{B508BFFE-D29C-4D67-AA72-84AA401C9741}" presName="horz2" presStyleCnt="0"/>
      <dgm:spPr/>
    </dgm:pt>
    <dgm:pt modelId="{1030C7FC-BD5A-42BD-9D9F-782F6EABF09F}" type="pres">
      <dgm:prSet presAssocID="{B508BFFE-D29C-4D67-AA72-84AA401C9741}" presName="horzSpace2" presStyleCnt="0"/>
      <dgm:spPr/>
    </dgm:pt>
    <dgm:pt modelId="{89C6BFC2-D940-4DC0-9257-F062D30940C7}" type="pres">
      <dgm:prSet presAssocID="{B508BFFE-D29C-4D67-AA72-84AA401C9741}" presName="tx2" presStyleLbl="revTx" presStyleIdx="3" presStyleCnt="11"/>
      <dgm:spPr/>
    </dgm:pt>
    <dgm:pt modelId="{EADEA188-13C4-4280-8E8E-8E17E902F55D}" type="pres">
      <dgm:prSet presAssocID="{B508BFFE-D29C-4D67-AA72-84AA401C9741}" presName="vert2" presStyleCnt="0"/>
      <dgm:spPr/>
    </dgm:pt>
    <dgm:pt modelId="{4A715A36-78FD-4F08-808A-A2E955C9278C}" type="pres">
      <dgm:prSet presAssocID="{B508BFFE-D29C-4D67-AA72-84AA401C9741}" presName="thinLine2b" presStyleLbl="callout" presStyleIdx="2" presStyleCnt="9"/>
      <dgm:spPr/>
    </dgm:pt>
    <dgm:pt modelId="{66804D93-590B-4DB6-BC45-78D9FAA20302}" type="pres">
      <dgm:prSet presAssocID="{B508BFFE-D29C-4D67-AA72-84AA401C9741}" presName="vertSpace2b" presStyleCnt="0"/>
      <dgm:spPr/>
    </dgm:pt>
    <dgm:pt modelId="{8E8E9498-5B8B-4603-A1FE-5E63CBE4ECDB}" type="pres">
      <dgm:prSet presAssocID="{1031E184-BDA8-43A9-A5DD-CCDB9F4211F6}" presName="horz2" presStyleCnt="0"/>
      <dgm:spPr/>
    </dgm:pt>
    <dgm:pt modelId="{E75592C5-17D4-43C2-84D3-66E595836971}" type="pres">
      <dgm:prSet presAssocID="{1031E184-BDA8-43A9-A5DD-CCDB9F4211F6}" presName="horzSpace2" presStyleCnt="0"/>
      <dgm:spPr/>
    </dgm:pt>
    <dgm:pt modelId="{D378B291-F911-49BB-9363-739B234AE1F4}" type="pres">
      <dgm:prSet presAssocID="{1031E184-BDA8-43A9-A5DD-CCDB9F4211F6}" presName="tx2" presStyleLbl="revTx" presStyleIdx="4" presStyleCnt="11"/>
      <dgm:spPr/>
    </dgm:pt>
    <dgm:pt modelId="{2B6532A3-CE7B-47BD-BC06-F7F673009BD1}" type="pres">
      <dgm:prSet presAssocID="{1031E184-BDA8-43A9-A5DD-CCDB9F4211F6}" presName="vert2" presStyleCnt="0"/>
      <dgm:spPr/>
    </dgm:pt>
    <dgm:pt modelId="{D2CB0D36-606C-4E77-A306-BE1231E9EBDF}" type="pres">
      <dgm:prSet presAssocID="{1031E184-BDA8-43A9-A5DD-CCDB9F4211F6}" presName="thinLine2b" presStyleLbl="callout" presStyleIdx="3" presStyleCnt="9"/>
      <dgm:spPr/>
    </dgm:pt>
    <dgm:pt modelId="{9F92B507-BFEF-4868-8741-DBACB1DF8061}" type="pres">
      <dgm:prSet presAssocID="{1031E184-BDA8-43A9-A5DD-CCDB9F4211F6}" presName="vertSpace2b" presStyleCnt="0"/>
      <dgm:spPr/>
    </dgm:pt>
    <dgm:pt modelId="{FB689273-CEEB-48F0-AC0F-FEDE4CA9E040}" type="pres">
      <dgm:prSet presAssocID="{85C1D105-C7E1-4884-ACFC-0065BFDA74C1}" presName="horz2" presStyleCnt="0"/>
      <dgm:spPr/>
    </dgm:pt>
    <dgm:pt modelId="{49887703-194E-4E65-A41D-F2AFCFCF19E4}" type="pres">
      <dgm:prSet presAssocID="{85C1D105-C7E1-4884-ACFC-0065BFDA74C1}" presName="horzSpace2" presStyleCnt="0"/>
      <dgm:spPr/>
    </dgm:pt>
    <dgm:pt modelId="{C7D0CDA1-72AE-436A-9626-056BC716F8D8}" type="pres">
      <dgm:prSet presAssocID="{85C1D105-C7E1-4884-ACFC-0065BFDA74C1}" presName="tx2" presStyleLbl="revTx" presStyleIdx="5" presStyleCnt="11"/>
      <dgm:spPr/>
    </dgm:pt>
    <dgm:pt modelId="{4D5250C2-C3EB-4952-9C3E-727ECE93044C}" type="pres">
      <dgm:prSet presAssocID="{85C1D105-C7E1-4884-ACFC-0065BFDA74C1}" presName="vert2" presStyleCnt="0"/>
      <dgm:spPr/>
    </dgm:pt>
    <dgm:pt modelId="{C400B214-A332-476E-9386-6905EBCC7029}" type="pres">
      <dgm:prSet presAssocID="{85C1D105-C7E1-4884-ACFC-0065BFDA74C1}" presName="thinLine2b" presStyleLbl="callout" presStyleIdx="4" presStyleCnt="9"/>
      <dgm:spPr/>
    </dgm:pt>
    <dgm:pt modelId="{E7A2FC9E-280C-49DB-A623-BAE01C6F5935}" type="pres">
      <dgm:prSet presAssocID="{85C1D105-C7E1-4884-ACFC-0065BFDA74C1}" presName="vertSpace2b" presStyleCnt="0"/>
      <dgm:spPr/>
    </dgm:pt>
    <dgm:pt modelId="{305F7979-16CC-45A1-AA5E-4D62E18B15A5}" type="pres">
      <dgm:prSet presAssocID="{3177252B-5323-409D-8845-D52C80DFBE8D}" presName="thickLine" presStyleLbl="alignNode1" presStyleIdx="1" presStyleCnt="2"/>
      <dgm:spPr/>
    </dgm:pt>
    <dgm:pt modelId="{D5ABBFC1-E226-44AE-A3E6-9C77F9B23C54}" type="pres">
      <dgm:prSet presAssocID="{3177252B-5323-409D-8845-D52C80DFBE8D}" presName="horz1" presStyleCnt="0"/>
      <dgm:spPr/>
    </dgm:pt>
    <dgm:pt modelId="{97572B4B-8118-41EA-B761-C36080D15016}" type="pres">
      <dgm:prSet presAssocID="{3177252B-5323-409D-8845-D52C80DFBE8D}" presName="tx1" presStyleLbl="revTx" presStyleIdx="6" presStyleCnt="11"/>
      <dgm:spPr/>
    </dgm:pt>
    <dgm:pt modelId="{1C8919EF-E7BD-4E28-A760-49D7C9CC2352}" type="pres">
      <dgm:prSet presAssocID="{3177252B-5323-409D-8845-D52C80DFBE8D}" presName="vert1" presStyleCnt="0"/>
      <dgm:spPr/>
    </dgm:pt>
    <dgm:pt modelId="{99EE0E7A-BBD6-4483-A286-34EF3FE87816}" type="pres">
      <dgm:prSet presAssocID="{E921171D-D7A0-459C-9D2F-95419FE7A8CB}" presName="vertSpace2a" presStyleCnt="0"/>
      <dgm:spPr/>
    </dgm:pt>
    <dgm:pt modelId="{05CEA20F-507C-488C-916A-0BBEA2128EBE}" type="pres">
      <dgm:prSet presAssocID="{E921171D-D7A0-459C-9D2F-95419FE7A8CB}" presName="horz2" presStyleCnt="0"/>
      <dgm:spPr/>
    </dgm:pt>
    <dgm:pt modelId="{EC40B813-0C81-471C-BBE2-360C4E913039}" type="pres">
      <dgm:prSet presAssocID="{E921171D-D7A0-459C-9D2F-95419FE7A8CB}" presName="horzSpace2" presStyleCnt="0"/>
      <dgm:spPr/>
    </dgm:pt>
    <dgm:pt modelId="{E53F9CD9-DEB5-4927-8D7E-B8F450E82D1D}" type="pres">
      <dgm:prSet presAssocID="{E921171D-D7A0-459C-9D2F-95419FE7A8CB}" presName="tx2" presStyleLbl="revTx" presStyleIdx="7" presStyleCnt="11"/>
      <dgm:spPr/>
    </dgm:pt>
    <dgm:pt modelId="{89282FAF-60BA-42B8-AE85-8EA951E071D0}" type="pres">
      <dgm:prSet presAssocID="{E921171D-D7A0-459C-9D2F-95419FE7A8CB}" presName="vert2" presStyleCnt="0"/>
      <dgm:spPr/>
    </dgm:pt>
    <dgm:pt modelId="{97C58E7D-5F69-4BB2-B1EF-2385DFC58415}" type="pres">
      <dgm:prSet presAssocID="{E921171D-D7A0-459C-9D2F-95419FE7A8CB}" presName="thinLine2b" presStyleLbl="callout" presStyleIdx="5" presStyleCnt="9"/>
      <dgm:spPr/>
    </dgm:pt>
    <dgm:pt modelId="{0538FE57-5564-49D7-9A49-83E8AC8FD38C}" type="pres">
      <dgm:prSet presAssocID="{E921171D-D7A0-459C-9D2F-95419FE7A8CB}" presName="vertSpace2b" presStyleCnt="0"/>
      <dgm:spPr/>
    </dgm:pt>
    <dgm:pt modelId="{57CAFC98-084E-4601-9125-061987F8F2F6}" type="pres">
      <dgm:prSet presAssocID="{37AB2AB9-A358-4123-A5A6-06689EA3FBEC}" presName="horz2" presStyleCnt="0"/>
      <dgm:spPr/>
    </dgm:pt>
    <dgm:pt modelId="{CAA76FFF-2F46-4B8E-A5F0-688EECB61C09}" type="pres">
      <dgm:prSet presAssocID="{37AB2AB9-A358-4123-A5A6-06689EA3FBEC}" presName="horzSpace2" presStyleCnt="0"/>
      <dgm:spPr/>
    </dgm:pt>
    <dgm:pt modelId="{D9FAB890-AE53-4ECC-B7A7-21F4B9A30A7D}" type="pres">
      <dgm:prSet presAssocID="{37AB2AB9-A358-4123-A5A6-06689EA3FBEC}" presName="tx2" presStyleLbl="revTx" presStyleIdx="8" presStyleCnt="11"/>
      <dgm:spPr/>
    </dgm:pt>
    <dgm:pt modelId="{A903C341-D322-436C-A495-7F4A9350A13B}" type="pres">
      <dgm:prSet presAssocID="{37AB2AB9-A358-4123-A5A6-06689EA3FBEC}" presName="vert2" presStyleCnt="0"/>
      <dgm:spPr/>
    </dgm:pt>
    <dgm:pt modelId="{DEFD8D93-F901-4281-8E9F-203864478056}" type="pres">
      <dgm:prSet presAssocID="{37AB2AB9-A358-4123-A5A6-06689EA3FBEC}" presName="thinLine2b" presStyleLbl="callout" presStyleIdx="6" presStyleCnt="9"/>
      <dgm:spPr/>
    </dgm:pt>
    <dgm:pt modelId="{32352E7B-5EA6-40D6-B6EB-1531B810E597}" type="pres">
      <dgm:prSet presAssocID="{37AB2AB9-A358-4123-A5A6-06689EA3FBEC}" presName="vertSpace2b" presStyleCnt="0"/>
      <dgm:spPr/>
    </dgm:pt>
    <dgm:pt modelId="{0EE67DC4-5B03-465C-AE9B-A4E9AD780CE1}" type="pres">
      <dgm:prSet presAssocID="{38AC9367-926B-43FF-A70C-641C5C0D3EC2}" presName="horz2" presStyleCnt="0"/>
      <dgm:spPr/>
    </dgm:pt>
    <dgm:pt modelId="{155BCBD3-7B39-4C1F-B9C1-43B725C9386E}" type="pres">
      <dgm:prSet presAssocID="{38AC9367-926B-43FF-A70C-641C5C0D3EC2}" presName="horzSpace2" presStyleCnt="0"/>
      <dgm:spPr/>
    </dgm:pt>
    <dgm:pt modelId="{29E3982B-B90C-4515-9BDE-A1DC5D9F4CB8}" type="pres">
      <dgm:prSet presAssocID="{38AC9367-926B-43FF-A70C-641C5C0D3EC2}" presName="tx2" presStyleLbl="revTx" presStyleIdx="9" presStyleCnt="11"/>
      <dgm:spPr/>
    </dgm:pt>
    <dgm:pt modelId="{7D28F9C9-B579-400A-9CE7-F9A1F6C3EE2D}" type="pres">
      <dgm:prSet presAssocID="{38AC9367-926B-43FF-A70C-641C5C0D3EC2}" presName="vert2" presStyleCnt="0"/>
      <dgm:spPr/>
    </dgm:pt>
    <dgm:pt modelId="{E044D0AC-4A62-4589-B5DC-FA4A9ACFD0B3}" type="pres">
      <dgm:prSet presAssocID="{38AC9367-926B-43FF-A70C-641C5C0D3EC2}" presName="thinLine2b" presStyleLbl="callout" presStyleIdx="7" presStyleCnt="9"/>
      <dgm:spPr/>
    </dgm:pt>
    <dgm:pt modelId="{890A4D71-8F13-4F76-A1C6-6F72EDC2AE9B}" type="pres">
      <dgm:prSet presAssocID="{38AC9367-926B-43FF-A70C-641C5C0D3EC2}" presName="vertSpace2b" presStyleCnt="0"/>
      <dgm:spPr/>
    </dgm:pt>
    <dgm:pt modelId="{D2501EBA-C62E-421D-BAD1-37FBFB258898}" type="pres">
      <dgm:prSet presAssocID="{8EDD3757-A5F1-4C58-80D9-A551D1129364}" presName="horz2" presStyleCnt="0"/>
      <dgm:spPr/>
    </dgm:pt>
    <dgm:pt modelId="{1E6262A4-1EFA-42B8-B0A5-F2A35BBE35B9}" type="pres">
      <dgm:prSet presAssocID="{8EDD3757-A5F1-4C58-80D9-A551D1129364}" presName="horzSpace2" presStyleCnt="0"/>
      <dgm:spPr/>
    </dgm:pt>
    <dgm:pt modelId="{6F5ABCE6-EA11-4DB3-81D1-1D3C66E8133C}" type="pres">
      <dgm:prSet presAssocID="{8EDD3757-A5F1-4C58-80D9-A551D1129364}" presName="tx2" presStyleLbl="revTx" presStyleIdx="10" presStyleCnt="11"/>
      <dgm:spPr/>
    </dgm:pt>
    <dgm:pt modelId="{772C5DF3-5103-4CEE-A96F-024A21BAE981}" type="pres">
      <dgm:prSet presAssocID="{8EDD3757-A5F1-4C58-80D9-A551D1129364}" presName="vert2" presStyleCnt="0"/>
      <dgm:spPr/>
    </dgm:pt>
    <dgm:pt modelId="{D47BB7BD-82A2-4ED0-AD39-0CEF6BA4F5C2}" type="pres">
      <dgm:prSet presAssocID="{8EDD3757-A5F1-4C58-80D9-A551D1129364}" presName="thinLine2b" presStyleLbl="callout" presStyleIdx="8" presStyleCnt="9"/>
      <dgm:spPr/>
    </dgm:pt>
    <dgm:pt modelId="{DD075CB1-F5EC-44F6-AE04-8642AE2B1F8D}" type="pres">
      <dgm:prSet presAssocID="{8EDD3757-A5F1-4C58-80D9-A551D1129364}" presName="vertSpace2b" presStyleCnt="0"/>
      <dgm:spPr/>
    </dgm:pt>
  </dgm:ptLst>
  <dgm:cxnLst>
    <dgm:cxn modelId="{9B981811-8C35-42A6-9C35-FA16823AECEC}" type="presOf" srcId="{7078C20C-BF48-478D-B481-EACB6950C36F}" destId="{3FEC16B6-88BD-4D29-B7AF-744E90572123}" srcOrd="0" destOrd="0" presId="urn:microsoft.com/office/officeart/2008/layout/LinedList"/>
    <dgm:cxn modelId="{C8F2DB1E-F8C2-48F9-B0E8-B71D928FCAD2}" srcId="{1547E803-92D3-4670-87D6-07375D57C939}" destId="{1031E184-BDA8-43A9-A5DD-CCDB9F4211F6}" srcOrd="3" destOrd="0" parTransId="{7906B967-3E1F-4379-AA17-3963D955686A}" sibTransId="{A62DF2BC-E793-44B1-AAFC-68040928E133}"/>
    <dgm:cxn modelId="{55FA9F34-B0E5-4A7E-AB86-6E5A46377F28}" srcId="{3177252B-5323-409D-8845-D52C80DFBE8D}" destId="{37AB2AB9-A358-4123-A5A6-06689EA3FBEC}" srcOrd="1" destOrd="0" parTransId="{35251923-D889-43BB-8646-06A5DC5F115A}" sibTransId="{FAEAB0D1-87C4-476E-89D8-88F88F38D560}"/>
    <dgm:cxn modelId="{C375043A-CEC2-4A03-A9D4-975A6E5B7EF5}" srcId="{3177252B-5323-409D-8845-D52C80DFBE8D}" destId="{E921171D-D7A0-459C-9D2F-95419FE7A8CB}" srcOrd="0" destOrd="0" parTransId="{2DBC9D13-CA7A-4B1F-BDD2-0B21E37DD9EC}" sibTransId="{B36848F0-D6E4-4DED-8EDA-F9B25A46F1FE}"/>
    <dgm:cxn modelId="{99ADD73A-C10F-4612-9FF8-71AF538FB742}" srcId="{0C40A5B6-21AF-463B-B85E-089BB3608768}" destId="{1547E803-92D3-4670-87D6-07375D57C939}" srcOrd="0" destOrd="0" parTransId="{28294CCF-2D9C-412B-890B-10A38C055650}" sibTransId="{6F4FCBA9-F658-4CA3-9F24-524B27756595}"/>
    <dgm:cxn modelId="{2FB7F25B-769E-44B2-A639-B012D3F1ED2C}" srcId="{3177252B-5323-409D-8845-D52C80DFBE8D}" destId="{38AC9367-926B-43FF-A70C-641C5C0D3EC2}" srcOrd="2" destOrd="0" parTransId="{251CC3D3-ACDF-414D-BA5C-DC56EA438A3D}" sibTransId="{2978A353-95AE-4BE9-82E4-DDD6E64AE0F9}"/>
    <dgm:cxn modelId="{0811A460-3357-4579-AECB-1F28061B66B5}" type="presOf" srcId="{8EDD3757-A5F1-4C58-80D9-A551D1129364}" destId="{6F5ABCE6-EA11-4DB3-81D1-1D3C66E8133C}" srcOrd="0" destOrd="0" presId="urn:microsoft.com/office/officeart/2008/layout/LinedList"/>
    <dgm:cxn modelId="{BDB28F63-AA53-4B05-951C-EAA2A09C6AAE}" type="presOf" srcId="{85C1D105-C7E1-4884-ACFC-0065BFDA74C1}" destId="{C7D0CDA1-72AE-436A-9626-056BC716F8D8}" srcOrd="0" destOrd="0" presId="urn:microsoft.com/office/officeart/2008/layout/LinedList"/>
    <dgm:cxn modelId="{60E92747-2193-4E0D-920A-75EA4F695DBA}" type="presOf" srcId="{3177252B-5323-409D-8845-D52C80DFBE8D}" destId="{97572B4B-8118-41EA-B761-C36080D15016}" srcOrd="0" destOrd="0" presId="urn:microsoft.com/office/officeart/2008/layout/LinedList"/>
    <dgm:cxn modelId="{5B026A48-72AC-467C-9DFD-B3744594DD65}" srcId="{1547E803-92D3-4670-87D6-07375D57C939}" destId="{FD1F7E48-5CD8-48D1-A65C-298177E86CC4}" srcOrd="0" destOrd="0" parTransId="{49013FC1-A473-4C91-BFDB-2ED42C133AE2}" sibTransId="{34994782-89F5-4DD5-9FE3-750369492200}"/>
    <dgm:cxn modelId="{A84DA96B-27F4-42D4-847C-7D6B8FA7D104}" srcId="{3177252B-5323-409D-8845-D52C80DFBE8D}" destId="{8EDD3757-A5F1-4C58-80D9-A551D1129364}" srcOrd="3" destOrd="0" parTransId="{F1B8B80A-8B43-4598-B95F-7F2D74310437}" sibTransId="{8B6254F3-C961-46EC-AED3-985D49E988D8}"/>
    <dgm:cxn modelId="{D272DD4B-8308-43A6-A297-5F9A7D0CAC55}" srcId="{1547E803-92D3-4670-87D6-07375D57C939}" destId="{85C1D105-C7E1-4884-ACFC-0065BFDA74C1}" srcOrd="4" destOrd="0" parTransId="{83FB0259-AC6C-424C-B418-92096B981FD8}" sibTransId="{2C0DB804-052A-41CF-917B-B9025FBEE418}"/>
    <dgm:cxn modelId="{A36DEC71-3137-4330-A7CE-CD66DA21CC36}" type="presOf" srcId="{FD1F7E48-5CD8-48D1-A65C-298177E86CC4}" destId="{A09E05CC-C428-4063-B34B-963B0CB20924}" srcOrd="0" destOrd="0" presId="urn:microsoft.com/office/officeart/2008/layout/LinedList"/>
    <dgm:cxn modelId="{A07AF659-9AEC-4C95-B4C9-F6BE7DEF8A5E}" type="presOf" srcId="{B508BFFE-D29C-4D67-AA72-84AA401C9741}" destId="{89C6BFC2-D940-4DC0-9257-F062D30940C7}" srcOrd="0" destOrd="0" presId="urn:microsoft.com/office/officeart/2008/layout/LinedList"/>
    <dgm:cxn modelId="{B8A7C684-5FFB-441B-B869-501A2CA3D8FA}" type="presOf" srcId="{1547E803-92D3-4670-87D6-07375D57C939}" destId="{83D73C3B-36F7-422B-B199-4DA2B3186520}" srcOrd="0" destOrd="0" presId="urn:microsoft.com/office/officeart/2008/layout/LinedList"/>
    <dgm:cxn modelId="{3497BF86-E512-46C6-AE1C-9D629B333B8D}" type="presOf" srcId="{38AC9367-926B-43FF-A70C-641C5C0D3EC2}" destId="{29E3982B-B90C-4515-9BDE-A1DC5D9F4CB8}" srcOrd="0" destOrd="0" presId="urn:microsoft.com/office/officeart/2008/layout/LinedList"/>
    <dgm:cxn modelId="{0AE4A49B-6774-48FD-A970-E9FA5F2A2C29}" srcId="{0C40A5B6-21AF-463B-B85E-089BB3608768}" destId="{3177252B-5323-409D-8845-D52C80DFBE8D}" srcOrd="1" destOrd="0" parTransId="{BD842950-B1F4-427A-B126-3EF77ACDE42F}" sibTransId="{D362662E-3E8E-4BAF-BF9B-2A6D7B12CCED}"/>
    <dgm:cxn modelId="{39FCC99E-9397-4D77-B786-40732ED4B4ED}" type="presOf" srcId="{1031E184-BDA8-43A9-A5DD-CCDB9F4211F6}" destId="{D378B291-F911-49BB-9363-739B234AE1F4}" srcOrd="0" destOrd="0" presId="urn:microsoft.com/office/officeart/2008/layout/LinedList"/>
    <dgm:cxn modelId="{328BF1E0-327C-46CA-B5D6-DD0678044791}" type="presOf" srcId="{0C40A5B6-21AF-463B-B85E-089BB3608768}" destId="{D4D4ACE8-7C44-4758-A535-F532FB3260D7}" srcOrd="0" destOrd="0" presId="urn:microsoft.com/office/officeart/2008/layout/LinedList"/>
    <dgm:cxn modelId="{5B421CE5-201E-4524-AC71-F58825A2EAE2}" srcId="{1547E803-92D3-4670-87D6-07375D57C939}" destId="{B508BFFE-D29C-4D67-AA72-84AA401C9741}" srcOrd="2" destOrd="0" parTransId="{758A1275-4778-4565-8DF2-9E02C906925E}" sibTransId="{E411E167-4C23-43F2-A4D0-A2D818529BBC}"/>
    <dgm:cxn modelId="{45745DF2-5A18-44B2-8594-1740927CCDBD}" type="presOf" srcId="{E921171D-D7A0-459C-9D2F-95419FE7A8CB}" destId="{E53F9CD9-DEB5-4927-8D7E-B8F450E82D1D}" srcOrd="0" destOrd="0" presId="urn:microsoft.com/office/officeart/2008/layout/LinedList"/>
    <dgm:cxn modelId="{FFE6A3F5-1B6F-4526-B75C-321B7ECF5F87}" srcId="{1547E803-92D3-4670-87D6-07375D57C939}" destId="{7078C20C-BF48-478D-B481-EACB6950C36F}" srcOrd="1" destOrd="0" parTransId="{39713CC9-C068-4647-BF83-3C5D067D93D5}" sibTransId="{2BA3FEB0-AFC9-4E9C-9F93-23C70CAED78B}"/>
    <dgm:cxn modelId="{D4DC89FC-0BAC-4DE1-B91F-C06063E10132}" type="presOf" srcId="{37AB2AB9-A358-4123-A5A6-06689EA3FBEC}" destId="{D9FAB890-AE53-4ECC-B7A7-21F4B9A30A7D}" srcOrd="0" destOrd="0" presId="urn:microsoft.com/office/officeart/2008/layout/LinedList"/>
    <dgm:cxn modelId="{B478F027-BCE5-4DFA-B8E0-49CE5F35A363}" type="presParOf" srcId="{D4D4ACE8-7C44-4758-A535-F532FB3260D7}" destId="{C22BCCAC-B6BE-49F6-A660-4006CD7A3892}" srcOrd="0" destOrd="0" presId="urn:microsoft.com/office/officeart/2008/layout/LinedList"/>
    <dgm:cxn modelId="{6ECB78BD-172A-4EC0-BA5A-CB617A6E1AE2}" type="presParOf" srcId="{D4D4ACE8-7C44-4758-A535-F532FB3260D7}" destId="{1BB3C6E7-1761-49B0-8E79-DDA5A49904B7}" srcOrd="1" destOrd="0" presId="urn:microsoft.com/office/officeart/2008/layout/LinedList"/>
    <dgm:cxn modelId="{45B674BB-B3E0-47AF-8DE3-0BE62A0C0538}" type="presParOf" srcId="{1BB3C6E7-1761-49B0-8E79-DDA5A49904B7}" destId="{83D73C3B-36F7-422B-B199-4DA2B3186520}" srcOrd="0" destOrd="0" presId="urn:microsoft.com/office/officeart/2008/layout/LinedList"/>
    <dgm:cxn modelId="{69B298A6-CACD-4F80-8C25-02701FF2CB50}" type="presParOf" srcId="{1BB3C6E7-1761-49B0-8E79-DDA5A49904B7}" destId="{2155A086-3F32-4903-BDD9-3E510EAECD61}" srcOrd="1" destOrd="0" presId="urn:microsoft.com/office/officeart/2008/layout/LinedList"/>
    <dgm:cxn modelId="{23564D1C-F028-420F-9559-6FB149469EA9}" type="presParOf" srcId="{2155A086-3F32-4903-BDD9-3E510EAECD61}" destId="{250E9217-8542-454E-825E-52F3F1D58B2E}" srcOrd="0" destOrd="0" presId="urn:microsoft.com/office/officeart/2008/layout/LinedList"/>
    <dgm:cxn modelId="{285DC99E-91A4-4F8D-A732-D5BE99EAD895}" type="presParOf" srcId="{2155A086-3F32-4903-BDD9-3E510EAECD61}" destId="{C9D3D603-DF63-437A-BDE8-79DFEF9904C3}" srcOrd="1" destOrd="0" presId="urn:microsoft.com/office/officeart/2008/layout/LinedList"/>
    <dgm:cxn modelId="{7CD2B376-E291-4E18-A03E-E1ECF7A770B4}" type="presParOf" srcId="{C9D3D603-DF63-437A-BDE8-79DFEF9904C3}" destId="{C1D4A6AF-22D7-4D23-BB43-3F6313AA4B83}" srcOrd="0" destOrd="0" presId="urn:microsoft.com/office/officeart/2008/layout/LinedList"/>
    <dgm:cxn modelId="{863D8D81-0A08-4E35-8AF3-58FE6747133F}" type="presParOf" srcId="{C9D3D603-DF63-437A-BDE8-79DFEF9904C3}" destId="{A09E05CC-C428-4063-B34B-963B0CB20924}" srcOrd="1" destOrd="0" presId="urn:microsoft.com/office/officeart/2008/layout/LinedList"/>
    <dgm:cxn modelId="{07EA7E34-2183-47CA-8C02-8964AA4AD714}" type="presParOf" srcId="{C9D3D603-DF63-437A-BDE8-79DFEF9904C3}" destId="{02361A5C-7719-4C59-9C87-1ADF2803390B}" srcOrd="2" destOrd="0" presId="urn:microsoft.com/office/officeart/2008/layout/LinedList"/>
    <dgm:cxn modelId="{36CAF021-AAB3-4178-A219-6342ED0091FC}" type="presParOf" srcId="{2155A086-3F32-4903-BDD9-3E510EAECD61}" destId="{93B084AE-1405-41B1-A2E3-14AA6ED10A49}" srcOrd="2" destOrd="0" presId="urn:microsoft.com/office/officeart/2008/layout/LinedList"/>
    <dgm:cxn modelId="{953C0459-9C5F-4409-AA22-396E6B931CEE}" type="presParOf" srcId="{2155A086-3F32-4903-BDD9-3E510EAECD61}" destId="{B4584ECF-9182-4DA3-A641-5CF43546FD94}" srcOrd="3" destOrd="0" presId="urn:microsoft.com/office/officeart/2008/layout/LinedList"/>
    <dgm:cxn modelId="{450FDDF8-0A66-45E6-B235-7E27C811B3B2}" type="presParOf" srcId="{2155A086-3F32-4903-BDD9-3E510EAECD61}" destId="{945F43DF-1A52-464B-9A3D-2164FEE17DDA}" srcOrd="4" destOrd="0" presId="urn:microsoft.com/office/officeart/2008/layout/LinedList"/>
    <dgm:cxn modelId="{421FCFF8-09AD-4F0F-BEC3-77D045CEFF4B}" type="presParOf" srcId="{945F43DF-1A52-464B-9A3D-2164FEE17DDA}" destId="{045FC821-27E2-461F-B2EE-A3054971E29A}" srcOrd="0" destOrd="0" presId="urn:microsoft.com/office/officeart/2008/layout/LinedList"/>
    <dgm:cxn modelId="{1F5537EC-DFD2-4CCD-AAE5-473A9751F2F1}" type="presParOf" srcId="{945F43DF-1A52-464B-9A3D-2164FEE17DDA}" destId="{3FEC16B6-88BD-4D29-B7AF-744E90572123}" srcOrd="1" destOrd="0" presId="urn:microsoft.com/office/officeart/2008/layout/LinedList"/>
    <dgm:cxn modelId="{6D6D8281-0F6D-483F-9681-F38E545D6A69}" type="presParOf" srcId="{945F43DF-1A52-464B-9A3D-2164FEE17DDA}" destId="{35CF742D-5DD9-4C40-A622-64EEA7291FC3}" srcOrd="2" destOrd="0" presId="urn:microsoft.com/office/officeart/2008/layout/LinedList"/>
    <dgm:cxn modelId="{8531EC22-C737-4C3A-96BD-45569B6421D7}" type="presParOf" srcId="{2155A086-3F32-4903-BDD9-3E510EAECD61}" destId="{6E2F5CE2-FE5A-410A-82EB-EC763C5DE13A}" srcOrd="5" destOrd="0" presId="urn:microsoft.com/office/officeart/2008/layout/LinedList"/>
    <dgm:cxn modelId="{4A941A70-D3E6-40B5-97CC-1C66E3B34100}" type="presParOf" srcId="{2155A086-3F32-4903-BDD9-3E510EAECD61}" destId="{F57996EC-002F-4E73-8816-E61D831F3374}" srcOrd="6" destOrd="0" presId="urn:microsoft.com/office/officeart/2008/layout/LinedList"/>
    <dgm:cxn modelId="{6AEBA41C-317D-46F3-94AC-91754C8FEFE1}" type="presParOf" srcId="{2155A086-3F32-4903-BDD9-3E510EAECD61}" destId="{3A15CA1E-03B2-4924-A5C1-C7B13D1C5D14}" srcOrd="7" destOrd="0" presId="urn:microsoft.com/office/officeart/2008/layout/LinedList"/>
    <dgm:cxn modelId="{F632F619-EA0A-4A2D-B28F-60069558F050}" type="presParOf" srcId="{3A15CA1E-03B2-4924-A5C1-C7B13D1C5D14}" destId="{1030C7FC-BD5A-42BD-9D9F-782F6EABF09F}" srcOrd="0" destOrd="0" presId="urn:microsoft.com/office/officeart/2008/layout/LinedList"/>
    <dgm:cxn modelId="{D876440F-F7E1-4321-9D12-A0B47A186363}" type="presParOf" srcId="{3A15CA1E-03B2-4924-A5C1-C7B13D1C5D14}" destId="{89C6BFC2-D940-4DC0-9257-F062D30940C7}" srcOrd="1" destOrd="0" presId="urn:microsoft.com/office/officeart/2008/layout/LinedList"/>
    <dgm:cxn modelId="{FF107747-DF94-4639-8D65-5F5531434DF5}" type="presParOf" srcId="{3A15CA1E-03B2-4924-A5C1-C7B13D1C5D14}" destId="{EADEA188-13C4-4280-8E8E-8E17E902F55D}" srcOrd="2" destOrd="0" presId="urn:microsoft.com/office/officeart/2008/layout/LinedList"/>
    <dgm:cxn modelId="{6E4C6E19-3445-4FAF-8A88-09A1F66A45AC}" type="presParOf" srcId="{2155A086-3F32-4903-BDD9-3E510EAECD61}" destId="{4A715A36-78FD-4F08-808A-A2E955C9278C}" srcOrd="8" destOrd="0" presId="urn:microsoft.com/office/officeart/2008/layout/LinedList"/>
    <dgm:cxn modelId="{330A0898-F076-4E6C-9F2E-657BF8C599BC}" type="presParOf" srcId="{2155A086-3F32-4903-BDD9-3E510EAECD61}" destId="{66804D93-590B-4DB6-BC45-78D9FAA20302}" srcOrd="9" destOrd="0" presId="urn:microsoft.com/office/officeart/2008/layout/LinedList"/>
    <dgm:cxn modelId="{CFAB91CE-37DE-4690-A0DF-C5A06AE6BDDC}" type="presParOf" srcId="{2155A086-3F32-4903-BDD9-3E510EAECD61}" destId="{8E8E9498-5B8B-4603-A1FE-5E63CBE4ECDB}" srcOrd="10" destOrd="0" presId="urn:microsoft.com/office/officeart/2008/layout/LinedList"/>
    <dgm:cxn modelId="{7EEE106C-6629-4E4C-999F-69849CB00974}" type="presParOf" srcId="{8E8E9498-5B8B-4603-A1FE-5E63CBE4ECDB}" destId="{E75592C5-17D4-43C2-84D3-66E595836971}" srcOrd="0" destOrd="0" presId="urn:microsoft.com/office/officeart/2008/layout/LinedList"/>
    <dgm:cxn modelId="{F6262BBA-01D1-4FE1-A9DF-C62A3237ED36}" type="presParOf" srcId="{8E8E9498-5B8B-4603-A1FE-5E63CBE4ECDB}" destId="{D378B291-F911-49BB-9363-739B234AE1F4}" srcOrd="1" destOrd="0" presId="urn:microsoft.com/office/officeart/2008/layout/LinedList"/>
    <dgm:cxn modelId="{8E26C201-BA6E-4DB0-9DBD-98C4DCAA3DCD}" type="presParOf" srcId="{8E8E9498-5B8B-4603-A1FE-5E63CBE4ECDB}" destId="{2B6532A3-CE7B-47BD-BC06-F7F673009BD1}" srcOrd="2" destOrd="0" presId="urn:microsoft.com/office/officeart/2008/layout/LinedList"/>
    <dgm:cxn modelId="{047903A0-0B93-479F-8C4B-431A0507E4DD}" type="presParOf" srcId="{2155A086-3F32-4903-BDD9-3E510EAECD61}" destId="{D2CB0D36-606C-4E77-A306-BE1231E9EBDF}" srcOrd="11" destOrd="0" presId="urn:microsoft.com/office/officeart/2008/layout/LinedList"/>
    <dgm:cxn modelId="{DE25330D-37F8-4DBF-8B94-96F3E94AC1CB}" type="presParOf" srcId="{2155A086-3F32-4903-BDD9-3E510EAECD61}" destId="{9F92B507-BFEF-4868-8741-DBACB1DF8061}" srcOrd="12" destOrd="0" presId="urn:microsoft.com/office/officeart/2008/layout/LinedList"/>
    <dgm:cxn modelId="{C2D8C822-69A8-42D8-9418-647366645E89}" type="presParOf" srcId="{2155A086-3F32-4903-BDD9-3E510EAECD61}" destId="{FB689273-CEEB-48F0-AC0F-FEDE4CA9E040}" srcOrd="13" destOrd="0" presId="urn:microsoft.com/office/officeart/2008/layout/LinedList"/>
    <dgm:cxn modelId="{EB918A6D-AA07-40F2-8BE1-BA1E351CED39}" type="presParOf" srcId="{FB689273-CEEB-48F0-AC0F-FEDE4CA9E040}" destId="{49887703-194E-4E65-A41D-F2AFCFCF19E4}" srcOrd="0" destOrd="0" presId="urn:microsoft.com/office/officeart/2008/layout/LinedList"/>
    <dgm:cxn modelId="{3CFD7F70-C36E-4749-89C5-54757ABE4FFC}" type="presParOf" srcId="{FB689273-CEEB-48F0-AC0F-FEDE4CA9E040}" destId="{C7D0CDA1-72AE-436A-9626-056BC716F8D8}" srcOrd="1" destOrd="0" presId="urn:microsoft.com/office/officeart/2008/layout/LinedList"/>
    <dgm:cxn modelId="{8D8E7C62-9512-458F-840E-E0FF1B7C1A68}" type="presParOf" srcId="{FB689273-CEEB-48F0-AC0F-FEDE4CA9E040}" destId="{4D5250C2-C3EB-4952-9C3E-727ECE93044C}" srcOrd="2" destOrd="0" presId="urn:microsoft.com/office/officeart/2008/layout/LinedList"/>
    <dgm:cxn modelId="{1A4397B4-EB7E-477C-914C-27452C441433}" type="presParOf" srcId="{2155A086-3F32-4903-BDD9-3E510EAECD61}" destId="{C400B214-A332-476E-9386-6905EBCC7029}" srcOrd="14" destOrd="0" presId="urn:microsoft.com/office/officeart/2008/layout/LinedList"/>
    <dgm:cxn modelId="{3AB67527-683C-498A-AF3B-E4A8B3D38A07}" type="presParOf" srcId="{2155A086-3F32-4903-BDD9-3E510EAECD61}" destId="{E7A2FC9E-280C-49DB-A623-BAE01C6F5935}" srcOrd="15" destOrd="0" presId="urn:microsoft.com/office/officeart/2008/layout/LinedList"/>
    <dgm:cxn modelId="{0C03A301-D655-40B6-B777-1F275C74751C}" type="presParOf" srcId="{D4D4ACE8-7C44-4758-A535-F532FB3260D7}" destId="{305F7979-16CC-45A1-AA5E-4D62E18B15A5}" srcOrd="2" destOrd="0" presId="urn:microsoft.com/office/officeart/2008/layout/LinedList"/>
    <dgm:cxn modelId="{789ABBEE-1DCC-44B5-B96A-D874A45EF078}" type="presParOf" srcId="{D4D4ACE8-7C44-4758-A535-F532FB3260D7}" destId="{D5ABBFC1-E226-44AE-A3E6-9C77F9B23C54}" srcOrd="3" destOrd="0" presId="urn:microsoft.com/office/officeart/2008/layout/LinedList"/>
    <dgm:cxn modelId="{D70ABCF7-C967-4B6B-AE54-4932CEDEC0E4}" type="presParOf" srcId="{D5ABBFC1-E226-44AE-A3E6-9C77F9B23C54}" destId="{97572B4B-8118-41EA-B761-C36080D15016}" srcOrd="0" destOrd="0" presId="urn:microsoft.com/office/officeart/2008/layout/LinedList"/>
    <dgm:cxn modelId="{6EC72B39-7BD9-477C-8B73-BA5979CB6A47}" type="presParOf" srcId="{D5ABBFC1-E226-44AE-A3E6-9C77F9B23C54}" destId="{1C8919EF-E7BD-4E28-A760-49D7C9CC2352}" srcOrd="1" destOrd="0" presId="urn:microsoft.com/office/officeart/2008/layout/LinedList"/>
    <dgm:cxn modelId="{3146E4BD-441C-43A3-A754-B84CE6E370EE}" type="presParOf" srcId="{1C8919EF-E7BD-4E28-A760-49D7C9CC2352}" destId="{99EE0E7A-BBD6-4483-A286-34EF3FE87816}" srcOrd="0" destOrd="0" presId="urn:microsoft.com/office/officeart/2008/layout/LinedList"/>
    <dgm:cxn modelId="{35458520-7573-4EA7-88F1-02E1971501AE}" type="presParOf" srcId="{1C8919EF-E7BD-4E28-A760-49D7C9CC2352}" destId="{05CEA20F-507C-488C-916A-0BBEA2128EBE}" srcOrd="1" destOrd="0" presId="urn:microsoft.com/office/officeart/2008/layout/LinedList"/>
    <dgm:cxn modelId="{3528E182-4D2A-489B-B8C9-F2E5B522DEF6}" type="presParOf" srcId="{05CEA20F-507C-488C-916A-0BBEA2128EBE}" destId="{EC40B813-0C81-471C-BBE2-360C4E913039}" srcOrd="0" destOrd="0" presId="urn:microsoft.com/office/officeart/2008/layout/LinedList"/>
    <dgm:cxn modelId="{E080CD21-3A7E-4905-AC10-27343B86416C}" type="presParOf" srcId="{05CEA20F-507C-488C-916A-0BBEA2128EBE}" destId="{E53F9CD9-DEB5-4927-8D7E-B8F450E82D1D}" srcOrd="1" destOrd="0" presId="urn:microsoft.com/office/officeart/2008/layout/LinedList"/>
    <dgm:cxn modelId="{17DD7C76-4713-4254-9D2B-B05183D58B4F}" type="presParOf" srcId="{05CEA20F-507C-488C-916A-0BBEA2128EBE}" destId="{89282FAF-60BA-42B8-AE85-8EA951E071D0}" srcOrd="2" destOrd="0" presId="urn:microsoft.com/office/officeart/2008/layout/LinedList"/>
    <dgm:cxn modelId="{EFF68401-0850-4CEC-880B-1EA97A6B1241}" type="presParOf" srcId="{1C8919EF-E7BD-4E28-A760-49D7C9CC2352}" destId="{97C58E7D-5F69-4BB2-B1EF-2385DFC58415}" srcOrd="2" destOrd="0" presId="urn:microsoft.com/office/officeart/2008/layout/LinedList"/>
    <dgm:cxn modelId="{2358AD6E-032B-413D-9C9E-E7DCE5393C53}" type="presParOf" srcId="{1C8919EF-E7BD-4E28-A760-49D7C9CC2352}" destId="{0538FE57-5564-49D7-9A49-83E8AC8FD38C}" srcOrd="3" destOrd="0" presId="urn:microsoft.com/office/officeart/2008/layout/LinedList"/>
    <dgm:cxn modelId="{022EBCAA-A826-44AD-A434-7C091EE92D99}" type="presParOf" srcId="{1C8919EF-E7BD-4E28-A760-49D7C9CC2352}" destId="{57CAFC98-084E-4601-9125-061987F8F2F6}" srcOrd="4" destOrd="0" presId="urn:microsoft.com/office/officeart/2008/layout/LinedList"/>
    <dgm:cxn modelId="{42DAB9F6-B4EC-4B18-993E-C4DF47C29A76}" type="presParOf" srcId="{57CAFC98-084E-4601-9125-061987F8F2F6}" destId="{CAA76FFF-2F46-4B8E-A5F0-688EECB61C09}" srcOrd="0" destOrd="0" presId="urn:microsoft.com/office/officeart/2008/layout/LinedList"/>
    <dgm:cxn modelId="{7DCAC4F1-2628-4E83-93AC-CAD4DEBA9C3A}" type="presParOf" srcId="{57CAFC98-084E-4601-9125-061987F8F2F6}" destId="{D9FAB890-AE53-4ECC-B7A7-21F4B9A30A7D}" srcOrd="1" destOrd="0" presId="urn:microsoft.com/office/officeart/2008/layout/LinedList"/>
    <dgm:cxn modelId="{0C347342-13A7-44EB-B514-E419506B5E8F}" type="presParOf" srcId="{57CAFC98-084E-4601-9125-061987F8F2F6}" destId="{A903C341-D322-436C-A495-7F4A9350A13B}" srcOrd="2" destOrd="0" presId="urn:microsoft.com/office/officeart/2008/layout/LinedList"/>
    <dgm:cxn modelId="{B19569B0-9523-40DE-A0BE-713FC727355F}" type="presParOf" srcId="{1C8919EF-E7BD-4E28-A760-49D7C9CC2352}" destId="{DEFD8D93-F901-4281-8E9F-203864478056}" srcOrd="5" destOrd="0" presId="urn:microsoft.com/office/officeart/2008/layout/LinedList"/>
    <dgm:cxn modelId="{D01D4303-1643-4124-B427-0BB67AE4639F}" type="presParOf" srcId="{1C8919EF-E7BD-4E28-A760-49D7C9CC2352}" destId="{32352E7B-5EA6-40D6-B6EB-1531B810E597}" srcOrd="6" destOrd="0" presId="urn:microsoft.com/office/officeart/2008/layout/LinedList"/>
    <dgm:cxn modelId="{B0CB0A54-232E-4FF1-9425-179044FAEA25}" type="presParOf" srcId="{1C8919EF-E7BD-4E28-A760-49D7C9CC2352}" destId="{0EE67DC4-5B03-465C-AE9B-A4E9AD780CE1}" srcOrd="7" destOrd="0" presId="urn:microsoft.com/office/officeart/2008/layout/LinedList"/>
    <dgm:cxn modelId="{BCFFF03C-7037-4B15-800A-EAE30FBF57F2}" type="presParOf" srcId="{0EE67DC4-5B03-465C-AE9B-A4E9AD780CE1}" destId="{155BCBD3-7B39-4C1F-B9C1-43B725C9386E}" srcOrd="0" destOrd="0" presId="urn:microsoft.com/office/officeart/2008/layout/LinedList"/>
    <dgm:cxn modelId="{6740C895-1033-4654-B067-413F663BF03B}" type="presParOf" srcId="{0EE67DC4-5B03-465C-AE9B-A4E9AD780CE1}" destId="{29E3982B-B90C-4515-9BDE-A1DC5D9F4CB8}" srcOrd="1" destOrd="0" presId="urn:microsoft.com/office/officeart/2008/layout/LinedList"/>
    <dgm:cxn modelId="{12346E82-40EC-4ED1-A851-F65769F6B79D}" type="presParOf" srcId="{0EE67DC4-5B03-465C-AE9B-A4E9AD780CE1}" destId="{7D28F9C9-B579-400A-9CE7-F9A1F6C3EE2D}" srcOrd="2" destOrd="0" presId="urn:microsoft.com/office/officeart/2008/layout/LinedList"/>
    <dgm:cxn modelId="{C367A177-C6E0-4405-B519-8E43CD3DA3A7}" type="presParOf" srcId="{1C8919EF-E7BD-4E28-A760-49D7C9CC2352}" destId="{E044D0AC-4A62-4589-B5DC-FA4A9ACFD0B3}" srcOrd="8" destOrd="0" presId="urn:microsoft.com/office/officeart/2008/layout/LinedList"/>
    <dgm:cxn modelId="{2C554FEC-AF84-4170-96F7-5067D7099239}" type="presParOf" srcId="{1C8919EF-E7BD-4E28-A760-49D7C9CC2352}" destId="{890A4D71-8F13-4F76-A1C6-6F72EDC2AE9B}" srcOrd="9" destOrd="0" presId="urn:microsoft.com/office/officeart/2008/layout/LinedList"/>
    <dgm:cxn modelId="{80F6CED1-6545-4F67-99A1-D195F1474400}" type="presParOf" srcId="{1C8919EF-E7BD-4E28-A760-49D7C9CC2352}" destId="{D2501EBA-C62E-421D-BAD1-37FBFB258898}" srcOrd="10" destOrd="0" presId="urn:microsoft.com/office/officeart/2008/layout/LinedList"/>
    <dgm:cxn modelId="{875E4786-5D87-42FA-888A-3C497EC6056D}" type="presParOf" srcId="{D2501EBA-C62E-421D-BAD1-37FBFB258898}" destId="{1E6262A4-1EFA-42B8-B0A5-F2A35BBE35B9}" srcOrd="0" destOrd="0" presId="urn:microsoft.com/office/officeart/2008/layout/LinedList"/>
    <dgm:cxn modelId="{5C9484C0-0755-4941-9935-46D452079FF2}" type="presParOf" srcId="{D2501EBA-C62E-421D-BAD1-37FBFB258898}" destId="{6F5ABCE6-EA11-4DB3-81D1-1D3C66E8133C}" srcOrd="1" destOrd="0" presId="urn:microsoft.com/office/officeart/2008/layout/LinedList"/>
    <dgm:cxn modelId="{B3221872-6369-489F-A214-17937A5900D8}" type="presParOf" srcId="{D2501EBA-C62E-421D-BAD1-37FBFB258898}" destId="{772C5DF3-5103-4CEE-A96F-024A21BAE981}" srcOrd="2" destOrd="0" presId="urn:microsoft.com/office/officeart/2008/layout/LinedList"/>
    <dgm:cxn modelId="{8118B3E9-CC71-4A39-9EE0-417305ED229D}" type="presParOf" srcId="{1C8919EF-E7BD-4E28-A760-49D7C9CC2352}" destId="{D47BB7BD-82A2-4ED0-AD39-0CEF6BA4F5C2}" srcOrd="11" destOrd="0" presId="urn:microsoft.com/office/officeart/2008/layout/LinedList"/>
    <dgm:cxn modelId="{E75B1238-91F3-46D9-BE44-45DF1EFD99EF}" type="presParOf" srcId="{1C8919EF-E7BD-4E28-A760-49D7C9CC2352}" destId="{DD075CB1-F5EC-44F6-AE04-8642AE2B1F8D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40A5B6-21AF-463B-B85E-089BB36087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E803-92D3-4670-87D6-07375D57C939}">
      <dgm:prSet custT="1"/>
      <dgm:spPr/>
      <dgm:t>
        <a:bodyPr/>
        <a:lstStyle/>
        <a:p>
          <a:r>
            <a:rPr lang="de-DE" sz="3200" i="1" dirty="0">
              <a:solidFill>
                <a:srgbClr val="475871"/>
              </a:solidFill>
              <a:latin typeface="+mj-lt"/>
            </a:rPr>
            <a:t>Pros: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28294CCF-2D9C-412B-890B-10A38C055650}" type="parTrans" cxnId="{99ADD73A-C10F-4612-9FF8-71AF538FB742}">
      <dgm:prSet/>
      <dgm:spPr/>
      <dgm:t>
        <a:bodyPr/>
        <a:lstStyle/>
        <a:p>
          <a:endParaRPr lang="en-US"/>
        </a:p>
      </dgm:t>
    </dgm:pt>
    <dgm:pt modelId="{6F4FCBA9-F658-4CA3-9F24-524B27756595}" type="sibTrans" cxnId="{99ADD73A-C10F-4612-9FF8-71AF538FB742}">
      <dgm:prSet/>
      <dgm:spPr/>
      <dgm:t>
        <a:bodyPr/>
        <a:lstStyle/>
        <a:p>
          <a:endParaRPr lang="en-US"/>
        </a:p>
      </dgm:t>
    </dgm:pt>
    <dgm:pt modelId="{3177252B-5323-409D-8845-D52C80DFBE8D}">
      <dgm:prSet custT="1"/>
      <dgm:spPr/>
      <dgm:t>
        <a:bodyPr/>
        <a:lstStyle/>
        <a:p>
          <a:r>
            <a:rPr lang="de-DE" sz="3200" i="1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dirty="0">
              <a:solidFill>
                <a:srgbClr val="475871"/>
              </a:solidFill>
              <a:latin typeface="+mj-lt"/>
            </a:rPr>
            <a:t>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BD842950-B1F4-427A-B126-3EF77ACDE42F}" type="parTrans" cxnId="{0AE4A49B-6774-48FD-A970-E9FA5F2A2C29}">
      <dgm:prSet/>
      <dgm:spPr/>
      <dgm:t>
        <a:bodyPr/>
        <a:lstStyle/>
        <a:p>
          <a:endParaRPr lang="en-US"/>
        </a:p>
      </dgm:t>
    </dgm:pt>
    <dgm:pt modelId="{D362662E-3E8E-4BAF-BF9B-2A6D7B12CCED}" type="sibTrans" cxnId="{0AE4A49B-6774-48FD-A970-E9FA5F2A2C29}">
      <dgm:prSet/>
      <dgm:spPr/>
      <dgm:t>
        <a:bodyPr/>
        <a:lstStyle/>
        <a:p>
          <a:endParaRPr lang="en-US"/>
        </a:p>
      </dgm:t>
    </dgm:pt>
    <dgm:pt modelId="{E921171D-D7A0-459C-9D2F-95419FE7A8CB}">
      <dgm:prSet custT="1"/>
      <dgm:spPr/>
      <dgm:t>
        <a:bodyPr/>
        <a:lstStyle/>
        <a:p>
          <a:r>
            <a:rPr lang="en-US" sz="2400" dirty="0">
              <a:solidFill>
                <a:srgbClr val="475871"/>
              </a:solidFill>
              <a:latin typeface="+mj-lt"/>
            </a:rPr>
            <a:t>Docker</a:t>
          </a:r>
        </a:p>
      </dgm:t>
    </dgm:pt>
    <dgm:pt modelId="{2DBC9D13-CA7A-4B1F-BDD2-0B21E37DD9EC}" type="parTrans" cxnId="{C375043A-CEC2-4A03-A9D4-975A6E5B7EF5}">
      <dgm:prSet/>
      <dgm:spPr/>
      <dgm:t>
        <a:bodyPr/>
        <a:lstStyle/>
        <a:p>
          <a:endParaRPr lang="en-US"/>
        </a:p>
      </dgm:t>
    </dgm:pt>
    <dgm:pt modelId="{B36848F0-D6E4-4DED-8EDA-F9B25A46F1FE}" type="sibTrans" cxnId="{C375043A-CEC2-4A03-A9D4-975A6E5B7EF5}">
      <dgm:prSet/>
      <dgm:spPr/>
      <dgm:t>
        <a:bodyPr/>
        <a:lstStyle/>
        <a:p>
          <a:endParaRPr lang="en-US"/>
        </a:p>
      </dgm:t>
    </dgm:pt>
    <dgm:pt modelId="{FF2612CA-00D5-4CAB-84C9-21588721A634}">
      <dgm:prSet custT="1"/>
      <dgm:spPr/>
      <dgm:t>
        <a:bodyPr/>
        <a:lstStyle/>
        <a:p>
          <a:r>
            <a:rPr lang="en-US" sz="2400" dirty="0">
              <a:solidFill>
                <a:srgbClr val="475871"/>
              </a:solidFill>
              <a:latin typeface="+mj-lt"/>
            </a:rPr>
            <a:t>Docker</a:t>
          </a:r>
        </a:p>
      </dgm:t>
    </dgm:pt>
    <dgm:pt modelId="{55EA3490-DFDA-4E23-AD35-56BA991454FA}" type="parTrans" cxnId="{FCF03104-9C91-4D2F-B608-EBB767F665AB}">
      <dgm:prSet/>
      <dgm:spPr/>
      <dgm:t>
        <a:bodyPr/>
        <a:lstStyle/>
        <a:p>
          <a:endParaRPr lang="de-DE"/>
        </a:p>
      </dgm:t>
    </dgm:pt>
    <dgm:pt modelId="{E03EEAF7-A7B3-48F7-A55C-A6F84ADC6411}" type="sibTrans" cxnId="{FCF03104-9C91-4D2F-B608-EBB767F665AB}">
      <dgm:prSet/>
      <dgm:spPr/>
      <dgm:t>
        <a:bodyPr/>
        <a:lstStyle/>
        <a:p>
          <a:endParaRPr lang="de-DE"/>
        </a:p>
      </dgm:t>
    </dgm:pt>
    <dgm:pt modelId="{9A4B3455-70A8-4640-9C06-E2ADE973A9BE}">
      <dgm:prSet custT="1"/>
      <dgm:spPr/>
      <dgm:t>
        <a:bodyPr/>
        <a:lstStyle/>
        <a:p>
          <a:r>
            <a:rPr lang="en-US" sz="2400" dirty="0">
              <a:solidFill>
                <a:srgbClr val="475871"/>
              </a:solidFill>
              <a:latin typeface="+mj-lt"/>
            </a:rPr>
            <a:t>Kubernetes</a:t>
          </a:r>
        </a:p>
      </dgm:t>
    </dgm:pt>
    <dgm:pt modelId="{962C5BBE-5E7A-47C8-B4E4-8DC30FBAF618}" type="parTrans" cxnId="{984910B8-55AC-4873-BF66-A7314287E09F}">
      <dgm:prSet/>
      <dgm:spPr/>
      <dgm:t>
        <a:bodyPr/>
        <a:lstStyle/>
        <a:p>
          <a:endParaRPr lang="de-DE"/>
        </a:p>
      </dgm:t>
    </dgm:pt>
    <dgm:pt modelId="{0192851D-5F6F-463C-9FB1-7527216714FD}" type="sibTrans" cxnId="{984910B8-55AC-4873-BF66-A7314287E09F}">
      <dgm:prSet/>
      <dgm:spPr/>
      <dgm:t>
        <a:bodyPr/>
        <a:lstStyle/>
        <a:p>
          <a:endParaRPr lang="de-DE"/>
        </a:p>
      </dgm:t>
    </dgm:pt>
    <dgm:pt modelId="{C9D042F7-0CFF-49E7-8B3A-5C287E7E1D7C}">
      <dgm:prSet custT="1"/>
      <dgm:spPr/>
      <dgm:t>
        <a:bodyPr/>
        <a:lstStyle/>
        <a:p>
          <a:r>
            <a:rPr lang="de-DE" sz="1600" b="0" i="0" dirty="0" err="1">
              <a:solidFill>
                <a:schemeClr val="tx2"/>
              </a:solidFill>
              <a:effectLst/>
              <a:latin typeface="+mj-lt"/>
            </a:rPr>
            <a:t>Portability</a:t>
          </a:r>
          <a:r>
            <a:rPr lang="de-DE" sz="1600" b="0" dirty="0">
              <a:solidFill>
                <a:schemeClr val="tx2"/>
              </a:solidFill>
              <a:latin typeface="+mj-lt"/>
            </a:rPr>
            <a:t>, Efficiency, </a:t>
          </a:r>
          <a:r>
            <a:rPr lang="de-DE" sz="1600" b="0" i="0" dirty="0" err="1">
              <a:solidFill>
                <a:schemeClr val="tx2"/>
              </a:solidFill>
              <a:effectLst/>
              <a:latin typeface="+mj-lt"/>
            </a:rPr>
            <a:t>Scalability</a:t>
          </a:r>
          <a:r>
            <a:rPr lang="de-DE" sz="1600" b="0" dirty="0">
              <a:solidFill>
                <a:schemeClr val="tx2"/>
              </a:solidFill>
              <a:latin typeface="+mj-lt"/>
            </a:rPr>
            <a:t>, </a:t>
          </a:r>
          <a:r>
            <a:rPr lang="de-DE" sz="1600" b="0" dirty="0" err="1">
              <a:solidFill>
                <a:schemeClr val="tx2"/>
              </a:solidFill>
              <a:latin typeface="+mj-lt"/>
            </a:rPr>
            <a:t>Ecosystem</a:t>
          </a:r>
          <a:endParaRPr lang="en-US" sz="1600" b="0" dirty="0">
            <a:solidFill>
              <a:schemeClr val="tx2"/>
            </a:solidFill>
            <a:latin typeface="+mj-lt"/>
          </a:endParaRPr>
        </a:p>
      </dgm:t>
    </dgm:pt>
    <dgm:pt modelId="{7385245A-9052-4EFB-AB51-A67F9F6C9A31}" type="parTrans" cxnId="{52CA36E7-29B5-4C53-B3D0-173B300084D5}">
      <dgm:prSet/>
      <dgm:spPr/>
      <dgm:t>
        <a:bodyPr/>
        <a:lstStyle/>
        <a:p>
          <a:endParaRPr lang="de-DE"/>
        </a:p>
      </dgm:t>
    </dgm:pt>
    <dgm:pt modelId="{3A481709-E149-4D2A-8952-994627395073}" type="sibTrans" cxnId="{52CA36E7-29B5-4C53-B3D0-173B300084D5}">
      <dgm:prSet/>
      <dgm:spPr/>
      <dgm:t>
        <a:bodyPr/>
        <a:lstStyle/>
        <a:p>
          <a:endParaRPr lang="de-DE"/>
        </a:p>
      </dgm:t>
    </dgm:pt>
    <dgm:pt modelId="{14E5D1AB-497B-44A9-B8B7-8F8983B0B72D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Orchestration,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Scalability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, 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Availability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, Ressource Management,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Functions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endParaRPr lang="en-US" sz="1600" b="0" i="0" kern="1200" dirty="0">
            <a:solidFill>
              <a:srgbClr val="1D242E"/>
            </a:solidFill>
            <a:effectLst/>
            <a:latin typeface="+mj-lt"/>
            <a:ea typeface="+mn-ea"/>
            <a:cs typeface="+mn-cs"/>
          </a:endParaRPr>
        </a:p>
      </dgm:t>
    </dgm:pt>
    <dgm:pt modelId="{2EEB105B-B336-4164-A44A-217489322A90}" type="parTrans" cxnId="{CA409D70-F06E-4BC1-9565-43A1A6B8DF8C}">
      <dgm:prSet/>
      <dgm:spPr/>
      <dgm:t>
        <a:bodyPr/>
        <a:lstStyle/>
        <a:p>
          <a:endParaRPr lang="de-DE"/>
        </a:p>
      </dgm:t>
    </dgm:pt>
    <dgm:pt modelId="{32E3A26F-9BD4-43B1-AE9D-7A22AF0C0B18}" type="sibTrans" cxnId="{CA409D70-F06E-4BC1-9565-43A1A6B8DF8C}">
      <dgm:prSet/>
      <dgm:spPr/>
      <dgm:t>
        <a:bodyPr/>
        <a:lstStyle/>
        <a:p>
          <a:endParaRPr lang="de-DE"/>
        </a:p>
      </dgm:t>
    </dgm:pt>
    <dgm:pt modelId="{2A9161E3-1442-4552-90E2-F9ACB4A07863}">
      <dgm:prSet custT="1"/>
      <dgm:spPr/>
      <dgm:t>
        <a:bodyPr/>
        <a:lstStyle/>
        <a:p>
          <a:r>
            <a:rPr lang="en-US" sz="2400" dirty="0">
              <a:solidFill>
                <a:srgbClr val="475871"/>
              </a:solidFill>
              <a:latin typeface="+mj-lt"/>
            </a:rPr>
            <a:t>Kubernetes</a:t>
          </a:r>
        </a:p>
      </dgm:t>
    </dgm:pt>
    <dgm:pt modelId="{278509A0-C5F1-48A3-932A-B76EA596C7B3}" type="parTrans" cxnId="{3377401F-C192-409B-9C31-E40AD7AB6806}">
      <dgm:prSet/>
      <dgm:spPr/>
      <dgm:t>
        <a:bodyPr/>
        <a:lstStyle/>
        <a:p>
          <a:endParaRPr lang="de-DE"/>
        </a:p>
      </dgm:t>
    </dgm:pt>
    <dgm:pt modelId="{BEE4B567-DEF7-4747-9D0F-C599A7B21F4B}" type="sibTrans" cxnId="{3377401F-C192-409B-9C31-E40AD7AB6806}">
      <dgm:prSet/>
      <dgm:spPr/>
      <dgm:t>
        <a:bodyPr/>
        <a:lstStyle/>
        <a:p>
          <a:endParaRPr lang="de-DE"/>
        </a:p>
      </dgm:t>
    </dgm:pt>
    <dgm:pt modelId="{25E32CEE-2598-4344-AF18-F0313CD18084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Security, Orchestration,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Scalability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of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complex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Systems</a:t>
          </a:r>
          <a:endParaRPr lang="en-US" sz="1600" b="0" i="0" kern="1200" dirty="0">
            <a:solidFill>
              <a:srgbClr val="1D242E"/>
            </a:solidFill>
            <a:effectLst/>
            <a:latin typeface="+mj-lt"/>
            <a:ea typeface="+mn-ea"/>
            <a:cs typeface="+mn-cs"/>
          </a:endParaRPr>
        </a:p>
      </dgm:t>
    </dgm:pt>
    <dgm:pt modelId="{C80586CD-F02E-453A-834E-2DACFD6A20FB}" type="parTrans" cxnId="{DB4E1B9B-03AD-4D9E-ACEC-CE092D6572CC}">
      <dgm:prSet/>
      <dgm:spPr/>
      <dgm:t>
        <a:bodyPr/>
        <a:lstStyle/>
        <a:p>
          <a:endParaRPr lang="de-DE"/>
        </a:p>
      </dgm:t>
    </dgm:pt>
    <dgm:pt modelId="{AA60CF00-32D3-4A83-8AD1-D01479BD4B80}" type="sibTrans" cxnId="{DB4E1B9B-03AD-4D9E-ACEC-CE092D6572CC}">
      <dgm:prSet/>
      <dgm:spPr/>
      <dgm:t>
        <a:bodyPr/>
        <a:lstStyle/>
        <a:p>
          <a:endParaRPr lang="de-DE"/>
        </a:p>
      </dgm:t>
    </dgm:pt>
    <dgm:pt modelId="{2189985A-8765-4418-81F8-3E6900256AFE}">
      <dgm:prSet custT="1"/>
      <dgm:spPr/>
      <dgm:t>
        <a:bodyPr/>
        <a:lstStyle/>
        <a:p>
          <a:r>
            <a:rPr lang="de-DE" sz="1600" dirty="0" err="1">
              <a:latin typeface="+mj-lt"/>
            </a:rPr>
            <a:t>Complexity</a:t>
          </a:r>
          <a:r>
            <a:rPr lang="de-DE" sz="1600" dirty="0">
              <a:latin typeface="+mj-lt"/>
            </a:rPr>
            <a:t>, Overkill </a:t>
          </a:r>
          <a:r>
            <a:rPr lang="de-DE" sz="1600" dirty="0" err="1">
              <a:latin typeface="+mj-lt"/>
            </a:rPr>
            <a:t>for</a:t>
          </a:r>
          <a:r>
            <a:rPr lang="de-DE" sz="1600" dirty="0">
              <a:latin typeface="+mj-lt"/>
            </a:rPr>
            <a:t> </a:t>
          </a:r>
          <a:r>
            <a:rPr lang="de-DE" sz="1600" dirty="0" err="1">
              <a:latin typeface="+mj-lt"/>
            </a:rPr>
            <a:t>small</a:t>
          </a:r>
          <a:r>
            <a:rPr lang="de-DE" sz="1600" dirty="0">
              <a:latin typeface="+mj-lt"/>
            </a:rPr>
            <a:t> </a:t>
          </a:r>
          <a:r>
            <a:rPr lang="de-DE" sz="1600" dirty="0" err="1">
              <a:latin typeface="+mj-lt"/>
            </a:rPr>
            <a:t>workloads</a:t>
          </a:r>
          <a:endParaRPr lang="en-US" sz="1600" dirty="0">
            <a:solidFill>
              <a:srgbClr val="475871"/>
            </a:solidFill>
            <a:latin typeface="+mj-lt"/>
          </a:endParaRPr>
        </a:p>
      </dgm:t>
    </dgm:pt>
    <dgm:pt modelId="{062561C3-5FAF-4FA4-A948-A45859B72265}" type="parTrans" cxnId="{1DFF377A-83ED-4F21-9700-C2FD3CA13A9C}">
      <dgm:prSet/>
      <dgm:spPr/>
      <dgm:t>
        <a:bodyPr/>
        <a:lstStyle/>
        <a:p>
          <a:endParaRPr lang="de-DE"/>
        </a:p>
      </dgm:t>
    </dgm:pt>
    <dgm:pt modelId="{4637362D-B652-4971-A961-17998FB51CE4}" type="sibTrans" cxnId="{1DFF377A-83ED-4F21-9700-C2FD3CA13A9C}">
      <dgm:prSet/>
      <dgm:spPr/>
      <dgm:t>
        <a:bodyPr/>
        <a:lstStyle/>
        <a:p>
          <a:endParaRPr lang="de-DE"/>
        </a:p>
      </dgm:t>
    </dgm:pt>
    <dgm:pt modelId="{D4D4ACE8-7C44-4758-A535-F532FB3260D7}" type="pres">
      <dgm:prSet presAssocID="{0C40A5B6-21AF-463B-B85E-089BB3608768}" presName="vert0" presStyleCnt="0">
        <dgm:presLayoutVars>
          <dgm:dir/>
          <dgm:animOne val="branch"/>
          <dgm:animLvl val="lvl"/>
        </dgm:presLayoutVars>
      </dgm:prSet>
      <dgm:spPr/>
    </dgm:pt>
    <dgm:pt modelId="{C22BCCAC-B6BE-49F6-A660-4006CD7A3892}" type="pres">
      <dgm:prSet presAssocID="{1547E803-92D3-4670-87D6-07375D57C939}" presName="thickLine" presStyleLbl="alignNode1" presStyleIdx="0" presStyleCnt="2"/>
      <dgm:spPr/>
    </dgm:pt>
    <dgm:pt modelId="{1BB3C6E7-1761-49B0-8E79-DDA5A49904B7}" type="pres">
      <dgm:prSet presAssocID="{1547E803-92D3-4670-87D6-07375D57C939}" presName="horz1" presStyleCnt="0"/>
      <dgm:spPr/>
    </dgm:pt>
    <dgm:pt modelId="{83D73C3B-36F7-422B-B199-4DA2B3186520}" type="pres">
      <dgm:prSet presAssocID="{1547E803-92D3-4670-87D6-07375D57C939}" presName="tx1" presStyleLbl="revTx" presStyleIdx="0" presStyleCnt="10"/>
      <dgm:spPr/>
    </dgm:pt>
    <dgm:pt modelId="{2155A086-3F32-4903-BDD9-3E510EAECD61}" type="pres">
      <dgm:prSet presAssocID="{1547E803-92D3-4670-87D6-07375D57C939}" presName="vert1" presStyleCnt="0"/>
      <dgm:spPr/>
    </dgm:pt>
    <dgm:pt modelId="{4B18E410-861E-4654-B6A5-B125DB0B84E4}" type="pres">
      <dgm:prSet presAssocID="{FF2612CA-00D5-4CAB-84C9-21588721A634}" presName="vertSpace2a" presStyleCnt="0"/>
      <dgm:spPr/>
    </dgm:pt>
    <dgm:pt modelId="{D0C0E043-2BBE-418A-9842-2FE79651A21F}" type="pres">
      <dgm:prSet presAssocID="{FF2612CA-00D5-4CAB-84C9-21588721A634}" presName="horz2" presStyleCnt="0"/>
      <dgm:spPr/>
    </dgm:pt>
    <dgm:pt modelId="{B3FCC4CD-593F-4E23-A0E7-63873FBFB155}" type="pres">
      <dgm:prSet presAssocID="{FF2612CA-00D5-4CAB-84C9-21588721A634}" presName="horzSpace2" presStyleCnt="0"/>
      <dgm:spPr/>
    </dgm:pt>
    <dgm:pt modelId="{02334C6F-4B1D-4BAD-B093-B9A247CA8583}" type="pres">
      <dgm:prSet presAssocID="{FF2612CA-00D5-4CAB-84C9-21588721A634}" presName="tx2" presStyleLbl="revTx" presStyleIdx="1" presStyleCnt="10" custScaleX="89308"/>
      <dgm:spPr/>
    </dgm:pt>
    <dgm:pt modelId="{7C6F6826-540D-4B03-8FA1-E045668F7328}" type="pres">
      <dgm:prSet presAssocID="{FF2612CA-00D5-4CAB-84C9-21588721A634}" presName="vert2" presStyleCnt="0"/>
      <dgm:spPr/>
    </dgm:pt>
    <dgm:pt modelId="{9C669284-CBD3-41FB-8AFD-09C0E3192FC4}" type="pres">
      <dgm:prSet presAssocID="{C9D042F7-0CFF-49E7-8B3A-5C287E7E1D7C}" presName="horz3" presStyleCnt="0"/>
      <dgm:spPr/>
    </dgm:pt>
    <dgm:pt modelId="{4B6A886F-9202-4585-899D-61ED0AE9217A}" type="pres">
      <dgm:prSet presAssocID="{C9D042F7-0CFF-49E7-8B3A-5C287E7E1D7C}" presName="horzSpace3" presStyleCnt="0"/>
      <dgm:spPr/>
    </dgm:pt>
    <dgm:pt modelId="{72C8EDF7-772F-46B5-9FE8-C747DAD0FCE6}" type="pres">
      <dgm:prSet presAssocID="{C9D042F7-0CFF-49E7-8B3A-5C287E7E1D7C}" presName="tx3" presStyleLbl="revTx" presStyleIdx="2" presStyleCnt="10"/>
      <dgm:spPr/>
    </dgm:pt>
    <dgm:pt modelId="{36951C9C-727D-495E-BFF0-CF7A33D836A5}" type="pres">
      <dgm:prSet presAssocID="{C9D042F7-0CFF-49E7-8B3A-5C287E7E1D7C}" presName="vert3" presStyleCnt="0"/>
      <dgm:spPr/>
    </dgm:pt>
    <dgm:pt modelId="{6CB90246-8AB2-464F-BACB-ED00D8F341F4}" type="pres">
      <dgm:prSet presAssocID="{FF2612CA-00D5-4CAB-84C9-21588721A634}" presName="thinLine2b" presStyleLbl="callout" presStyleIdx="0" presStyleCnt="4"/>
      <dgm:spPr/>
    </dgm:pt>
    <dgm:pt modelId="{CF2A73C7-80CE-4841-81A7-FE643719C22B}" type="pres">
      <dgm:prSet presAssocID="{FF2612CA-00D5-4CAB-84C9-21588721A634}" presName="vertSpace2b" presStyleCnt="0"/>
      <dgm:spPr/>
    </dgm:pt>
    <dgm:pt modelId="{28081018-5E8A-4484-A918-EEFAF6968639}" type="pres">
      <dgm:prSet presAssocID="{9A4B3455-70A8-4640-9C06-E2ADE973A9BE}" presName="horz2" presStyleCnt="0"/>
      <dgm:spPr/>
    </dgm:pt>
    <dgm:pt modelId="{0EA5E0C7-97AC-4355-8F81-E1F552DD85F2}" type="pres">
      <dgm:prSet presAssocID="{9A4B3455-70A8-4640-9C06-E2ADE973A9BE}" presName="horzSpace2" presStyleCnt="0"/>
      <dgm:spPr/>
    </dgm:pt>
    <dgm:pt modelId="{613183E0-CB6D-4A06-A5C2-E48A657918A4}" type="pres">
      <dgm:prSet presAssocID="{9A4B3455-70A8-4640-9C06-E2ADE973A9BE}" presName="tx2" presStyleLbl="revTx" presStyleIdx="3" presStyleCnt="10" custScaleX="89308"/>
      <dgm:spPr/>
    </dgm:pt>
    <dgm:pt modelId="{51C90058-C4A3-4A86-A8EC-8C3AAC0F7CBD}" type="pres">
      <dgm:prSet presAssocID="{9A4B3455-70A8-4640-9C06-E2ADE973A9BE}" presName="vert2" presStyleCnt="0"/>
      <dgm:spPr/>
    </dgm:pt>
    <dgm:pt modelId="{5EFA1274-8797-4507-A347-FBC3B83C72D0}" type="pres">
      <dgm:prSet presAssocID="{14E5D1AB-497B-44A9-B8B7-8F8983B0B72D}" presName="horz3" presStyleCnt="0"/>
      <dgm:spPr/>
    </dgm:pt>
    <dgm:pt modelId="{7094D77E-9BF9-4D71-B6B2-B67E7FB6A313}" type="pres">
      <dgm:prSet presAssocID="{14E5D1AB-497B-44A9-B8B7-8F8983B0B72D}" presName="horzSpace3" presStyleCnt="0"/>
      <dgm:spPr/>
    </dgm:pt>
    <dgm:pt modelId="{9D3D0921-35C5-4DFF-9C9A-2495F5734590}" type="pres">
      <dgm:prSet presAssocID="{14E5D1AB-497B-44A9-B8B7-8F8983B0B72D}" presName="tx3" presStyleLbl="revTx" presStyleIdx="4" presStyleCnt="10" custScaleY="81696"/>
      <dgm:spPr/>
    </dgm:pt>
    <dgm:pt modelId="{D85A8E63-5E3B-4BA1-BE17-3B196167FD75}" type="pres">
      <dgm:prSet presAssocID="{14E5D1AB-497B-44A9-B8B7-8F8983B0B72D}" presName="vert3" presStyleCnt="0"/>
      <dgm:spPr/>
    </dgm:pt>
    <dgm:pt modelId="{551AD651-EEB3-4EB5-B18D-5D2396872B82}" type="pres">
      <dgm:prSet presAssocID="{9A4B3455-70A8-4640-9C06-E2ADE973A9BE}" presName="thinLine2b" presStyleLbl="callout" presStyleIdx="1" presStyleCnt="4"/>
      <dgm:spPr/>
    </dgm:pt>
    <dgm:pt modelId="{8DAC55D6-A750-4967-A4F5-DACE096AD67F}" type="pres">
      <dgm:prSet presAssocID="{9A4B3455-70A8-4640-9C06-E2ADE973A9BE}" presName="vertSpace2b" presStyleCnt="0"/>
      <dgm:spPr/>
    </dgm:pt>
    <dgm:pt modelId="{305F7979-16CC-45A1-AA5E-4D62E18B15A5}" type="pres">
      <dgm:prSet presAssocID="{3177252B-5323-409D-8845-D52C80DFBE8D}" presName="thickLine" presStyleLbl="alignNode1" presStyleIdx="1" presStyleCnt="2"/>
      <dgm:spPr/>
    </dgm:pt>
    <dgm:pt modelId="{D5ABBFC1-E226-44AE-A3E6-9C77F9B23C54}" type="pres">
      <dgm:prSet presAssocID="{3177252B-5323-409D-8845-D52C80DFBE8D}" presName="horz1" presStyleCnt="0"/>
      <dgm:spPr/>
    </dgm:pt>
    <dgm:pt modelId="{97572B4B-8118-41EA-B761-C36080D15016}" type="pres">
      <dgm:prSet presAssocID="{3177252B-5323-409D-8845-D52C80DFBE8D}" presName="tx1" presStyleLbl="revTx" presStyleIdx="5" presStyleCnt="10"/>
      <dgm:spPr/>
    </dgm:pt>
    <dgm:pt modelId="{1C8919EF-E7BD-4E28-A760-49D7C9CC2352}" type="pres">
      <dgm:prSet presAssocID="{3177252B-5323-409D-8845-D52C80DFBE8D}" presName="vert1" presStyleCnt="0"/>
      <dgm:spPr/>
    </dgm:pt>
    <dgm:pt modelId="{99EE0E7A-BBD6-4483-A286-34EF3FE87816}" type="pres">
      <dgm:prSet presAssocID="{E921171D-D7A0-459C-9D2F-95419FE7A8CB}" presName="vertSpace2a" presStyleCnt="0"/>
      <dgm:spPr/>
    </dgm:pt>
    <dgm:pt modelId="{05CEA20F-507C-488C-916A-0BBEA2128EBE}" type="pres">
      <dgm:prSet presAssocID="{E921171D-D7A0-459C-9D2F-95419FE7A8CB}" presName="horz2" presStyleCnt="0"/>
      <dgm:spPr/>
    </dgm:pt>
    <dgm:pt modelId="{EC40B813-0C81-471C-BBE2-360C4E913039}" type="pres">
      <dgm:prSet presAssocID="{E921171D-D7A0-459C-9D2F-95419FE7A8CB}" presName="horzSpace2" presStyleCnt="0"/>
      <dgm:spPr/>
    </dgm:pt>
    <dgm:pt modelId="{E53F9CD9-DEB5-4927-8D7E-B8F450E82D1D}" type="pres">
      <dgm:prSet presAssocID="{E921171D-D7A0-459C-9D2F-95419FE7A8CB}" presName="tx2" presStyleLbl="revTx" presStyleIdx="6" presStyleCnt="10" custScaleX="89308"/>
      <dgm:spPr/>
    </dgm:pt>
    <dgm:pt modelId="{89282FAF-60BA-42B8-AE85-8EA951E071D0}" type="pres">
      <dgm:prSet presAssocID="{E921171D-D7A0-459C-9D2F-95419FE7A8CB}" presName="vert2" presStyleCnt="0"/>
      <dgm:spPr/>
    </dgm:pt>
    <dgm:pt modelId="{ACF3E6DF-F2C3-4A3F-832B-4DCBE4CAD798}" type="pres">
      <dgm:prSet presAssocID="{25E32CEE-2598-4344-AF18-F0313CD18084}" presName="horz3" presStyleCnt="0"/>
      <dgm:spPr/>
    </dgm:pt>
    <dgm:pt modelId="{45852CAC-9C90-49A8-8788-3028218BE185}" type="pres">
      <dgm:prSet presAssocID="{25E32CEE-2598-4344-AF18-F0313CD18084}" presName="horzSpace3" presStyleCnt="0"/>
      <dgm:spPr/>
    </dgm:pt>
    <dgm:pt modelId="{836AB00F-80CA-4185-9186-1062DE823C9B}" type="pres">
      <dgm:prSet presAssocID="{25E32CEE-2598-4344-AF18-F0313CD18084}" presName="tx3" presStyleLbl="revTx" presStyleIdx="7" presStyleCnt="10"/>
      <dgm:spPr/>
    </dgm:pt>
    <dgm:pt modelId="{C9E1B9A1-46D1-45AE-9448-30E8A7CBB9A5}" type="pres">
      <dgm:prSet presAssocID="{25E32CEE-2598-4344-AF18-F0313CD18084}" presName="vert3" presStyleCnt="0"/>
      <dgm:spPr/>
    </dgm:pt>
    <dgm:pt modelId="{97C58E7D-5F69-4BB2-B1EF-2385DFC58415}" type="pres">
      <dgm:prSet presAssocID="{E921171D-D7A0-459C-9D2F-95419FE7A8CB}" presName="thinLine2b" presStyleLbl="callout" presStyleIdx="2" presStyleCnt="4"/>
      <dgm:spPr/>
    </dgm:pt>
    <dgm:pt modelId="{0538FE57-5564-49D7-9A49-83E8AC8FD38C}" type="pres">
      <dgm:prSet presAssocID="{E921171D-D7A0-459C-9D2F-95419FE7A8CB}" presName="vertSpace2b" presStyleCnt="0"/>
      <dgm:spPr/>
    </dgm:pt>
    <dgm:pt modelId="{E7F45FB6-C5B6-43BC-A956-DE296145C7E8}" type="pres">
      <dgm:prSet presAssocID="{2A9161E3-1442-4552-90E2-F9ACB4A07863}" presName="horz2" presStyleCnt="0"/>
      <dgm:spPr/>
    </dgm:pt>
    <dgm:pt modelId="{141461C2-5623-4F0E-A330-9342AB7F676A}" type="pres">
      <dgm:prSet presAssocID="{2A9161E3-1442-4552-90E2-F9ACB4A07863}" presName="horzSpace2" presStyleCnt="0"/>
      <dgm:spPr/>
    </dgm:pt>
    <dgm:pt modelId="{C16C7270-1098-40D6-B981-03C23DE81299}" type="pres">
      <dgm:prSet presAssocID="{2A9161E3-1442-4552-90E2-F9ACB4A07863}" presName="tx2" presStyleLbl="revTx" presStyleIdx="8" presStyleCnt="10" custScaleX="89308"/>
      <dgm:spPr/>
    </dgm:pt>
    <dgm:pt modelId="{C4D58E5B-C9F6-4EDD-9E30-8BB2E7B5650B}" type="pres">
      <dgm:prSet presAssocID="{2A9161E3-1442-4552-90E2-F9ACB4A07863}" presName="vert2" presStyleCnt="0"/>
      <dgm:spPr/>
    </dgm:pt>
    <dgm:pt modelId="{1F1CC8F5-9393-420E-95EC-B198546F7BD6}" type="pres">
      <dgm:prSet presAssocID="{2189985A-8765-4418-81F8-3E6900256AFE}" presName="horz3" presStyleCnt="0"/>
      <dgm:spPr/>
    </dgm:pt>
    <dgm:pt modelId="{48323097-FA28-430C-B2F5-85D604D9F360}" type="pres">
      <dgm:prSet presAssocID="{2189985A-8765-4418-81F8-3E6900256AFE}" presName="horzSpace3" presStyleCnt="0"/>
      <dgm:spPr/>
    </dgm:pt>
    <dgm:pt modelId="{824D699F-5697-4A9D-A6B9-A6180D64BE74}" type="pres">
      <dgm:prSet presAssocID="{2189985A-8765-4418-81F8-3E6900256AFE}" presName="tx3" presStyleLbl="revTx" presStyleIdx="9" presStyleCnt="10"/>
      <dgm:spPr/>
    </dgm:pt>
    <dgm:pt modelId="{2C3853C7-8078-4417-BD57-B8B49BD7C622}" type="pres">
      <dgm:prSet presAssocID="{2189985A-8765-4418-81F8-3E6900256AFE}" presName="vert3" presStyleCnt="0"/>
      <dgm:spPr/>
    </dgm:pt>
    <dgm:pt modelId="{3DE5DDAF-0228-4712-A472-22D85A87E579}" type="pres">
      <dgm:prSet presAssocID="{2A9161E3-1442-4552-90E2-F9ACB4A07863}" presName="thinLine2b" presStyleLbl="callout" presStyleIdx="3" presStyleCnt="4"/>
      <dgm:spPr/>
    </dgm:pt>
    <dgm:pt modelId="{8349DECA-4A84-4D58-9364-EDA4D0B9A102}" type="pres">
      <dgm:prSet presAssocID="{2A9161E3-1442-4552-90E2-F9ACB4A07863}" presName="vertSpace2b" presStyleCnt="0"/>
      <dgm:spPr/>
    </dgm:pt>
  </dgm:ptLst>
  <dgm:cxnLst>
    <dgm:cxn modelId="{5DF52301-4A30-4C03-8BDE-8F093CB689BD}" type="presOf" srcId="{2189985A-8765-4418-81F8-3E6900256AFE}" destId="{824D699F-5697-4A9D-A6B9-A6180D64BE74}" srcOrd="0" destOrd="0" presId="urn:microsoft.com/office/officeart/2008/layout/LinedList"/>
    <dgm:cxn modelId="{FCF03104-9C91-4D2F-B608-EBB767F665AB}" srcId="{1547E803-92D3-4670-87D6-07375D57C939}" destId="{FF2612CA-00D5-4CAB-84C9-21588721A634}" srcOrd="0" destOrd="0" parTransId="{55EA3490-DFDA-4E23-AD35-56BA991454FA}" sibTransId="{E03EEAF7-A7B3-48F7-A55C-A6F84ADC6411}"/>
    <dgm:cxn modelId="{13A88C18-D864-4C3F-953E-A2917CA5612F}" type="presOf" srcId="{9A4B3455-70A8-4640-9C06-E2ADE973A9BE}" destId="{613183E0-CB6D-4A06-A5C2-E48A657918A4}" srcOrd="0" destOrd="0" presId="urn:microsoft.com/office/officeart/2008/layout/LinedList"/>
    <dgm:cxn modelId="{3377401F-C192-409B-9C31-E40AD7AB6806}" srcId="{3177252B-5323-409D-8845-D52C80DFBE8D}" destId="{2A9161E3-1442-4552-90E2-F9ACB4A07863}" srcOrd="1" destOrd="0" parTransId="{278509A0-C5F1-48A3-932A-B76EA596C7B3}" sibTransId="{BEE4B567-DEF7-4747-9D0F-C599A7B21F4B}"/>
    <dgm:cxn modelId="{0D372721-3D9A-44A9-A302-343B4E4E9238}" type="presOf" srcId="{C9D042F7-0CFF-49E7-8B3A-5C287E7E1D7C}" destId="{72C8EDF7-772F-46B5-9FE8-C747DAD0FCE6}" srcOrd="0" destOrd="0" presId="urn:microsoft.com/office/officeart/2008/layout/LinedList"/>
    <dgm:cxn modelId="{EC99FC22-C63D-467D-A71F-5E2E85EAC522}" type="presOf" srcId="{25E32CEE-2598-4344-AF18-F0313CD18084}" destId="{836AB00F-80CA-4185-9186-1062DE823C9B}" srcOrd="0" destOrd="0" presId="urn:microsoft.com/office/officeart/2008/layout/LinedList"/>
    <dgm:cxn modelId="{C375043A-CEC2-4A03-A9D4-975A6E5B7EF5}" srcId="{3177252B-5323-409D-8845-D52C80DFBE8D}" destId="{E921171D-D7A0-459C-9D2F-95419FE7A8CB}" srcOrd="0" destOrd="0" parTransId="{2DBC9D13-CA7A-4B1F-BDD2-0B21E37DD9EC}" sibTransId="{B36848F0-D6E4-4DED-8EDA-F9B25A46F1FE}"/>
    <dgm:cxn modelId="{99ADD73A-C10F-4612-9FF8-71AF538FB742}" srcId="{0C40A5B6-21AF-463B-B85E-089BB3608768}" destId="{1547E803-92D3-4670-87D6-07375D57C939}" srcOrd="0" destOrd="0" parTransId="{28294CCF-2D9C-412B-890B-10A38C055650}" sibTransId="{6F4FCBA9-F658-4CA3-9F24-524B27756595}"/>
    <dgm:cxn modelId="{60E92747-2193-4E0D-920A-75EA4F695DBA}" type="presOf" srcId="{3177252B-5323-409D-8845-D52C80DFBE8D}" destId="{97572B4B-8118-41EA-B761-C36080D15016}" srcOrd="0" destOrd="0" presId="urn:microsoft.com/office/officeart/2008/layout/LinedList"/>
    <dgm:cxn modelId="{EB002F69-07A3-4826-BAA0-D42A12BB533E}" type="presOf" srcId="{14E5D1AB-497B-44A9-B8B7-8F8983B0B72D}" destId="{9D3D0921-35C5-4DFF-9C9A-2495F5734590}" srcOrd="0" destOrd="0" presId="urn:microsoft.com/office/officeart/2008/layout/LinedList"/>
    <dgm:cxn modelId="{CA409D70-F06E-4BC1-9565-43A1A6B8DF8C}" srcId="{9A4B3455-70A8-4640-9C06-E2ADE973A9BE}" destId="{14E5D1AB-497B-44A9-B8B7-8F8983B0B72D}" srcOrd="0" destOrd="0" parTransId="{2EEB105B-B336-4164-A44A-217489322A90}" sibTransId="{32E3A26F-9BD4-43B1-AE9D-7A22AF0C0B18}"/>
    <dgm:cxn modelId="{1DFF377A-83ED-4F21-9700-C2FD3CA13A9C}" srcId="{2A9161E3-1442-4552-90E2-F9ACB4A07863}" destId="{2189985A-8765-4418-81F8-3E6900256AFE}" srcOrd="0" destOrd="0" parTransId="{062561C3-5FAF-4FA4-A948-A45859B72265}" sibTransId="{4637362D-B652-4971-A961-17998FB51CE4}"/>
    <dgm:cxn modelId="{B8A7C684-5FFB-441B-B869-501A2CA3D8FA}" type="presOf" srcId="{1547E803-92D3-4670-87D6-07375D57C939}" destId="{83D73C3B-36F7-422B-B199-4DA2B3186520}" srcOrd="0" destOrd="0" presId="urn:microsoft.com/office/officeart/2008/layout/LinedList"/>
    <dgm:cxn modelId="{DB4E1B9B-03AD-4D9E-ACEC-CE092D6572CC}" srcId="{E921171D-D7A0-459C-9D2F-95419FE7A8CB}" destId="{25E32CEE-2598-4344-AF18-F0313CD18084}" srcOrd="0" destOrd="0" parTransId="{C80586CD-F02E-453A-834E-2DACFD6A20FB}" sibTransId="{AA60CF00-32D3-4A83-8AD1-D01479BD4B80}"/>
    <dgm:cxn modelId="{0AE4A49B-6774-48FD-A970-E9FA5F2A2C29}" srcId="{0C40A5B6-21AF-463B-B85E-089BB3608768}" destId="{3177252B-5323-409D-8845-D52C80DFBE8D}" srcOrd="1" destOrd="0" parTransId="{BD842950-B1F4-427A-B126-3EF77ACDE42F}" sibTransId="{D362662E-3E8E-4BAF-BF9B-2A6D7B12CCED}"/>
    <dgm:cxn modelId="{984910B8-55AC-4873-BF66-A7314287E09F}" srcId="{1547E803-92D3-4670-87D6-07375D57C939}" destId="{9A4B3455-70A8-4640-9C06-E2ADE973A9BE}" srcOrd="1" destOrd="0" parTransId="{962C5BBE-5E7A-47C8-B4E4-8DC30FBAF618}" sibTransId="{0192851D-5F6F-463C-9FB1-7527216714FD}"/>
    <dgm:cxn modelId="{2ABFC9D6-17F3-49FD-A16B-A2F8150B6398}" type="presOf" srcId="{2A9161E3-1442-4552-90E2-F9ACB4A07863}" destId="{C16C7270-1098-40D6-B981-03C23DE81299}" srcOrd="0" destOrd="0" presId="urn:microsoft.com/office/officeart/2008/layout/LinedList"/>
    <dgm:cxn modelId="{00EDD6D8-DFC6-4745-9E18-75E13354A6E8}" type="presOf" srcId="{FF2612CA-00D5-4CAB-84C9-21588721A634}" destId="{02334C6F-4B1D-4BAD-B093-B9A247CA8583}" srcOrd="0" destOrd="0" presId="urn:microsoft.com/office/officeart/2008/layout/LinedList"/>
    <dgm:cxn modelId="{328BF1E0-327C-46CA-B5D6-DD0678044791}" type="presOf" srcId="{0C40A5B6-21AF-463B-B85E-089BB3608768}" destId="{D4D4ACE8-7C44-4758-A535-F532FB3260D7}" srcOrd="0" destOrd="0" presId="urn:microsoft.com/office/officeart/2008/layout/LinedList"/>
    <dgm:cxn modelId="{52CA36E7-29B5-4C53-B3D0-173B300084D5}" srcId="{FF2612CA-00D5-4CAB-84C9-21588721A634}" destId="{C9D042F7-0CFF-49E7-8B3A-5C287E7E1D7C}" srcOrd="0" destOrd="0" parTransId="{7385245A-9052-4EFB-AB51-A67F9F6C9A31}" sibTransId="{3A481709-E149-4D2A-8952-994627395073}"/>
    <dgm:cxn modelId="{45745DF2-5A18-44B2-8594-1740927CCDBD}" type="presOf" srcId="{E921171D-D7A0-459C-9D2F-95419FE7A8CB}" destId="{E53F9CD9-DEB5-4927-8D7E-B8F450E82D1D}" srcOrd="0" destOrd="0" presId="urn:microsoft.com/office/officeart/2008/layout/LinedList"/>
    <dgm:cxn modelId="{B478F027-BCE5-4DFA-B8E0-49CE5F35A363}" type="presParOf" srcId="{D4D4ACE8-7C44-4758-A535-F532FB3260D7}" destId="{C22BCCAC-B6BE-49F6-A660-4006CD7A3892}" srcOrd="0" destOrd="0" presId="urn:microsoft.com/office/officeart/2008/layout/LinedList"/>
    <dgm:cxn modelId="{6ECB78BD-172A-4EC0-BA5A-CB617A6E1AE2}" type="presParOf" srcId="{D4D4ACE8-7C44-4758-A535-F532FB3260D7}" destId="{1BB3C6E7-1761-49B0-8E79-DDA5A49904B7}" srcOrd="1" destOrd="0" presId="urn:microsoft.com/office/officeart/2008/layout/LinedList"/>
    <dgm:cxn modelId="{45B674BB-B3E0-47AF-8DE3-0BE62A0C0538}" type="presParOf" srcId="{1BB3C6E7-1761-49B0-8E79-DDA5A49904B7}" destId="{83D73C3B-36F7-422B-B199-4DA2B3186520}" srcOrd="0" destOrd="0" presId="urn:microsoft.com/office/officeart/2008/layout/LinedList"/>
    <dgm:cxn modelId="{69B298A6-CACD-4F80-8C25-02701FF2CB50}" type="presParOf" srcId="{1BB3C6E7-1761-49B0-8E79-DDA5A49904B7}" destId="{2155A086-3F32-4903-BDD9-3E510EAECD61}" srcOrd="1" destOrd="0" presId="urn:microsoft.com/office/officeart/2008/layout/LinedList"/>
    <dgm:cxn modelId="{D95EC623-5BB9-4F36-BDFF-2AB9CF69681E}" type="presParOf" srcId="{2155A086-3F32-4903-BDD9-3E510EAECD61}" destId="{4B18E410-861E-4654-B6A5-B125DB0B84E4}" srcOrd="0" destOrd="0" presId="urn:microsoft.com/office/officeart/2008/layout/LinedList"/>
    <dgm:cxn modelId="{BD2E696A-95ED-4F9C-96FD-307078435174}" type="presParOf" srcId="{2155A086-3F32-4903-BDD9-3E510EAECD61}" destId="{D0C0E043-2BBE-418A-9842-2FE79651A21F}" srcOrd="1" destOrd="0" presId="urn:microsoft.com/office/officeart/2008/layout/LinedList"/>
    <dgm:cxn modelId="{797961CA-FDA3-4C47-A5BF-820DFB6255AE}" type="presParOf" srcId="{D0C0E043-2BBE-418A-9842-2FE79651A21F}" destId="{B3FCC4CD-593F-4E23-A0E7-63873FBFB155}" srcOrd="0" destOrd="0" presId="urn:microsoft.com/office/officeart/2008/layout/LinedList"/>
    <dgm:cxn modelId="{B19EE180-FD4A-498B-B8A5-B2A9961EC1C5}" type="presParOf" srcId="{D0C0E043-2BBE-418A-9842-2FE79651A21F}" destId="{02334C6F-4B1D-4BAD-B093-B9A247CA8583}" srcOrd="1" destOrd="0" presId="urn:microsoft.com/office/officeart/2008/layout/LinedList"/>
    <dgm:cxn modelId="{8D7BD75E-8EE0-466E-85EA-86FB3533FE2A}" type="presParOf" srcId="{D0C0E043-2BBE-418A-9842-2FE79651A21F}" destId="{7C6F6826-540D-4B03-8FA1-E045668F7328}" srcOrd="2" destOrd="0" presId="urn:microsoft.com/office/officeart/2008/layout/LinedList"/>
    <dgm:cxn modelId="{DC0489FE-5BE8-4E9D-A5CE-C2D43739C441}" type="presParOf" srcId="{7C6F6826-540D-4B03-8FA1-E045668F7328}" destId="{9C669284-CBD3-41FB-8AFD-09C0E3192FC4}" srcOrd="0" destOrd="0" presId="urn:microsoft.com/office/officeart/2008/layout/LinedList"/>
    <dgm:cxn modelId="{37273415-21BE-40CE-9946-13D0DA470886}" type="presParOf" srcId="{9C669284-CBD3-41FB-8AFD-09C0E3192FC4}" destId="{4B6A886F-9202-4585-899D-61ED0AE9217A}" srcOrd="0" destOrd="0" presId="urn:microsoft.com/office/officeart/2008/layout/LinedList"/>
    <dgm:cxn modelId="{20411007-0A8F-4490-BA44-5406F1B417BB}" type="presParOf" srcId="{9C669284-CBD3-41FB-8AFD-09C0E3192FC4}" destId="{72C8EDF7-772F-46B5-9FE8-C747DAD0FCE6}" srcOrd="1" destOrd="0" presId="urn:microsoft.com/office/officeart/2008/layout/LinedList"/>
    <dgm:cxn modelId="{1A88377C-8544-460A-A94A-148E42C7B217}" type="presParOf" srcId="{9C669284-CBD3-41FB-8AFD-09C0E3192FC4}" destId="{36951C9C-727D-495E-BFF0-CF7A33D836A5}" srcOrd="2" destOrd="0" presId="urn:microsoft.com/office/officeart/2008/layout/LinedList"/>
    <dgm:cxn modelId="{BC680517-1F67-46FD-A7C2-3194AC38A30E}" type="presParOf" srcId="{2155A086-3F32-4903-BDD9-3E510EAECD61}" destId="{6CB90246-8AB2-464F-BACB-ED00D8F341F4}" srcOrd="2" destOrd="0" presId="urn:microsoft.com/office/officeart/2008/layout/LinedList"/>
    <dgm:cxn modelId="{0B3319C8-A9C6-43CF-9E49-2E0E0B699FDE}" type="presParOf" srcId="{2155A086-3F32-4903-BDD9-3E510EAECD61}" destId="{CF2A73C7-80CE-4841-81A7-FE643719C22B}" srcOrd="3" destOrd="0" presId="urn:microsoft.com/office/officeart/2008/layout/LinedList"/>
    <dgm:cxn modelId="{30814B97-EC5A-49FE-BDCA-203AA0377430}" type="presParOf" srcId="{2155A086-3F32-4903-BDD9-3E510EAECD61}" destId="{28081018-5E8A-4484-A918-EEFAF6968639}" srcOrd="4" destOrd="0" presId="urn:microsoft.com/office/officeart/2008/layout/LinedList"/>
    <dgm:cxn modelId="{58F41A87-C3B6-408F-8044-67ACC5157008}" type="presParOf" srcId="{28081018-5E8A-4484-A918-EEFAF6968639}" destId="{0EA5E0C7-97AC-4355-8F81-E1F552DD85F2}" srcOrd="0" destOrd="0" presId="urn:microsoft.com/office/officeart/2008/layout/LinedList"/>
    <dgm:cxn modelId="{32C66C0D-FC04-438F-9EB2-876A031C3BAA}" type="presParOf" srcId="{28081018-5E8A-4484-A918-EEFAF6968639}" destId="{613183E0-CB6D-4A06-A5C2-E48A657918A4}" srcOrd="1" destOrd="0" presId="urn:microsoft.com/office/officeart/2008/layout/LinedList"/>
    <dgm:cxn modelId="{1F6ABA6F-3BD0-4563-872A-B23F1E30E821}" type="presParOf" srcId="{28081018-5E8A-4484-A918-EEFAF6968639}" destId="{51C90058-C4A3-4A86-A8EC-8C3AAC0F7CBD}" srcOrd="2" destOrd="0" presId="urn:microsoft.com/office/officeart/2008/layout/LinedList"/>
    <dgm:cxn modelId="{D889F3F3-A58D-4935-868A-EDBE37C02F3E}" type="presParOf" srcId="{51C90058-C4A3-4A86-A8EC-8C3AAC0F7CBD}" destId="{5EFA1274-8797-4507-A347-FBC3B83C72D0}" srcOrd="0" destOrd="0" presId="urn:microsoft.com/office/officeart/2008/layout/LinedList"/>
    <dgm:cxn modelId="{84D16565-1E82-455D-8008-7DCF7D557565}" type="presParOf" srcId="{5EFA1274-8797-4507-A347-FBC3B83C72D0}" destId="{7094D77E-9BF9-4D71-B6B2-B67E7FB6A313}" srcOrd="0" destOrd="0" presId="urn:microsoft.com/office/officeart/2008/layout/LinedList"/>
    <dgm:cxn modelId="{24B9EFD7-FB52-42A3-84AD-CC00737785CA}" type="presParOf" srcId="{5EFA1274-8797-4507-A347-FBC3B83C72D0}" destId="{9D3D0921-35C5-4DFF-9C9A-2495F5734590}" srcOrd="1" destOrd="0" presId="urn:microsoft.com/office/officeart/2008/layout/LinedList"/>
    <dgm:cxn modelId="{75AC8D2F-280F-436F-B2BD-67229568D7DE}" type="presParOf" srcId="{5EFA1274-8797-4507-A347-FBC3B83C72D0}" destId="{D85A8E63-5E3B-4BA1-BE17-3B196167FD75}" srcOrd="2" destOrd="0" presId="urn:microsoft.com/office/officeart/2008/layout/LinedList"/>
    <dgm:cxn modelId="{95E24E85-B7DC-4517-A8EC-93A3FC7141ED}" type="presParOf" srcId="{2155A086-3F32-4903-BDD9-3E510EAECD61}" destId="{551AD651-EEB3-4EB5-B18D-5D2396872B82}" srcOrd="5" destOrd="0" presId="urn:microsoft.com/office/officeart/2008/layout/LinedList"/>
    <dgm:cxn modelId="{5BD55E17-A777-435E-9DE4-4CA79F1A5AE5}" type="presParOf" srcId="{2155A086-3F32-4903-BDD9-3E510EAECD61}" destId="{8DAC55D6-A750-4967-A4F5-DACE096AD67F}" srcOrd="6" destOrd="0" presId="urn:microsoft.com/office/officeart/2008/layout/LinedList"/>
    <dgm:cxn modelId="{0C03A301-D655-40B6-B777-1F275C74751C}" type="presParOf" srcId="{D4D4ACE8-7C44-4758-A535-F532FB3260D7}" destId="{305F7979-16CC-45A1-AA5E-4D62E18B15A5}" srcOrd="2" destOrd="0" presId="urn:microsoft.com/office/officeart/2008/layout/LinedList"/>
    <dgm:cxn modelId="{789ABBEE-1DCC-44B5-B96A-D874A45EF078}" type="presParOf" srcId="{D4D4ACE8-7C44-4758-A535-F532FB3260D7}" destId="{D5ABBFC1-E226-44AE-A3E6-9C77F9B23C54}" srcOrd="3" destOrd="0" presId="urn:microsoft.com/office/officeart/2008/layout/LinedList"/>
    <dgm:cxn modelId="{D70ABCF7-C967-4B6B-AE54-4932CEDEC0E4}" type="presParOf" srcId="{D5ABBFC1-E226-44AE-A3E6-9C77F9B23C54}" destId="{97572B4B-8118-41EA-B761-C36080D15016}" srcOrd="0" destOrd="0" presId="urn:microsoft.com/office/officeart/2008/layout/LinedList"/>
    <dgm:cxn modelId="{6EC72B39-7BD9-477C-8B73-BA5979CB6A47}" type="presParOf" srcId="{D5ABBFC1-E226-44AE-A3E6-9C77F9B23C54}" destId="{1C8919EF-E7BD-4E28-A760-49D7C9CC2352}" srcOrd="1" destOrd="0" presId="urn:microsoft.com/office/officeart/2008/layout/LinedList"/>
    <dgm:cxn modelId="{3146E4BD-441C-43A3-A754-B84CE6E370EE}" type="presParOf" srcId="{1C8919EF-E7BD-4E28-A760-49D7C9CC2352}" destId="{99EE0E7A-BBD6-4483-A286-34EF3FE87816}" srcOrd="0" destOrd="0" presId="urn:microsoft.com/office/officeart/2008/layout/LinedList"/>
    <dgm:cxn modelId="{35458520-7573-4EA7-88F1-02E1971501AE}" type="presParOf" srcId="{1C8919EF-E7BD-4E28-A760-49D7C9CC2352}" destId="{05CEA20F-507C-488C-916A-0BBEA2128EBE}" srcOrd="1" destOrd="0" presId="urn:microsoft.com/office/officeart/2008/layout/LinedList"/>
    <dgm:cxn modelId="{3528E182-4D2A-489B-B8C9-F2E5B522DEF6}" type="presParOf" srcId="{05CEA20F-507C-488C-916A-0BBEA2128EBE}" destId="{EC40B813-0C81-471C-BBE2-360C4E913039}" srcOrd="0" destOrd="0" presId="urn:microsoft.com/office/officeart/2008/layout/LinedList"/>
    <dgm:cxn modelId="{E080CD21-3A7E-4905-AC10-27343B86416C}" type="presParOf" srcId="{05CEA20F-507C-488C-916A-0BBEA2128EBE}" destId="{E53F9CD9-DEB5-4927-8D7E-B8F450E82D1D}" srcOrd="1" destOrd="0" presId="urn:microsoft.com/office/officeart/2008/layout/LinedList"/>
    <dgm:cxn modelId="{17DD7C76-4713-4254-9D2B-B05183D58B4F}" type="presParOf" srcId="{05CEA20F-507C-488C-916A-0BBEA2128EBE}" destId="{89282FAF-60BA-42B8-AE85-8EA951E071D0}" srcOrd="2" destOrd="0" presId="urn:microsoft.com/office/officeart/2008/layout/LinedList"/>
    <dgm:cxn modelId="{42DB69BC-B293-4DB4-B782-5A6DB2F49D19}" type="presParOf" srcId="{89282FAF-60BA-42B8-AE85-8EA951E071D0}" destId="{ACF3E6DF-F2C3-4A3F-832B-4DCBE4CAD798}" srcOrd="0" destOrd="0" presId="urn:microsoft.com/office/officeart/2008/layout/LinedList"/>
    <dgm:cxn modelId="{D50FAD61-8560-41CD-ADC3-D946CAD344C5}" type="presParOf" srcId="{ACF3E6DF-F2C3-4A3F-832B-4DCBE4CAD798}" destId="{45852CAC-9C90-49A8-8788-3028218BE185}" srcOrd="0" destOrd="0" presId="urn:microsoft.com/office/officeart/2008/layout/LinedList"/>
    <dgm:cxn modelId="{BAAE9115-8381-4D52-B449-2B7C1BC594B4}" type="presParOf" srcId="{ACF3E6DF-F2C3-4A3F-832B-4DCBE4CAD798}" destId="{836AB00F-80CA-4185-9186-1062DE823C9B}" srcOrd="1" destOrd="0" presId="urn:microsoft.com/office/officeart/2008/layout/LinedList"/>
    <dgm:cxn modelId="{534C92E9-E77D-4DC8-B5A8-C216D3852986}" type="presParOf" srcId="{ACF3E6DF-F2C3-4A3F-832B-4DCBE4CAD798}" destId="{C9E1B9A1-46D1-45AE-9448-30E8A7CBB9A5}" srcOrd="2" destOrd="0" presId="urn:microsoft.com/office/officeart/2008/layout/LinedList"/>
    <dgm:cxn modelId="{EFF68401-0850-4CEC-880B-1EA97A6B1241}" type="presParOf" srcId="{1C8919EF-E7BD-4E28-A760-49D7C9CC2352}" destId="{97C58E7D-5F69-4BB2-B1EF-2385DFC58415}" srcOrd="2" destOrd="0" presId="urn:microsoft.com/office/officeart/2008/layout/LinedList"/>
    <dgm:cxn modelId="{2358AD6E-032B-413D-9C9E-E7DCE5393C53}" type="presParOf" srcId="{1C8919EF-E7BD-4E28-A760-49D7C9CC2352}" destId="{0538FE57-5564-49D7-9A49-83E8AC8FD38C}" srcOrd="3" destOrd="0" presId="urn:microsoft.com/office/officeart/2008/layout/LinedList"/>
    <dgm:cxn modelId="{34DD62A5-60C0-4B54-9DBA-A6D7A61DEC7B}" type="presParOf" srcId="{1C8919EF-E7BD-4E28-A760-49D7C9CC2352}" destId="{E7F45FB6-C5B6-43BC-A956-DE296145C7E8}" srcOrd="4" destOrd="0" presId="urn:microsoft.com/office/officeart/2008/layout/LinedList"/>
    <dgm:cxn modelId="{D1B85DE5-454C-456E-990E-40BB7A2D5B71}" type="presParOf" srcId="{E7F45FB6-C5B6-43BC-A956-DE296145C7E8}" destId="{141461C2-5623-4F0E-A330-9342AB7F676A}" srcOrd="0" destOrd="0" presId="urn:microsoft.com/office/officeart/2008/layout/LinedList"/>
    <dgm:cxn modelId="{3A371314-C9CD-4047-96D6-A07C465F1D87}" type="presParOf" srcId="{E7F45FB6-C5B6-43BC-A956-DE296145C7E8}" destId="{C16C7270-1098-40D6-B981-03C23DE81299}" srcOrd="1" destOrd="0" presId="urn:microsoft.com/office/officeart/2008/layout/LinedList"/>
    <dgm:cxn modelId="{0D658C12-DA82-44FE-AA4E-6BE1FD1060F0}" type="presParOf" srcId="{E7F45FB6-C5B6-43BC-A956-DE296145C7E8}" destId="{C4D58E5B-C9F6-4EDD-9E30-8BB2E7B5650B}" srcOrd="2" destOrd="0" presId="urn:microsoft.com/office/officeart/2008/layout/LinedList"/>
    <dgm:cxn modelId="{F3BCD7AB-FA13-43F1-8EC4-C489E570C4A9}" type="presParOf" srcId="{C4D58E5B-C9F6-4EDD-9E30-8BB2E7B5650B}" destId="{1F1CC8F5-9393-420E-95EC-B198546F7BD6}" srcOrd="0" destOrd="0" presId="urn:microsoft.com/office/officeart/2008/layout/LinedList"/>
    <dgm:cxn modelId="{99284C0F-81E3-4F37-9CBB-625A9EF22382}" type="presParOf" srcId="{1F1CC8F5-9393-420E-95EC-B198546F7BD6}" destId="{48323097-FA28-430C-B2F5-85D604D9F360}" srcOrd="0" destOrd="0" presId="urn:microsoft.com/office/officeart/2008/layout/LinedList"/>
    <dgm:cxn modelId="{9433E677-F9F2-4B00-8A47-E07A3DD9E096}" type="presParOf" srcId="{1F1CC8F5-9393-420E-95EC-B198546F7BD6}" destId="{824D699F-5697-4A9D-A6B9-A6180D64BE74}" srcOrd="1" destOrd="0" presId="urn:microsoft.com/office/officeart/2008/layout/LinedList"/>
    <dgm:cxn modelId="{C381F6F7-367C-4FF7-85ED-BF7BFB83FA17}" type="presParOf" srcId="{1F1CC8F5-9393-420E-95EC-B198546F7BD6}" destId="{2C3853C7-8078-4417-BD57-B8B49BD7C622}" srcOrd="2" destOrd="0" presId="urn:microsoft.com/office/officeart/2008/layout/LinedList"/>
    <dgm:cxn modelId="{2971A453-9B22-49C1-B8C5-41B6CE22CA9E}" type="presParOf" srcId="{1C8919EF-E7BD-4E28-A760-49D7C9CC2352}" destId="{3DE5DDAF-0228-4712-A472-22D85A87E579}" srcOrd="5" destOrd="0" presId="urn:microsoft.com/office/officeart/2008/layout/LinedList"/>
    <dgm:cxn modelId="{F11F5A1D-80A7-47E1-8946-F79B0F508F89}" type="presParOf" srcId="{1C8919EF-E7BD-4E28-A760-49D7C9CC2352}" destId="{8349DECA-4A84-4D58-9364-EDA4D0B9A10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40A5B6-21AF-463B-B85E-089BB360876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47E803-92D3-4670-87D6-07375D57C939}">
      <dgm:prSet custT="1"/>
      <dgm:spPr/>
      <dgm:t>
        <a:bodyPr/>
        <a:lstStyle/>
        <a:p>
          <a:r>
            <a:rPr lang="de-DE" sz="3200" i="1" dirty="0">
              <a:solidFill>
                <a:srgbClr val="475871"/>
              </a:solidFill>
              <a:latin typeface="+mj-lt"/>
            </a:rPr>
            <a:t>Pros: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28294CCF-2D9C-412B-890B-10A38C055650}" type="parTrans" cxnId="{99ADD73A-C10F-4612-9FF8-71AF538FB742}">
      <dgm:prSet/>
      <dgm:spPr/>
      <dgm:t>
        <a:bodyPr/>
        <a:lstStyle/>
        <a:p>
          <a:endParaRPr lang="en-US"/>
        </a:p>
      </dgm:t>
    </dgm:pt>
    <dgm:pt modelId="{6F4FCBA9-F658-4CA3-9F24-524B27756595}" type="sibTrans" cxnId="{99ADD73A-C10F-4612-9FF8-71AF538FB742}">
      <dgm:prSet/>
      <dgm:spPr/>
      <dgm:t>
        <a:bodyPr/>
        <a:lstStyle/>
        <a:p>
          <a:endParaRPr lang="en-US"/>
        </a:p>
      </dgm:t>
    </dgm:pt>
    <dgm:pt modelId="{3177252B-5323-409D-8845-D52C80DFBE8D}">
      <dgm:prSet custT="1"/>
      <dgm:spPr/>
      <dgm:t>
        <a:bodyPr/>
        <a:lstStyle/>
        <a:p>
          <a:r>
            <a:rPr lang="de-DE" sz="3200" i="1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dirty="0">
              <a:solidFill>
                <a:srgbClr val="475871"/>
              </a:solidFill>
              <a:latin typeface="+mj-lt"/>
            </a:rPr>
            <a:t>:</a:t>
          </a:r>
          <a:endParaRPr lang="en-US" sz="3200" dirty="0">
            <a:solidFill>
              <a:srgbClr val="475871"/>
            </a:solidFill>
            <a:latin typeface="+mj-lt"/>
          </a:endParaRPr>
        </a:p>
      </dgm:t>
    </dgm:pt>
    <dgm:pt modelId="{BD842950-B1F4-427A-B126-3EF77ACDE42F}" type="parTrans" cxnId="{0AE4A49B-6774-48FD-A970-E9FA5F2A2C29}">
      <dgm:prSet/>
      <dgm:spPr/>
      <dgm:t>
        <a:bodyPr/>
        <a:lstStyle/>
        <a:p>
          <a:endParaRPr lang="en-US"/>
        </a:p>
      </dgm:t>
    </dgm:pt>
    <dgm:pt modelId="{D362662E-3E8E-4BAF-BF9B-2A6D7B12CCED}" type="sibTrans" cxnId="{0AE4A49B-6774-48FD-A970-E9FA5F2A2C29}">
      <dgm:prSet/>
      <dgm:spPr/>
      <dgm:t>
        <a:bodyPr/>
        <a:lstStyle/>
        <a:p>
          <a:endParaRPr lang="en-US"/>
        </a:p>
      </dgm:t>
    </dgm:pt>
    <dgm:pt modelId="{E921171D-D7A0-459C-9D2F-95419FE7A8CB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Complex configuration</a:t>
          </a:r>
        </a:p>
      </dgm:t>
    </dgm:pt>
    <dgm:pt modelId="{2DBC9D13-CA7A-4B1F-BDD2-0B21E37DD9EC}" type="parTrans" cxnId="{C375043A-CEC2-4A03-A9D4-975A6E5B7EF5}">
      <dgm:prSet/>
      <dgm:spPr/>
      <dgm:t>
        <a:bodyPr/>
        <a:lstStyle/>
        <a:p>
          <a:endParaRPr lang="en-US"/>
        </a:p>
      </dgm:t>
    </dgm:pt>
    <dgm:pt modelId="{B36848F0-D6E4-4DED-8EDA-F9B25A46F1FE}" type="sibTrans" cxnId="{C375043A-CEC2-4A03-A9D4-975A6E5B7EF5}">
      <dgm:prSet/>
      <dgm:spPr/>
      <dgm:t>
        <a:bodyPr/>
        <a:lstStyle/>
        <a:p>
          <a:endParaRPr lang="en-US"/>
        </a:p>
      </dgm:t>
    </dgm:pt>
    <dgm:pt modelId="{FF2612CA-00D5-4CAB-84C9-21588721A634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CI/CD </a:t>
          </a:r>
        </a:p>
      </dgm:t>
    </dgm:pt>
    <dgm:pt modelId="{55EA3490-DFDA-4E23-AD35-56BA991454FA}" type="parTrans" cxnId="{FCF03104-9C91-4D2F-B608-EBB767F665AB}">
      <dgm:prSet/>
      <dgm:spPr/>
      <dgm:t>
        <a:bodyPr/>
        <a:lstStyle/>
        <a:p>
          <a:endParaRPr lang="de-DE"/>
        </a:p>
      </dgm:t>
    </dgm:pt>
    <dgm:pt modelId="{E03EEAF7-A7B3-48F7-A55C-A6F84ADC6411}" type="sibTrans" cxnId="{FCF03104-9C91-4D2F-B608-EBB767F665AB}">
      <dgm:prSet/>
      <dgm:spPr/>
      <dgm:t>
        <a:bodyPr/>
        <a:lstStyle/>
        <a:p>
          <a:endParaRPr lang="de-DE"/>
        </a:p>
      </dgm:t>
    </dgm:pt>
    <dgm:pt modelId="{F4F22D2E-35F8-4ECE-8910-8F5230D1E200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Workflows</a:t>
          </a:r>
        </a:p>
      </dgm:t>
    </dgm:pt>
    <dgm:pt modelId="{5E28C718-D1F5-4CB4-90B3-5F9382D389F5}" type="parTrans" cxnId="{37CE8BC5-094F-420E-8B0E-16C4B82AD358}">
      <dgm:prSet/>
      <dgm:spPr/>
      <dgm:t>
        <a:bodyPr/>
        <a:lstStyle/>
        <a:p>
          <a:endParaRPr lang="de-DE"/>
        </a:p>
      </dgm:t>
    </dgm:pt>
    <dgm:pt modelId="{1DE00511-2A8A-435B-BF17-22DDF5C2B01E}" type="sibTrans" cxnId="{37CE8BC5-094F-420E-8B0E-16C4B82AD358}">
      <dgm:prSet/>
      <dgm:spPr/>
      <dgm:t>
        <a:bodyPr/>
        <a:lstStyle/>
        <a:p>
          <a:endParaRPr lang="de-DE"/>
        </a:p>
      </dgm:t>
    </dgm:pt>
    <dgm:pt modelId="{33DFAEBB-C3AE-495B-AA2E-BDB5B884789A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Version control</a:t>
          </a:r>
        </a:p>
      </dgm:t>
    </dgm:pt>
    <dgm:pt modelId="{0F97BCBE-F5D0-4C0E-9292-D2F7A2EAA8FF}" type="parTrans" cxnId="{B6D688CE-532C-4C90-A8CB-BF3EDCC3C9E3}">
      <dgm:prSet/>
      <dgm:spPr/>
      <dgm:t>
        <a:bodyPr/>
        <a:lstStyle/>
        <a:p>
          <a:endParaRPr lang="de-DE"/>
        </a:p>
      </dgm:t>
    </dgm:pt>
    <dgm:pt modelId="{0D9F36D1-5F7E-415D-94FB-23494752280D}" type="sibTrans" cxnId="{B6D688CE-532C-4C90-A8CB-BF3EDCC3C9E3}">
      <dgm:prSet/>
      <dgm:spPr/>
      <dgm:t>
        <a:bodyPr/>
        <a:lstStyle/>
        <a:p>
          <a:endParaRPr lang="de-DE"/>
        </a:p>
      </dgm:t>
    </dgm:pt>
    <dgm:pt modelId="{E89B8C8A-CC31-4359-AAAA-AA424689A675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Platform and Cloud </a:t>
          </a:r>
        </a:p>
      </dgm:t>
    </dgm:pt>
    <dgm:pt modelId="{133B6ECC-068E-4B52-ADD3-4E06BBA9CA86}" type="parTrans" cxnId="{AA36EE39-278E-4772-AD2B-4A5F3A3D41D2}">
      <dgm:prSet/>
      <dgm:spPr/>
      <dgm:t>
        <a:bodyPr/>
        <a:lstStyle/>
        <a:p>
          <a:endParaRPr lang="de-DE"/>
        </a:p>
      </dgm:t>
    </dgm:pt>
    <dgm:pt modelId="{E47AF31C-C54E-4EC1-AF48-703D892CCE47}" type="sibTrans" cxnId="{AA36EE39-278E-4772-AD2B-4A5F3A3D41D2}">
      <dgm:prSet/>
      <dgm:spPr/>
      <dgm:t>
        <a:bodyPr/>
        <a:lstStyle/>
        <a:p>
          <a:endParaRPr lang="de-DE"/>
        </a:p>
      </dgm:t>
    </dgm:pt>
    <dgm:pt modelId="{F5CF559B-AD87-4E89-8A43-08921B2E754A}">
      <dgm:prSet custT="1"/>
      <dgm:spPr/>
      <dgm:t>
        <a:bodyPr/>
        <a:lstStyle/>
        <a:p>
          <a:r>
            <a:rPr lang="en-US" sz="1600" dirty="0">
              <a:solidFill>
                <a:srgbClr val="475871"/>
              </a:solidFill>
              <a:latin typeface="+mj-lt"/>
            </a:rPr>
            <a:t>Dependency</a:t>
          </a:r>
        </a:p>
      </dgm:t>
    </dgm:pt>
    <dgm:pt modelId="{382F98B8-0A70-4925-B9BE-F49D36B9CB6A}" type="parTrans" cxnId="{AF353B7C-225C-4094-83AD-9FA62A057E1A}">
      <dgm:prSet/>
      <dgm:spPr/>
      <dgm:t>
        <a:bodyPr/>
        <a:lstStyle/>
        <a:p>
          <a:endParaRPr lang="de-DE"/>
        </a:p>
      </dgm:t>
    </dgm:pt>
    <dgm:pt modelId="{5202C56B-6E6C-48ED-975F-5F79D421061E}" type="sibTrans" cxnId="{AF353B7C-225C-4094-83AD-9FA62A057E1A}">
      <dgm:prSet/>
      <dgm:spPr/>
      <dgm:t>
        <a:bodyPr/>
        <a:lstStyle/>
        <a:p>
          <a:endParaRPr lang="de-DE"/>
        </a:p>
      </dgm:t>
    </dgm:pt>
    <dgm:pt modelId="{D4D4ACE8-7C44-4758-A535-F532FB3260D7}" type="pres">
      <dgm:prSet presAssocID="{0C40A5B6-21AF-463B-B85E-089BB3608768}" presName="vert0" presStyleCnt="0">
        <dgm:presLayoutVars>
          <dgm:dir/>
          <dgm:animOne val="branch"/>
          <dgm:animLvl val="lvl"/>
        </dgm:presLayoutVars>
      </dgm:prSet>
      <dgm:spPr/>
    </dgm:pt>
    <dgm:pt modelId="{C22BCCAC-B6BE-49F6-A660-4006CD7A3892}" type="pres">
      <dgm:prSet presAssocID="{1547E803-92D3-4670-87D6-07375D57C939}" presName="thickLine" presStyleLbl="alignNode1" presStyleIdx="0" presStyleCnt="2"/>
      <dgm:spPr/>
    </dgm:pt>
    <dgm:pt modelId="{1BB3C6E7-1761-49B0-8E79-DDA5A49904B7}" type="pres">
      <dgm:prSet presAssocID="{1547E803-92D3-4670-87D6-07375D57C939}" presName="horz1" presStyleCnt="0"/>
      <dgm:spPr/>
    </dgm:pt>
    <dgm:pt modelId="{83D73C3B-36F7-422B-B199-4DA2B3186520}" type="pres">
      <dgm:prSet presAssocID="{1547E803-92D3-4670-87D6-07375D57C939}" presName="tx1" presStyleLbl="revTx" presStyleIdx="0" presStyleCnt="8"/>
      <dgm:spPr/>
    </dgm:pt>
    <dgm:pt modelId="{2155A086-3F32-4903-BDD9-3E510EAECD61}" type="pres">
      <dgm:prSet presAssocID="{1547E803-92D3-4670-87D6-07375D57C939}" presName="vert1" presStyleCnt="0"/>
      <dgm:spPr/>
    </dgm:pt>
    <dgm:pt modelId="{4B18E410-861E-4654-B6A5-B125DB0B84E4}" type="pres">
      <dgm:prSet presAssocID="{FF2612CA-00D5-4CAB-84C9-21588721A634}" presName="vertSpace2a" presStyleCnt="0"/>
      <dgm:spPr/>
    </dgm:pt>
    <dgm:pt modelId="{D0C0E043-2BBE-418A-9842-2FE79651A21F}" type="pres">
      <dgm:prSet presAssocID="{FF2612CA-00D5-4CAB-84C9-21588721A634}" presName="horz2" presStyleCnt="0"/>
      <dgm:spPr/>
    </dgm:pt>
    <dgm:pt modelId="{B3FCC4CD-593F-4E23-A0E7-63873FBFB155}" type="pres">
      <dgm:prSet presAssocID="{FF2612CA-00D5-4CAB-84C9-21588721A634}" presName="horzSpace2" presStyleCnt="0"/>
      <dgm:spPr/>
    </dgm:pt>
    <dgm:pt modelId="{02334C6F-4B1D-4BAD-B093-B9A247CA8583}" type="pres">
      <dgm:prSet presAssocID="{FF2612CA-00D5-4CAB-84C9-21588721A634}" presName="tx2" presStyleLbl="revTx" presStyleIdx="1" presStyleCnt="8" custScaleX="89308"/>
      <dgm:spPr/>
    </dgm:pt>
    <dgm:pt modelId="{7C6F6826-540D-4B03-8FA1-E045668F7328}" type="pres">
      <dgm:prSet presAssocID="{FF2612CA-00D5-4CAB-84C9-21588721A634}" presName="vert2" presStyleCnt="0"/>
      <dgm:spPr/>
    </dgm:pt>
    <dgm:pt modelId="{6CB90246-8AB2-464F-BACB-ED00D8F341F4}" type="pres">
      <dgm:prSet presAssocID="{FF2612CA-00D5-4CAB-84C9-21588721A634}" presName="thinLine2b" presStyleLbl="callout" presStyleIdx="0" presStyleCnt="6"/>
      <dgm:spPr/>
    </dgm:pt>
    <dgm:pt modelId="{CF2A73C7-80CE-4841-81A7-FE643719C22B}" type="pres">
      <dgm:prSet presAssocID="{FF2612CA-00D5-4CAB-84C9-21588721A634}" presName="vertSpace2b" presStyleCnt="0"/>
      <dgm:spPr/>
    </dgm:pt>
    <dgm:pt modelId="{B6A0D6D7-C7F8-4E83-9C73-C827FBA70123}" type="pres">
      <dgm:prSet presAssocID="{F4F22D2E-35F8-4ECE-8910-8F5230D1E200}" presName="horz2" presStyleCnt="0"/>
      <dgm:spPr/>
    </dgm:pt>
    <dgm:pt modelId="{F7AB6AF6-50BD-4663-9F45-2ECBA020E1F3}" type="pres">
      <dgm:prSet presAssocID="{F4F22D2E-35F8-4ECE-8910-8F5230D1E200}" presName="horzSpace2" presStyleCnt="0"/>
      <dgm:spPr/>
    </dgm:pt>
    <dgm:pt modelId="{686EC93F-F14A-428A-B08F-15DBE1FC9CC5}" type="pres">
      <dgm:prSet presAssocID="{F4F22D2E-35F8-4ECE-8910-8F5230D1E200}" presName="tx2" presStyleLbl="revTx" presStyleIdx="2" presStyleCnt="8"/>
      <dgm:spPr/>
    </dgm:pt>
    <dgm:pt modelId="{7A1C7D01-26A6-4F5B-8017-44C72CAFF8BD}" type="pres">
      <dgm:prSet presAssocID="{F4F22D2E-35F8-4ECE-8910-8F5230D1E200}" presName="vert2" presStyleCnt="0"/>
      <dgm:spPr/>
    </dgm:pt>
    <dgm:pt modelId="{EED896C7-5D12-4FA9-B501-94A382AA6E1A}" type="pres">
      <dgm:prSet presAssocID="{F4F22D2E-35F8-4ECE-8910-8F5230D1E200}" presName="thinLine2b" presStyleLbl="callout" presStyleIdx="1" presStyleCnt="6"/>
      <dgm:spPr/>
    </dgm:pt>
    <dgm:pt modelId="{81F1AE63-6CEF-450C-8B45-A635F7F415B1}" type="pres">
      <dgm:prSet presAssocID="{F4F22D2E-35F8-4ECE-8910-8F5230D1E200}" presName="vertSpace2b" presStyleCnt="0"/>
      <dgm:spPr/>
    </dgm:pt>
    <dgm:pt modelId="{0C7167CE-3052-4EA7-8705-89541EC0213E}" type="pres">
      <dgm:prSet presAssocID="{33DFAEBB-C3AE-495B-AA2E-BDB5B884789A}" presName="horz2" presStyleCnt="0"/>
      <dgm:spPr/>
    </dgm:pt>
    <dgm:pt modelId="{520D00FA-F7AB-483F-BA69-508F7EC9B0C2}" type="pres">
      <dgm:prSet presAssocID="{33DFAEBB-C3AE-495B-AA2E-BDB5B884789A}" presName="horzSpace2" presStyleCnt="0"/>
      <dgm:spPr/>
    </dgm:pt>
    <dgm:pt modelId="{064485B0-2A7B-4B28-B83A-1868FF3177EE}" type="pres">
      <dgm:prSet presAssocID="{33DFAEBB-C3AE-495B-AA2E-BDB5B884789A}" presName="tx2" presStyleLbl="revTx" presStyleIdx="3" presStyleCnt="8"/>
      <dgm:spPr/>
    </dgm:pt>
    <dgm:pt modelId="{EFB3159D-8711-48B3-B8F0-9430651D0E16}" type="pres">
      <dgm:prSet presAssocID="{33DFAEBB-C3AE-495B-AA2E-BDB5B884789A}" presName="vert2" presStyleCnt="0"/>
      <dgm:spPr/>
    </dgm:pt>
    <dgm:pt modelId="{32D05653-6460-46D7-9CC9-8C5FF6A0CF6B}" type="pres">
      <dgm:prSet presAssocID="{33DFAEBB-C3AE-495B-AA2E-BDB5B884789A}" presName="thinLine2b" presStyleLbl="callout" presStyleIdx="2" presStyleCnt="6"/>
      <dgm:spPr/>
    </dgm:pt>
    <dgm:pt modelId="{EE3DF72B-7560-495C-8115-6CE4DBDFA0B8}" type="pres">
      <dgm:prSet presAssocID="{33DFAEBB-C3AE-495B-AA2E-BDB5B884789A}" presName="vertSpace2b" presStyleCnt="0"/>
      <dgm:spPr/>
    </dgm:pt>
    <dgm:pt modelId="{905F5C10-2C21-4D4C-A152-070E1C79998D}" type="pres">
      <dgm:prSet presAssocID="{E89B8C8A-CC31-4359-AAAA-AA424689A675}" presName="horz2" presStyleCnt="0"/>
      <dgm:spPr/>
    </dgm:pt>
    <dgm:pt modelId="{1CC3BFE2-4CE7-412D-9439-B7737D9425B6}" type="pres">
      <dgm:prSet presAssocID="{E89B8C8A-CC31-4359-AAAA-AA424689A675}" presName="horzSpace2" presStyleCnt="0"/>
      <dgm:spPr/>
    </dgm:pt>
    <dgm:pt modelId="{A7FFD6DD-66D5-48AD-902A-700B47145250}" type="pres">
      <dgm:prSet presAssocID="{E89B8C8A-CC31-4359-AAAA-AA424689A675}" presName="tx2" presStyleLbl="revTx" presStyleIdx="4" presStyleCnt="8"/>
      <dgm:spPr/>
    </dgm:pt>
    <dgm:pt modelId="{8AAD051C-BB7A-4122-A01D-B0AF5C0383BA}" type="pres">
      <dgm:prSet presAssocID="{E89B8C8A-CC31-4359-AAAA-AA424689A675}" presName="vert2" presStyleCnt="0"/>
      <dgm:spPr/>
    </dgm:pt>
    <dgm:pt modelId="{1FE5187D-0521-403A-94A5-DA8E0A6F661C}" type="pres">
      <dgm:prSet presAssocID="{E89B8C8A-CC31-4359-AAAA-AA424689A675}" presName="thinLine2b" presStyleLbl="callout" presStyleIdx="3" presStyleCnt="6"/>
      <dgm:spPr/>
    </dgm:pt>
    <dgm:pt modelId="{62D271CE-4FD4-4FAA-B457-5BDBC29AF886}" type="pres">
      <dgm:prSet presAssocID="{E89B8C8A-CC31-4359-AAAA-AA424689A675}" presName="vertSpace2b" presStyleCnt="0"/>
      <dgm:spPr/>
    </dgm:pt>
    <dgm:pt modelId="{305F7979-16CC-45A1-AA5E-4D62E18B15A5}" type="pres">
      <dgm:prSet presAssocID="{3177252B-5323-409D-8845-D52C80DFBE8D}" presName="thickLine" presStyleLbl="alignNode1" presStyleIdx="1" presStyleCnt="2"/>
      <dgm:spPr/>
    </dgm:pt>
    <dgm:pt modelId="{D5ABBFC1-E226-44AE-A3E6-9C77F9B23C54}" type="pres">
      <dgm:prSet presAssocID="{3177252B-5323-409D-8845-D52C80DFBE8D}" presName="horz1" presStyleCnt="0"/>
      <dgm:spPr/>
    </dgm:pt>
    <dgm:pt modelId="{97572B4B-8118-41EA-B761-C36080D15016}" type="pres">
      <dgm:prSet presAssocID="{3177252B-5323-409D-8845-D52C80DFBE8D}" presName="tx1" presStyleLbl="revTx" presStyleIdx="5" presStyleCnt="8"/>
      <dgm:spPr/>
    </dgm:pt>
    <dgm:pt modelId="{1C8919EF-E7BD-4E28-A760-49D7C9CC2352}" type="pres">
      <dgm:prSet presAssocID="{3177252B-5323-409D-8845-D52C80DFBE8D}" presName="vert1" presStyleCnt="0"/>
      <dgm:spPr/>
    </dgm:pt>
    <dgm:pt modelId="{99EE0E7A-BBD6-4483-A286-34EF3FE87816}" type="pres">
      <dgm:prSet presAssocID="{E921171D-D7A0-459C-9D2F-95419FE7A8CB}" presName="vertSpace2a" presStyleCnt="0"/>
      <dgm:spPr/>
    </dgm:pt>
    <dgm:pt modelId="{05CEA20F-507C-488C-916A-0BBEA2128EBE}" type="pres">
      <dgm:prSet presAssocID="{E921171D-D7A0-459C-9D2F-95419FE7A8CB}" presName="horz2" presStyleCnt="0"/>
      <dgm:spPr/>
    </dgm:pt>
    <dgm:pt modelId="{EC40B813-0C81-471C-BBE2-360C4E913039}" type="pres">
      <dgm:prSet presAssocID="{E921171D-D7A0-459C-9D2F-95419FE7A8CB}" presName="horzSpace2" presStyleCnt="0"/>
      <dgm:spPr/>
    </dgm:pt>
    <dgm:pt modelId="{E53F9CD9-DEB5-4927-8D7E-B8F450E82D1D}" type="pres">
      <dgm:prSet presAssocID="{E921171D-D7A0-459C-9D2F-95419FE7A8CB}" presName="tx2" presStyleLbl="revTx" presStyleIdx="6" presStyleCnt="8" custScaleX="89308"/>
      <dgm:spPr/>
    </dgm:pt>
    <dgm:pt modelId="{89282FAF-60BA-42B8-AE85-8EA951E071D0}" type="pres">
      <dgm:prSet presAssocID="{E921171D-D7A0-459C-9D2F-95419FE7A8CB}" presName="vert2" presStyleCnt="0"/>
      <dgm:spPr/>
    </dgm:pt>
    <dgm:pt modelId="{97C58E7D-5F69-4BB2-B1EF-2385DFC58415}" type="pres">
      <dgm:prSet presAssocID="{E921171D-D7A0-459C-9D2F-95419FE7A8CB}" presName="thinLine2b" presStyleLbl="callout" presStyleIdx="4" presStyleCnt="6"/>
      <dgm:spPr/>
    </dgm:pt>
    <dgm:pt modelId="{0538FE57-5564-49D7-9A49-83E8AC8FD38C}" type="pres">
      <dgm:prSet presAssocID="{E921171D-D7A0-459C-9D2F-95419FE7A8CB}" presName="vertSpace2b" presStyleCnt="0"/>
      <dgm:spPr/>
    </dgm:pt>
    <dgm:pt modelId="{34383F64-5853-428D-B6E1-85A2E0D7606B}" type="pres">
      <dgm:prSet presAssocID="{F5CF559B-AD87-4E89-8A43-08921B2E754A}" presName="horz2" presStyleCnt="0"/>
      <dgm:spPr/>
    </dgm:pt>
    <dgm:pt modelId="{BF580D74-A9CC-4847-B8F9-113A38918764}" type="pres">
      <dgm:prSet presAssocID="{F5CF559B-AD87-4E89-8A43-08921B2E754A}" presName="horzSpace2" presStyleCnt="0"/>
      <dgm:spPr/>
    </dgm:pt>
    <dgm:pt modelId="{486CFEDD-5E10-4201-8947-05A523932B94}" type="pres">
      <dgm:prSet presAssocID="{F5CF559B-AD87-4E89-8A43-08921B2E754A}" presName="tx2" presStyleLbl="revTx" presStyleIdx="7" presStyleCnt="8"/>
      <dgm:spPr/>
    </dgm:pt>
    <dgm:pt modelId="{46C0B4B4-0AFC-427C-A292-2AE1787CE346}" type="pres">
      <dgm:prSet presAssocID="{F5CF559B-AD87-4E89-8A43-08921B2E754A}" presName="vert2" presStyleCnt="0"/>
      <dgm:spPr/>
    </dgm:pt>
    <dgm:pt modelId="{11F06A9A-2C88-45E1-BBF8-B2D748533371}" type="pres">
      <dgm:prSet presAssocID="{F5CF559B-AD87-4E89-8A43-08921B2E754A}" presName="thinLine2b" presStyleLbl="callout" presStyleIdx="5" presStyleCnt="6"/>
      <dgm:spPr/>
    </dgm:pt>
    <dgm:pt modelId="{DB235670-2890-4B49-A04B-7988E461E612}" type="pres">
      <dgm:prSet presAssocID="{F5CF559B-AD87-4E89-8A43-08921B2E754A}" presName="vertSpace2b" presStyleCnt="0"/>
      <dgm:spPr/>
    </dgm:pt>
  </dgm:ptLst>
  <dgm:cxnLst>
    <dgm:cxn modelId="{FCF03104-9C91-4D2F-B608-EBB767F665AB}" srcId="{1547E803-92D3-4670-87D6-07375D57C939}" destId="{FF2612CA-00D5-4CAB-84C9-21588721A634}" srcOrd="0" destOrd="0" parTransId="{55EA3490-DFDA-4E23-AD35-56BA991454FA}" sibTransId="{E03EEAF7-A7B3-48F7-A55C-A6F84ADC6411}"/>
    <dgm:cxn modelId="{87A11912-0FD5-495A-A51A-C3ECA2709D6E}" type="presOf" srcId="{33DFAEBB-C3AE-495B-AA2E-BDB5B884789A}" destId="{064485B0-2A7B-4B28-B83A-1868FF3177EE}" srcOrd="0" destOrd="0" presId="urn:microsoft.com/office/officeart/2008/layout/LinedList"/>
    <dgm:cxn modelId="{AA36EE39-278E-4772-AD2B-4A5F3A3D41D2}" srcId="{1547E803-92D3-4670-87D6-07375D57C939}" destId="{E89B8C8A-CC31-4359-AAAA-AA424689A675}" srcOrd="3" destOrd="0" parTransId="{133B6ECC-068E-4B52-ADD3-4E06BBA9CA86}" sibTransId="{E47AF31C-C54E-4EC1-AF48-703D892CCE47}"/>
    <dgm:cxn modelId="{C375043A-CEC2-4A03-A9D4-975A6E5B7EF5}" srcId="{3177252B-5323-409D-8845-D52C80DFBE8D}" destId="{E921171D-D7A0-459C-9D2F-95419FE7A8CB}" srcOrd="0" destOrd="0" parTransId="{2DBC9D13-CA7A-4B1F-BDD2-0B21E37DD9EC}" sibTransId="{B36848F0-D6E4-4DED-8EDA-F9B25A46F1FE}"/>
    <dgm:cxn modelId="{99ADD73A-C10F-4612-9FF8-71AF538FB742}" srcId="{0C40A5B6-21AF-463B-B85E-089BB3608768}" destId="{1547E803-92D3-4670-87D6-07375D57C939}" srcOrd="0" destOrd="0" parTransId="{28294CCF-2D9C-412B-890B-10A38C055650}" sibTransId="{6F4FCBA9-F658-4CA3-9F24-524B27756595}"/>
    <dgm:cxn modelId="{60E92747-2193-4E0D-920A-75EA4F695DBA}" type="presOf" srcId="{3177252B-5323-409D-8845-D52C80DFBE8D}" destId="{97572B4B-8118-41EA-B761-C36080D15016}" srcOrd="0" destOrd="0" presId="urn:microsoft.com/office/officeart/2008/layout/LinedList"/>
    <dgm:cxn modelId="{351DA267-FC6F-4EE4-BDD7-F1D1F5EB7CB8}" type="presOf" srcId="{F4F22D2E-35F8-4ECE-8910-8F5230D1E200}" destId="{686EC93F-F14A-428A-B08F-15DBE1FC9CC5}" srcOrd="0" destOrd="0" presId="urn:microsoft.com/office/officeart/2008/layout/LinedList"/>
    <dgm:cxn modelId="{AF5FDF68-8557-48BB-80BA-A8943A8AC1F4}" type="presOf" srcId="{E89B8C8A-CC31-4359-AAAA-AA424689A675}" destId="{A7FFD6DD-66D5-48AD-902A-700B47145250}" srcOrd="0" destOrd="0" presId="urn:microsoft.com/office/officeart/2008/layout/LinedList"/>
    <dgm:cxn modelId="{AF353B7C-225C-4094-83AD-9FA62A057E1A}" srcId="{3177252B-5323-409D-8845-D52C80DFBE8D}" destId="{F5CF559B-AD87-4E89-8A43-08921B2E754A}" srcOrd="1" destOrd="0" parTransId="{382F98B8-0A70-4925-B9BE-F49D36B9CB6A}" sibTransId="{5202C56B-6E6C-48ED-975F-5F79D421061E}"/>
    <dgm:cxn modelId="{B8A7C684-5FFB-441B-B869-501A2CA3D8FA}" type="presOf" srcId="{1547E803-92D3-4670-87D6-07375D57C939}" destId="{83D73C3B-36F7-422B-B199-4DA2B3186520}" srcOrd="0" destOrd="0" presId="urn:microsoft.com/office/officeart/2008/layout/LinedList"/>
    <dgm:cxn modelId="{0AE4A49B-6774-48FD-A970-E9FA5F2A2C29}" srcId="{0C40A5B6-21AF-463B-B85E-089BB3608768}" destId="{3177252B-5323-409D-8845-D52C80DFBE8D}" srcOrd="1" destOrd="0" parTransId="{BD842950-B1F4-427A-B126-3EF77ACDE42F}" sibTransId="{D362662E-3E8E-4BAF-BF9B-2A6D7B12CCED}"/>
    <dgm:cxn modelId="{3B5280C0-416C-43E6-86A3-88033477C044}" type="presOf" srcId="{F5CF559B-AD87-4E89-8A43-08921B2E754A}" destId="{486CFEDD-5E10-4201-8947-05A523932B94}" srcOrd="0" destOrd="0" presId="urn:microsoft.com/office/officeart/2008/layout/LinedList"/>
    <dgm:cxn modelId="{37CE8BC5-094F-420E-8B0E-16C4B82AD358}" srcId="{1547E803-92D3-4670-87D6-07375D57C939}" destId="{F4F22D2E-35F8-4ECE-8910-8F5230D1E200}" srcOrd="1" destOrd="0" parTransId="{5E28C718-D1F5-4CB4-90B3-5F9382D389F5}" sibTransId="{1DE00511-2A8A-435B-BF17-22DDF5C2B01E}"/>
    <dgm:cxn modelId="{B6D688CE-532C-4C90-A8CB-BF3EDCC3C9E3}" srcId="{1547E803-92D3-4670-87D6-07375D57C939}" destId="{33DFAEBB-C3AE-495B-AA2E-BDB5B884789A}" srcOrd="2" destOrd="0" parTransId="{0F97BCBE-F5D0-4C0E-9292-D2F7A2EAA8FF}" sibTransId="{0D9F36D1-5F7E-415D-94FB-23494752280D}"/>
    <dgm:cxn modelId="{00EDD6D8-DFC6-4745-9E18-75E13354A6E8}" type="presOf" srcId="{FF2612CA-00D5-4CAB-84C9-21588721A634}" destId="{02334C6F-4B1D-4BAD-B093-B9A247CA8583}" srcOrd="0" destOrd="0" presId="urn:microsoft.com/office/officeart/2008/layout/LinedList"/>
    <dgm:cxn modelId="{328BF1E0-327C-46CA-B5D6-DD0678044791}" type="presOf" srcId="{0C40A5B6-21AF-463B-B85E-089BB3608768}" destId="{D4D4ACE8-7C44-4758-A535-F532FB3260D7}" srcOrd="0" destOrd="0" presId="urn:microsoft.com/office/officeart/2008/layout/LinedList"/>
    <dgm:cxn modelId="{45745DF2-5A18-44B2-8594-1740927CCDBD}" type="presOf" srcId="{E921171D-D7A0-459C-9D2F-95419FE7A8CB}" destId="{E53F9CD9-DEB5-4927-8D7E-B8F450E82D1D}" srcOrd="0" destOrd="0" presId="urn:microsoft.com/office/officeart/2008/layout/LinedList"/>
    <dgm:cxn modelId="{B478F027-BCE5-4DFA-B8E0-49CE5F35A363}" type="presParOf" srcId="{D4D4ACE8-7C44-4758-A535-F532FB3260D7}" destId="{C22BCCAC-B6BE-49F6-A660-4006CD7A3892}" srcOrd="0" destOrd="0" presId="urn:microsoft.com/office/officeart/2008/layout/LinedList"/>
    <dgm:cxn modelId="{6ECB78BD-172A-4EC0-BA5A-CB617A6E1AE2}" type="presParOf" srcId="{D4D4ACE8-7C44-4758-A535-F532FB3260D7}" destId="{1BB3C6E7-1761-49B0-8E79-DDA5A49904B7}" srcOrd="1" destOrd="0" presId="urn:microsoft.com/office/officeart/2008/layout/LinedList"/>
    <dgm:cxn modelId="{45B674BB-B3E0-47AF-8DE3-0BE62A0C0538}" type="presParOf" srcId="{1BB3C6E7-1761-49B0-8E79-DDA5A49904B7}" destId="{83D73C3B-36F7-422B-B199-4DA2B3186520}" srcOrd="0" destOrd="0" presId="urn:microsoft.com/office/officeart/2008/layout/LinedList"/>
    <dgm:cxn modelId="{69B298A6-CACD-4F80-8C25-02701FF2CB50}" type="presParOf" srcId="{1BB3C6E7-1761-49B0-8E79-DDA5A49904B7}" destId="{2155A086-3F32-4903-BDD9-3E510EAECD61}" srcOrd="1" destOrd="0" presId="urn:microsoft.com/office/officeart/2008/layout/LinedList"/>
    <dgm:cxn modelId="{D95EC623-5BB9-4F36-BDFF-2AB9CF69681E}" type="presParOf" srcId="{2155A086-3F32-4903-BDD9-3E510EAECD61}" destId="{4B18E410-861E-4654-B6A5-B125DB0B84E4}" srcOrd="0" destOrd="0" presId="urn:microsoft.com/office/officeart/2008/layout/LinedList"/>
    <dgm:cxn modelId="{BD2E696A-95ED-4F9C-96FD-307078435174}" type="presParOf" srcId="{2155A086-3F32-4903-BDD9-3E510EAECD61}" destId="{D0C0E043-2BBE-418A-9842-2FE79651A21F}" srcOrd="1" destOrd="0" presId="urn:microsoft.com/office/officeart/2008/layout/LinedList"/>
    <dgm:cxn modelId="{797961CA-FDA3-4C47-A5BF-820DFB6255AE}" type="presParOf" srcId="{D0C0E043-2BBE-418A-9842-2FE79651A21F}" destId="{B3FCC4CD-593F-4E23-A0E7-63873FBFB155}" srcOrd="0" destOrd="0" presId="urn:microsoft.com/office/officeart/2008/layout/LinedList"/>
    <dgm:cxn modelId="{B19EE180-FD4A-498B-B8A5-B2A9961EC1C5}" type="presParOf" srcId="{D0C0E043-2BBE-418A-9842-2FE79651A21F}" destId="{02334C6F-4B1D-4BAD-B093-B9A247CA8583}" srcOrd="1" destOrd="0" presId="urn:microsoft.com/office/officeart/2008/layout/LinedList"/>
    <dgm:cxn modelId="{8D7BD75E-8EE0-466E-85EA-86FB3533FE2A}" type="presParOf" srcId="{D0C0E043-2BBE-418A-9842-2FE79651A21F}" destId="{7C6F6826-540D-4B03-8FA1-E045668F7328}" srcOrd="2" destOrd="0" presId="urn:microsoft.com/office/officeart/2008/layout/LinedList"/>
    <dgm:cxn modelId="{BC680517-1F67-46FD-A7C2-3194AC38A30E}" type="presParOf" srcId="{2155A086-3F32-4903-BDD9-3E510EAECD61}" destId="{6CB90246-8AB2-464F-BACB-ED00D8F341F4}" srcOrd="2" destOrd="0" presId="urn:microsoft.com/office/officeart/2008/layout/LinedList"/>
    <dgm:cxn modelId="{0B3319C8-A9C6-43CF-9E49-2E0E0B699FDE}" type="presParOf" srcId="{2155A086-3F32-4903-BDD9-3E510EAECD61}" destId="{CF2A73C7-80CE-4841-81A7-FE643719C22B}" srcOrd="3" destOrd="0" presId="urn:microsoft.com/office/officeart/2008/layout/LinedList"/>
    <dgm:cxn modelId="{233D0EB0-EB20-4B05-9345-43B5525DDB7D}" type="presParOf" srcId="{2155A086-3F32-4903-BDD9-3E510EAECD61}" destId="{B6A0D6D7-C7F8-4E83-9C73-C827FBA70123}" srcOrd="4" destOrd="0" presId="urn:microsoft.com/office/officeart/2008/layout/LinedList"/>
    <dgm:cxn modelId="{69E49897-ACBE-4AA1-8AB9-8E9F41BD1A5D}" type="presParOf" srcId="{B6A0D6D7-C7F8-4E83-9C73-C827FBA70123}" destId="{F7AB6AF6-50BD-4663-9F45-2ECBA020E1F3}" srcOrd="0" destOrd="0" presId="urn:microsoft.com/office/officeart/2008/layout/LinedList"/>
    <dgm:cxn modelId="{14AFAAF0-DF46-4FE9-A7F3-1447A593234D}" type="presParOf" srcId="{B6A0D6D7-C7F8-4E83-9C73-C827FBA70123}" destId="{686EC93F-F14A-428A-B08F-15DBE1FC9CC5}" srcOrd="1" destOrd="0" presId="urn:microsoft.com/office/officeart/2008/layout/LinedList"/>
    <dgm:cxn modelId="{5C4719C0-AF4A-4C18-97C3-0CBB11EF968E}" type="presParOf" srcId="{B6A0D6D7-C7F8-4E83-9C73-C827FBA70123}" destId="{7A1C7D01-26A6-4F5B-8017-44C72CAFF8BD}" srcOrd="2" destOrd="0" presId="urn:microsoft.com/office/officeart/2008/layout/LinedList"/>
    <dgm:cxn modelId="{60DCA956-1CB2-4B7D-8926-AEB5E1BB1C85}" type="presParOf" srcId="{2155A086-3F32-4903-BDD9-3E510EAECD61}" destId="{EED896C7-5D12-4FA9-B501-94A382AA6E1A}" srcOrd="5" destOrd="0" presId="urn:microsoft.com/office/officeart/2008/layout/LinedList"/>
    <dgm:cxn modelId="{E26D5CB0-922F-45C7-B3FB-1E3A183B8FDD}" type="presParOf" srcId="{2155A086-3F32-4903-BDD9-3E510EAECD61}" destId="{81F1AE63-6CEF-450C-8B45-A635F7F415B1}" srcOrd="6" destOrd="0" presId="urn:microsoft.com/office/officeart/2008/layout/LinedList"/>
    <dgm:cxn modelId="{BAF21C7F-8B3E-4BC6-ADD6-87562AA3563B}" type="presParOf" srcId="{2155A086-3F32-4903-BDD9-3E510EAECD61}" destId="{0C7167CE-3052-4EA7-8705-89541EC0213E}" srcOrd="7" destOrd="0" presId="urn:microsoft.com/office/officeart/2008/layout/LinedList"/>
    <dgm:cxn modelId="{D3E9625A-A9F1-499A-8CBA-E20E9CB23D35}" type="presParOf" srcId="{0C7167CE-3052-4EA7-8705-89541EC0213E}" destId="{520D00FA-F7AB-483F-BA69-508F7EC9B0C2}" srcOrd="0" destOrd="0" presId="urn:microsoft.com/office/officeart/2008/layout/LinedList"/>
    <dgm:cxn modelId="{3D2E537D-310A-4F22-9F35-0C66A80BF43F}" type="presParOf" srcId="{0C7167CE-3052-4EA7-8705-89541EC0213E}" destId="{064485B0-2A7B-4B28-B83A-1868FF3177EE}" srcOrd="1" destOrd="0" presId="urn:microsoft.com/office/officeart/2008/layout/LinedList"/>
    <dgm:cxn modelId="{32034371-ED15-448C-81AF-3D507F63C597}" type="presParOf" srcId="{0C7167CE-3052-4EA7-8705-89541EC0213E}" destId="{EFB3159D-8711-48B3-B8F0-9430651D0E16}" srcOrd="2" destOrd="0" presId="urn:microsoft.com/office/officeart/2008/layout/LinedList"/>
    <dgm:cxn modelId="{5AD9F418-8DA4-4578-B5CC-F0ED00ACCDA8}" type="presParOf" srcId="{2155A086-3F32-4903-BDD9-3E510EAECD61}" destId="{32D05653-6460-46D7-9CC9-8C5FF6A0CF6B}" srcOrd="8" destOrd="0" presId="urn:microsoft.com/office/officeart/2008/layout/LinedList"/>
    <dgm:cxn modelId="{95AB4177-20E2-4F65-8CA2-8ECE70B9EE1F}" type="presParOf" srcId="{2155A086-3F32-4903-BDD9-3E510EAECD61}" destId="{EE3DF72B-7560-495C-8115-6CE4DBDFA0B8}" srcOrd="9" destOrd="0" presId="urn:microsoft.com/office/officeart/2008/layout/LinedList"/>
    <dgm:cxn modelId="{BF27111C-642E-433A-95DB-C71F1FBB94C9}" type="presParOf" srcId="{2155A086-3F32-4903-BDD9-3E510EAECD61}" destId="{905F5C10-2C21-4D4C-A152-070E1C79998D}" srcOrd="10" destOrd="0" presId="urn:microsoft.com/office/officeart/2008/layout/LinedList"/>
    <dgm:cxn modelId="{4A845127-3203-4DC8-A4DF-672D9394DD71}" type="presParOf" srcId="{905F5C10-2C21-4D4C-A152-070E1C79998D}" destId="{1CC3BFE2-4CE7-412D-9439-B7737D9425B6}" srcOrd="0" destOrd="0" presId="urn:microsoft.com/office/officeart/2008/layout/LinedList"/>
    <dgm:cxn modelId="{A5C01598-0A25-43F4-A9AE-332834D2FB2E}" type="presParOf" srcId="{905F5C10-2C21-4D4C-A152-070E1C79998D}" destId="{A7FFD6DD-66D5-48AD-902A-700B47145250}" srcOrd="1" destOrd="0" presId="urn:microsoft.com/office/officeart/2008/layout/LinedList"/>
    <dgm:cxn modelId="{1EFBB212-D624-4996-BACC-B49277BB5070}" type="presParOf" srcId="{905F5C10-2C21-4D4C-A152-070E1C79998D}" destId="{8AAD051C-BB7A-4122-A01D-B0AF5C0383BA}" srcOrd="2" destOrd="0" presId="urn:microsoft.com/office/officeart/2008/layout/LinedList"/>
    <dgm:cxn modelId="{D877FFB4-288A-4AA3-95E0-D07C6D9A9E07}" type="presParOf" srcId="{2155A086-3F32-4903-BDD9-3E510EAECD61}" destId="{1FE5187D-0521-403A-94A5-DA8E0A6F661C}" srcOrd="11" destOrd="0" presId="urn:microsoft.com/office/officeart/2008/layout/LinedList"/>
    <dgm:cxn modelId="{178C315C-BF5A-4403-A3D7-CD40B4A595CA}" type="presParOf" srcId="{2155A086-3F32-4903-BDD9-3E510EAECD61}" destId="{62D271CE-4FD4-4FAA-B457-5BDBC29AF886}" srcOrd="12" destOrd="0" presId="urn:microsoft.com/office/officeart/2008/layout/LinedList"/>
    <dgm:cxn modelId="{0C03A301-D655-40B6-B777-1F275C74751C}" type="presParOf" srcId="{D4D4ACE8-7C44-4758-A535-F532FB3260D7}" destId="{305F7979-16CC-45A1-AA5E-4D62E18B15A5}" srcOrd="2" destOrd="0" presId="urn:microsoft.com/office/officeart/2008/layout/LinedList"/>
    <dgm:cxn modelId="{789ABBEE-1DCC-44B5-B96A-D874A45EF078}" type="presParOf" srcId="{D4D4ACE8-7C44-4758-A535-F532FB3260D7}" destId="{D5ABBFC1-E226-44AE-A3E6-9C77F9B23C54}" srcOrd="3" destOrd="0" presId="urn:microsoft.com/office/officeart/2008/layout/LinedList"/>
    <dgm:cxn modelId="{D70ABCF7-C967-4B6B-AE54-4932CEDEC0E4}" type="presParOf" srcId="{D5ABBFC1-E226-44AE-A3E6-9C77F9B23C54}" destId="{97572B4B-8118-41EA-B761-C36080D15016}" srcOrd="0" destOrd="0" presId="urn:microsoft.com/office/officeart/2008/layout/LinedList"/>
    <dgm:cxn modelId="{6EC72B39-7BD9-477C-8B73-BA5979CB6A47}" type="presParOf" srcId="{D5ABBFC1-E226-44AE-A3E6-9C77F9B23C54}" destId="{1C8919EF-E7BD-4E28-A760-49D7C9CC2352}" srcOrd="1" destOrd="0" presId="urn:microsoft.com/office/officeart/2008/layout/LinedList"/>
    <dgm:cxn modelId="{3146E4BD-441C-43A3-A754-B84CE6E370EE}" type="presParOf" srcId="{1C8919EF-E7BD-4E28-A760-49D7C9CC2352}" destId="{99EE0E7A-BBD6-4483-A286-34EF3FE87816}" srcOrd="0" destOrd="0" presId="urn:microsoft.com/office/officeart/2008/layout/LinedList"/>
    <dgm:cxn modelId="{35458520-7573-4EA7-88F1-02E1971501AE}" type="presParOf" srcId="{1C8919EF-E7BD-4E28-A760-49D7C9CC2352}" destId="{05CEA20F-507C-488C-916A-0BBEA2128EBE}" srcOrd="1" destOrd="0" presId="urn:microsoft.com/office/officeart/2008/layout/LinedList"/>
    <dgm:cxn modelId="{3528E182-4D2A-489B-B8C9-F2E5B522DEF6}" type="presParOf" srcId="{05CEA20F-507C-488C-916A-0BBEA2128EBE}" destId="{EC40B813-0C81-471C-BBE2-360C4E913039}" srcOrd="0" destOrd="0" presId="urn:microsoft.com/office/officeart/2008/layout/LinedList"/>
    <dgm:cxn modelId="{E080CD21-3A7E-4905-AC10-27343B86416C}" type="presParOf" srcId="{05CEA20F-507C-488C-916A-0BBEA2128EBE}" destId="{E53F9CD9-DEB5-4927-8D7E-B8F450E82D1D}" srcOrd="1" destOrd="0" presId="urn:microsoft.com/office/officeart/2008/layout/LinedList"/>
    <dgm:cxn modelId="{17DD7C76-4713-4254-9D2B-B05183D58B4F}" type="presParOf" srcId="{05CEA20F-507C-488C-916A-0BBEA2128EBE}" destId="{89282FAF-60BA-42B8-AE85-8EA951E071D0}" srcOrd="2" destOrd="0" presId="urn:microsoft.com/office/officeart/2008/layout/LinedList"/>
    <dgm:cxn modelId="{EFF68401-0850-4CEC-880B-1EA97A6B1241}" type="presParOf" srcId="{1C8919EF-E7BD-4E28-A760-49D7C9CC2352}" destId="{97C58E7D-5F69-4BB2-B1EF-2385DFC58415}" srcOrd="2" destOrd="0" presId="urn:microsoft.com/office/officeart/2008/layout/LinedList"/>
    <dgm:cxn modelId="{2358AD6E-032B-413D-9C9E-E7DCE5393C53}" type="presParOf" srcId="{1C8919EF-E7BD-4E28-A760-49D7C9CC2352}" destId="{0538FE57-5564-49D7-9A49-83E8AC8FD38C}" srcOrd="3" destOrd="0" presId="urn:microsoft.com/office/officeart/2008/layout/LinedList"/>
    <dgm:cxn modelId="{5E89FDE2-EFB5-4170-ABCA-0730B764ADD9}" type="presParOf" srcId="{1C8919EF-E7BD-4E28-A760-49D7C9CC2352}" destId="{34383F64-5853-428D-B6E1-85A2E0D7606B}" srcOrd="4" destOrd="0" presId="urn:microsoft.com/office/officeart/2008/layout/LinedList"/>
    <dgm:cxn modelId="{B263464E-3188-421E-9858-2E80AC146595}" type="presParOf" srcId="{34383F64-5853-428D-B6E1-85A2E0D7606B}" destId="{BF580D74-A9CC-4847-B8F9-113A38918764}" srcOrd="0" destOrd="0" presId="urn:microsoft.com/office/officeart/2008/layout/LinedList"/>
    <dgm:cxn modelId="{8FDEF369-5073-4857-A298-677CCCFD3129}" type="presParOf" srcId="{34383F64-5853-428D-B6E1-85A2E0D7606B}" destId="{486CFEDD-5E10-4201-8947-05A523932B94}" srcOrd="1" destOrd="0" presId="urn:microsoft.com/office/officeart/2008/layout/LinedList"/>
    <dgm:cxn modelId="{1ECA3766-2F9A-4E7A-A409-CD538C89CB3A}" type="presParOf" srcId="{34383F64-5853-428D-B6E1-85A2E0D7606B}" destId="{46C0B4B4-0AFC-427C-A292-2AE1787CE346}" srcOrd="2" destOrd="0" presId="urn:microsoft.com/office/officeart/2008/layout/LinedList"/>
    <dgm:cxn modelId="{54DAEF7A-2C44-4D8E-AA46-EFEB7AE74660}" type="presParOf" srcId="{1C8919EF-E7BD-4E28-A760-49D7C9CC2352}" destId="{11F06A9A-2C88-45E1-BBF8-B2D748533371}" srcOrd="5" destOrd="0" presId="urn:microsoft.com/office/officeart/2008/layout/LinedList"/>
    <dgm:cxn modelId="{A16B1818-81AC-4292-9E15-4A41261EDEA3}" type="presParOf" srcId="{1C8919EF-E7BD-4E28-A760-49D7C9CC2352}" destId="{DB235670-2890-4B49-A04B-7988E461E612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5B770-C8E6-4F2A-8C65-83BEAD2F5D8F}">
      <dsp:nvSpPr>
        <dsp:cNvPr id="0" name=""/>
        <dsp:cNvSpPr/>
      </dsp:nvSpPr>
      <dsp:spPr>
        <a:xfrm>
          <a:off x="0" y="1482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6D1A9B-04DA-4234-A7B8-745238EEC559}">
      <dsp:nvSpPr>
        <dsp:cNvPr id="0" name=""/>
        <dsp:cNvSpPr/>
      </dsp:nvSpPr>
      <dsp:spPr>
        <a:xfrm>
          <a:off x="227214" y="170484"/>
          <a:ext cx="413117" cy="41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A6F11-C452-41C4-A53B-85D99BBB1AEE}">
      <dsp:nvSpPr>
        <dsp:cNvPr id="0" name=""/>
        <dsp:cNvSpPr/>
      </dsp:nvSpPr>
      <dsp:spPr>
        <a:xfrm>
          <a:off x="867547" y="1482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 err="1">
              <a:solidFill>
                <a:srgbClr val="475871"/>
              </a:solidFill>
              <a:latin typeface="+mj-lt"/>
              <a:ea typeface="+mj-ea"/>
              <a:cs typeface="+mj-cs"/>
            </a:rPr>
            <a:t>Devops</a:t>
          </a:r>
          <a:r>
            <a:rPr lang="en-US" sz="2000" kern="1200" cap="all" spc="300" dirty="0">
              <a:solidFill>
                <a:srgbClr val="475871"/>
              </a:solidFill>
              <a:latin typeface="+mj-lt"/>
              <a:ea typeface="+mj-ea"/>
              <a:cs typeface="+mj-cs"/>
            </a:rPr>
            <a:t> and </a:t>
          </a:r>
          <a:r>
            <a:rPr lang="en-US" sz="2000" kern="1200" cap="all" spc="300" dirty="0" err="1">
              <a:solidFill>
                <a:srgbClr val="475871"/>
              </a:solidFill>
              <a:latin typeface="+mj-lt"/>
              <a:ea typeface="+mj-ea"/>
              <a:cs typeface="+mj-cs"/>
            </a:rPr>
            <a:t>Dataops</a:t>
          </a:r>
          <a:endParaRPr lang="en-US" sz="2000" kern="1200" cap="all" spc="300" dirty="0">
            <a:solidFill>
              <a:srgbClr val="475871"/>
            </a:solidFill>
            <a:latin typeface="+mj-lt"/>
            <a:ea typeface="+mj-ea"/>
            <a:cs typeface="+mj-cs"/>
          </a:endParaRPr>
        </a:p>
      </dsp:txBody>
      <dsp:txXfrm>
        <a:off x="867547" y="1482"/>
        <a:ext cx="4852117" cy="751123"/>
      </dsp:txXfrm>
    </dsp:sp>
    <dsp:sp modelId="{70E3A26D-3538-430A-A3AF-7A54B9747F01}">
      <dsp:nvSpPr>
        <dsp:cNvPr id="0" name=""/>
        <dsp:cNvSpPr/>
      </dsp:nvSpPr>
      <dsp:spPr>
        <a:xfrm>
          <a:off x="0" y="940385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A77935-4E4F-490B-9F09-1D4A89D78FDE}">
      <dsp:nvSpPr>
        <dsp:cNvPr id="0" name=""/>
        <dsp:cNvSpPr/>
      </dsp:nvSpPr>
      <dsp:spPr>
        <a:xfrm>
          <a:off x="227214" y="1109388"/>
          <a:ext cx="413117" cy="41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2B223-5C4A-4AEB-A007-21FCDA918BA0}">
      <dsp:nvSpPr>
        <dsp:cNvPr id="0" name=""/>
        <dsp:cNvSpPr/>
      </dsp:nvSpPr>
      <dsp:spPr>
        <a:xfrm>
          <a:off x="867547" y="940385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cap="all" spc="300" dirty="0">
              <a:solidFill>
                <a:srgbClr val="475871"/>
              </a:solidFill>
              <a:latin typeface="+mj-lt"/>
              <a:ea typeface="+mj-ea"/>
              <a:cs typeface="+mj-cs"/>
            </a:rPr>
            <a:t>Architecture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sp:txBody>
      <dsp:txXfrm>
        <a:off x="867547" y="940385"/>
        <a:ext cx="4852117" cy="751123"/>
      </dsp:txXfrm>
    </dsp:sp>
    <dsp:sp modelId="{993E8162-0B13-4463-B73D-A0FD9551C3A0}">
      <dsp:nvSpPr>
        <dsp:cNvPr id="0" name=""/>
        <dsp:cNvSpPr/>
      </dsp:nvSpPr>
      <dsp:spPr>
        <a:xfrm>
          <a:off x="0" y="1879289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105A24-71C1-430B-AB3D-D2669D1EFA2C}">
      <dsp:nvSpPr>
        <dsp:cNvPr id="0" name=""/>
        <dsp:cNvSpPr/>
      </dsp:nvSpPr>
      <dsp:spPr>
        <a:xfrm>
          <a:off x="227214" y="2048292"/>
          <a:ext cx="413117" cy="41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8AAE4-F830-44B6-AFB1-2984C47C9A8C}">
      <dsp:nvSpPr>
        <dsp:cNvPr id="0" name=""/>
        <dsp:cNvSpPr/>
      </dsp:nvSpPr>
      <dsp:spPr>
        <a:xfrm>
          <a:off x="867547" y="1879289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Tools</a:t>
          </a:r>
          <a:endParaRPr lang="en-US" sz="2000" kern="1200" cap="all" spc="300" dirty="0">
            <a:solidFill>
              <a:srgbClr val="475871"/>
            </a:solidFill>
            <a:latin typeface="Goudy Old Style"/>
            <a:ea typeface="+mn-ea"/>
            <a:cs typeface="+mn-cs"/>
          </a:endParaRPr>
        </a:p>
      </dsp:txBody>
      <dsp:txXfrm>
        <a:off x="867547" y="1879289"/>
        <a:ext cx="4852117" cy="751123"/>
      </dsp:txXfrm>
    </dsp:sp>
    <dsp:sp modelId="{7B4F8C5A-603B-4930-B5B0-E221B94E91E8}">
      <dsp:nvSpPr>
        <dsp:cNvPr id="0" name=""/>
        <dsp:cNvSpPr/>
      </dsp:nvSpPr>
      <dsp:spPr>
        <a:xfrm>
          <a:off x="0" y="2818193"/>
          <a:ext cx="5719665" cy="751123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D7CDC-A1F5-4D1A-A3FF-876DEEDD8374}">
      <dsp:nvSpPr>
        <dsp:cNvPr id="0" name=""/>
        <dsp:cNvSpPr/>
      </dsp:nvSpPr>
      <dsp:spPr>
        <a:xfrm>
          <a:off x="227214" y="2987196"/>
          <a:ext cx="413117" cy="4131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C8B38-1325-455B-9692-7708281084AC}">
      <dsp:nvSpPr>
        <dsp:cNvPr id="0" name=""/>
        <dsp:cNvSpPr/>
      </dsp:nvSpPr>
      <dsp:spPr>
        <a:xfrm>
          <a:off x="867547" y="2818193"/>
          <a:ext cx="4852117" cy="7511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494" tIns="79494" rIns="79494" bIns="79494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cap="all" spc="300" dirty="0">
              <a:solidFill>
                <a:srgbClr val="475871"/>
              </a:solidFill>
              <a:latin typeface="Goudy Old Style"/>
              <a:ea typeface="+mn-ea"/>
              <a:cs typeface="+mn-cs"/>
            </a:rPr>
            <a:t>Summary</a:t>
          </a:r>
        </a:p>
      </dsp:txBody>
      <dsp:txXfrm>
        <a:off x="867547" y="2818193"/>
        <a:ext cx="4852117" cy="751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BCCAC-B6BE-49F6-A660-4006CD7A3892}">
      <dsp:nvSpPr>
        <dsp:cNvPr id="0" name=""/>
        <dsp:cNvSpPr/>
      </dsp:nvSpPr>
      <dsp:spPr>
        <a:xfrm>
          <a:off x="0" y="0"/>
          <a:ext cx="5758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3C3B-36F7-422B-B199-4DA2B3186520}">
      <dsp:nvSpPr>
        <dsp:cNvPr id="0" name=""/>
        <dsp:cNvSpPr/>
      </dsp:nvSpPr>
      <dsp:spPr>
        <a:xfrm>
          <a:off x="0" y="0"/>
          <a:ext cx="1151708" cy="1877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>
              <a:solidFill>
                <a:srgbClr val="475871"/>
              </a:solidFill>
              <a:latin typeface="+mj-lt"/>
            </a:rPr>
            <a:t>Pros: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0"/>
        <a:ext cx="1151708" cy="1877436"/>
      </dsp:txXfrm>
    </dsp:sp>
    <dsp:sp modelId="{A09E05CC-C428-4063-B34B-963B0CB20924}">
      <dsp:nvSpPr>
        <dsp:cNvPr id="0" name=""/>
        <dsp:cNvSpPr/>
      </dsp:nvSpPr>
      <dsp:spPr>
        <a:xfrm>
          <a:off x="1238086" y="17692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Efficient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infrastructure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management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17692"/>
        <a:ext cx="4520454" cy="353852"/>
      </dsp:txXfrm>
    </dsp:sp>
    <dsp:sp modelId="{93B084AE-1405-41B1-A2E3-14AA6ED10A49}">
      <dsp:nvSpPr>
        <dsp:cNvPr id="0" name=""/>
        <dsp:cNvSpPr/>
      </dsp:nvSpPr>
      <dsp:spPr>
        <a:xfrm>
          <a:off x="1151708" y="371545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C16B6-88BD-4D29-B7AF-744E90572123}">
      <dsp:nvSpPr>
        <dsp:cNvPr id="0" name=""/>
        <dsp:cNvSpPr/>
      </dsp:nvSpPr>
      <dsp:spPr>
        <a:xfrm>
          <a:off x="1238086" y="389238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Flexibility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and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scalability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389238"/>
        <a:ext cx="4520454" cy="353852"/>
      </dsp:txXfrm>
    </dsp:sp>
    <dsp:sp modelId="{6E2F5CE2-FE5A-410A-82EB-EC763C5DE13A}">
      <dsp:nvSpPr>
        <dsp:cNvPr id="0" name=""/>
        <dsp:cNvSpPr/>
      </dsp:nvSpPr>
      <dsp:spPr>
        <a:xfrm>
          <a:off x="1151708" y="743091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6BFC2-D940-4DC0-9257-F062D30940C7}">
      <dsp:nvSpPr>
        <dsp:cNvPr id="0" name=""/>
        <dsp:cNvSpPr/>
      </dsp:nvSpPr>
      <dsp:spPr>
        <a:xfrm>
          <a:off x="1238086" y="760783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Modularity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760783"/>
        <a:ext cx="4520454" cy="353852"/>
      </dsp:txXfrm>
    </dsp:sp>
    <dsp:sp modelId="{4A715A36-78FD-4F08-808A-A2E955C9278C}">
      <dsp:nvSpPr>
        <dsp:cNvPr id="0" name=""/>
        <dsp:cNvSpPr/>
      </dsp:nvSpPr>
      <dsp:spPr>
        <a:xfrm>
          <a:off x="1151708" y="1114636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8B291-F911-49BB-9363-739B234AE1F4}">
      <dsp:nvSpPr>
        <dsp:cNvPr id="0" name=""/>
        <dsp:cNvSpPr/>
      </dsp:nvSpPr>
      <dsp:spPr>
        <a:xfrm>
          <a:off x="1238086" y="1132329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475871"/>
              </a:solidFill>
              <a:latin typeface="+mj-lt"/>
            </a:rPr>
            <a:t>Cloud and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provider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agnosticism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1132329"/>
        <a:ext cx="4520454" cy="353852"/>
      </dsp:txXfrm>
    </dsp:sp>
    <dsp:sp modelId="{D2CB0D36-606C-4E77-A306-BE1231E9EBDF}">
      <dsp:nvSpPr>
        <dsp:cNvPr id="0" name=""/>
        <dsp:cNvSpPr/>
      </dsp:nvSpPr>
      <dsp:spPr>
        <a:xfrm>
          <a:off x="1151708" y="1486182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D0CDA1-72AE-436A-9626-056BC716F8D8}">
      <dsp:nvSpPr>
        <dsp:cNvPr id="0" name=""/>
        <dsp:cNvSpPr/>
      </dsp:nvSpPr>
      <dsp:spPr>
        <a:xfrm>
          <a:off x="1238086" y="1503874"/>
          <a:ext cx="4520454" cy="353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Readability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and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validation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1503874"/>
        <a:ext cx="4520454" cy="353852"/>
      </dsp:txXfrm>
    </dsp:sp>
    <dsp:sp modelId="{C400B214-A332-476E-9386-6905EBCC7029}">
      <dsp:nvSpPr>
        <dsp:cNvPr id="0" name=""/>
        <dsp:cNvSpPr/>
      </dsp:nvSpPr>
      <dsp:spPr>
        <a:xfrm>
          <a:off x="1151708" y="1857727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7979-16CC-45A1-AA5E-4D62E18B15A5}">
      <dsp:nvSpPr>
        <dsp:cNvPr id="0" name=""/>
        <dsp:cNvSpPr/>
      </dsp:nvSpPr>
      <dsp:spPr>
        <a:xfrm>
          <a:off x="0" y="1877436"/>
          <a:ext cx="5758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72B4B-8118-41EA-B761-C36080D15016}">
      <dsp:nvSpPr>
        <dsp:cNvPr id="0" name=""/>
        <dsp:cNvSpPr/>
      </dsp:nvSpPr>
      <dsp:spPr>
        <a:xfrm>
          <a:off x="0" y="1877436"/>
          <a:ext cx="1151708" cy="1877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kern="1200" dirty="0">
              <a:solidFill>
                <a:srgbClr val="475871"/>
              </a:solidFill>
              <a:latin typeface="+mj-lt"/>
            </a:rPr>
            <a:t>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1877436"/>
        <a:ext cx="1151708" cy="1877436"/>
      </dsp:txXfrm>
    </dsp:sp>
    <dsp:sp modelId="{E53F9CD9-DEB5-4927-8D7E-B8F450E82D1D}">
      <dsp:nvSpPr>
        <dsp:cNvPr id="0" name=""/>
        <dsp:cNvSpPr/>
      </dsp:nvSpPr>
      <dsp:spPr>
        <a:xfrm>
          <a:off x="1238086" y="1899506"/>
          <a:ext cx="4520454" cy="44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rgbClr val="475871"/>
              </a:solidFill>
              <a:latin typeface="+mj-lt"/>
            </a:rPr>
            <a:t>Additional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programming</a:t>
          </a:r>
          <a:r>
            <a:rPr lang="de-DE" sz="1600" kern="1200" dirty="0">
              <a:solidFill>
                <a:srgbClr val="475871"/>
              </a:solidFill>
              <a:latin typeface="+mj-lt"/>
            </a:rPr>
            <a:t> </a:t>
          </a:r>
          <a:r>
            <a:rPr lang="de-DE" sz="1600" kern="1200" dirty="0" err="1">
              <a:solidFill>
                <a:srgbClr val="475871"/>
              </a:solidFill>
              <a:latin typeface="+mj-lt"/>
            </a:rPr>
            <a:t>language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1899506"/>
        <a:ext cx="4520454" cy="441399"/>
      </dsp:txXfrm>
    </dsp:sp>
    <dsp:sp modelId="{97C58E7D-5F69-4BB2-B1EF-2385DFC58415}">
      <dsp:nvSpPr>
        <dsp:cNvPr id="0" name=""/>
        <dsp:cNvSpPr/>
      </dsp:nvSpPr>
      <dsp:spPr>
        <a:xfrm>
          <a:off x="1151708" y="2340906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AB890-AE53-4ECC-B7A7-21F4B9A30A7D}">
      <dsp:nvSpPr>
        <dsp:cNvPr id="0" name=""/>
        <dsp:cNvSpPr/>
      </dsp:nvSpPr>
      <dsp:spPr>
        <a:xfrm>
          <a:off x="1238086" y="2362976"/>
          <a:ext cx="4520454" cy="44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solidFill>
                <a:srgbClr val="475871"/>
              </a:solidFill>
              <a:latin typeface="+mj-lt"/>
            </a:rPr>
            <a:t>Abstraction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1238086" y="2362976"/>
        <a:ext cx="4520454" cy="441399"/>
      </dsp:txXfrm>
    </dsp:sp>
    <dsp:sp modelId="{DEFD8D93-F901-4281-8E9F-203864478056}">
      <dsp:nvSpPr>
        <dsp:cNvPr id="0" name=""/>
        <dsp:cNvSpPr/>
      </dsp:nvSpPr>
      <dsp:spPr>
        <a:xfrm>
          <a:off x="1151708" y="2804375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3982B-B90C-4515-9BDE-A1DC5D9F4CB8}">
      <dsp:nvSpPr>
        <dsp:cNvPr id="0" name=""/>
        <dsp:cNvSpPr/>
      </dsp:nvSpPr>
      <dsp:spPr>
        <a:xfrm>
          <a:off x="1238086" y="2826445"/>
          <a:ext cx="4520454" cy="44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Drift in state management</a:t>
          </a:r>
        </a:p>
      </dsp:txBody>
      <dsp:txXfrm>
        <a:off x="1238086" y="2826445"/>
        <a:ext cx="4520454" cy="441399"/>
      </dsp:txXfrm>
    </dsp:sp>
    <dsp:sp modelId="{E044D0AC-4A62-4589-B5DC-FA4A9ACFD0B3}">
      <dsp:nvSpPr>
        <dsp:cNvPr id="0" name=""/>
        <dsp:cNvSpPr/>
      </dsp:nvSpPr>
      <dsp:spPr>
        <a:xfrm>
          <a:off x="1151708" y="3267845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ABCE6-EA11-4DB3-81D1-1D3C66E8133C}">
      <dsp:nvSpPr>
        <dsp:cNvPr id="0" name=""/>
        <dsp:cNvSpPr/>
      </dsp:nvSpPr>
      <dsp:spPr>
        <a:xfrm>
          <a:off x="1238086" y="3289914"/>
          <a:ext cx="4520454" cy="441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solidFill>
                <a:srgbClr val="475871"/>
              </a:solidFill>
              <a:latin typeface="+mj-lt"/>
            </a:rPr>
            <a:t>Siginigficant</a:t>
          </a:r>
          <a:r>
            <a:rPr lang="en-US" sz="1600" kern="1200" dirty="0">
              <a:solidFill>
                <a:srgbClr val="475871"/>
              </a:solidFill>
              <a:latin typeface="+mj-lt"/>
            </a:rPr>
            <a:t> effort in </a:t>
          </a:r>
          <a:r>
            <a:rPr lang="en-US" sz="1600" kern="1200" dirty="0" err="1">
              <a:solidFill>
                <a:srgbClr val="475871"/>
              </a:solidFill>
              <a:latin typeface="+mj-lt"/>
            </a:rPr>
            <a:t>envoirment</a:t>
          </a:r>
          <a:r>
            <a:rPr lang="en-US" sz="1600" kern="1200" dirty="0">
              <a:solidFill>
                <a:srgbClr val="475871"/>
              </a:solidFill>
              <a:latin typeface="+mj-lt"/>
            </a:rPr>
            <a:t> setup</a:t>
          </a:r>
        </a:p>
      </dsp:txBody>
      <dsp:txXfrm>
        <a:off x="1238086" y="3289914"/>
        <a:ext cx="4520454" cy="441399"/>
      </dsp:txXfrm>
    </dsp:sp>
    <dsp:sp modelId="{D47BB7BD-82A2-4ED0-AD39-0CEF6BA4F5C2}">
      <dsp:nvSpPr>
        <dsp:cNvPr id="0" name=""/>
        <dsp:cNvSpPr/>
      </dsp:nvSpPr>
      <dsp:spPr>
        <a:xfrm>
          <a:off x="1151708" y="3731314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BCCAC-B6BE-49F6-A660-4006CD7A3892}">
      <dsp:nvSpPr>
        <dsp:cNvPr id="0" name=""/>
        <dsp:cNvSpPr/>
      </dsp:nvSpPr>
      <dsp:spPr>
        <a:xfrm>
          <a:off x="0" y="0"/>
          <a:ext cx="5758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3C3B-36F7-422B-B199-4DA2B3186520}">
      <dsp:nvSpPr>
        <dsp:cNvPr id="0" name=""/>
        <dsp:cNvSpPr/>
      </dsp:nvSpPr>
      <dsp:spPr>
        <a:xfrm>
          <a:off x="0" y="0"/>
          <a:ext cx="1151708" cy="205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>
              <a:solidFill>
                <a:srgbClr val="475871"/>
              </a:solidFill>
              <a:latin typeface="+mj-lt"/>
            </a:rPr>
            <a:t>Pros: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0"/>
        <a:ext cx="1151708" cy="2052778"/>
      </dsp:txXfrm>
    </dsp:sp>
    <dsp:sp modelId="{02334C6F-4B1D-4BAD-B093-B9A247CA8583}">
      <dsp:nvSpPr>
        <dsp:cNvPr id="0" name=""/>
        <dsp:cNvSpPr/>
      </dsp:nvSpPr>
      <dsp:spPr>
        <a:xfrm>
          <a:off x="1238086" y="47711"/>
          <a:ext cx="1979992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75871"/>
              </a:solidFill>
              <a:latin typeface="+mj-lt"/>
            </a:rPr>
            <a:t>Docker</a:t>
          </a:r>
        </a:p>
      </dsp:txBody>
      <dsp:txXfrm>
        <a:off x="1238086" y="47711"/>
        <a:ext cx="1979992" cy="954221"/>
      </dsp:txXfrm>
    </dsp:sp>
    <dsp:sp modelId="{72C8EDF7-772F-46B5-9FE8-C747DAD0FCE6}">
      <dsp:nvSpPr>
        <dsp:cNvPr id="0" name=""/>
        <dsp:cNvSpPr/>
      </dsp:nvSpPr>
      <dsp:spPr>
        <a:xfrm>
          <a:off x="3304456" y="47711"/>
          <a:ext cx="2217038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 err="1">
              <a:solidFill>
                <a:schemeClr val="tx2"/>
              </a:solidFill>
              <a:effectLst/>
              <a:latin typeface="+mj-lt"/>
            </a:rPr>
            <a:t>Portability</a:t>
          </a:r>
          <a:r>
            <a:rPr lang="de-DE" sz="1600" b="0" kern="1200" dirty="0">
              <a:solidFill>
                <a:schemeClr val="tx2"/>
              </a:solidFill>
              <a:latin typeface="+mj-lt"/>
            </a:rPr>
            <a:t>, Efficiency, </a:t>
          </a:r>
          <a:r>
            <a:rPr lang="de-DE" sz="1600" b="0" i="0" kern="1200" dirty="0" err="1">
              <a:solidFill>
                <a:schemeClr val="tx2"/>
              </a:solidFill>
              <a:effectLst/>
              <a:latin typeface="+mj-lt"/>
            </a:rPr>
            <a:t>Scalability</a:t>
          </a:r>
          <a:r>
            <a:rPr lang="de-DE" sz="1600" b="0" kern="1200" dirty="0">
              <a:solidFill>
                <a:schemeClr val="tx2"/>
              </a:solidFill>
              <a:latin typeface="+mj-lt"/>
            </a:rPr>
            <a:t>, </a:t>
          </a:r>
          <a:r>
            <a:rPr lang="de-DE" sz="1600" b="0" kern="1200" dirty="0" err="1">
              <a:solidFill>
                <a:schemeClr val="tx2"/>
              </a:solidFill>
              <a:latin typeface="+mj-lt"/>
            </a:rPr>
            <a:t>Ecosystem</a:t>
          </a:r>
          <a:endParaRPr lang="en-US" sz="1600" b="0" kern="1200" dirty="0">
            <a:solidFill>
              <a:schemeClr val="tx2"/>
            </a:solidFill>
            <a:latin typeface="+mj-lt"/>
          </a:endParaRPr>
        </a:p>
      </dsp:txBody>
      <dsp:txXfrm>
        <a:off x="3304456" y="47711"/>
        <a:ext cx="2217038" cy="954221"/>
      </dsp:txXfrm>
    </dsp:sp>
    <dsp:sp modelId="{6CB90246-8AB2-464F-BACB-ED00D8F341F4}">
      <dsp:nvSpPr>
        <dsp:cNvPr id="0" name=""/>
        <dsp:cNvSpPr/>
      </dsp:nvSpPr>
      <dsp:spPr>
        <a:xfrm>
          <a:off x="1151708" y="1001932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183E0-CB6D-4A06-A5C2-E48A657918A4}">
      <dsp:nvSpPr>
        <dsp:cNvPr id="0" name=""/>
        <dsp:cNvSpPr/>
      </dsp:nvSpPr>
      <dsp:spPr>
        <a:xfrm>
          <a:off x="1238086" y="1049643"/>
          <a:ext cx="1979992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75871"/>
              </a:solidFill>
              <a:latin typeface="+mj-lt"/>
            </a:rPr>
            <a:t>Kubernetes</a:t>
          </a:r>
        </a:p>
      </dsp:txBody>
      <dsp:txXfrm>
        <a:off x="1238086" y="1049643"/>
        <a:ext cx="1979992" cy="954221"/>
      </dsp:txXfrm>
    </dsp:sp>
    <dsp:sp modelId="{9D3D0921-35C5-4DFF-9C9A-2495F5734590}">
      <dsp:nvSpPr>
        <dsp:cNvPr id="0" name=""/>
        <dsp:cNvSpPr/>
      </dsp:nvSpPr>
      <dsp:spPr>
        <a:xfrm>
          <a:off x="3304456" y="1049643"/>
          <a:ext cx="2217038" cy="779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Orchestration,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Scalability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, 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Availability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, Ressource Management,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Functions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endParaRPr lang="en-US" sz="1600" b="0" i="0" kern="1200" dirty="0">
            <a:solidFill>
              <a:srgbClr val="1D242E"/>
            </a:solidFill>
            <a:effectLst/>
            <a:latin typeface="+mj-lt"/>
            <a:ea typeface="+mn-ea"/>
            <a:cs typeface="+mn-cs"/>
          </a:endParaRPr>
        </a:p>
      </dsp:txBody>
      <dsp:txXfrm>
        <a:off x="3304456" y="1049643"/>
        <a:ext cx="2217038" cy="779560"/>
      </dsp:txXfrm>
    </dsp:sp>
    <dsp:sp modelId="{551AD651-EEB3-4EB5-B18D-5D2396872B82}">
      <dsp:nvSpPr>
        <dsp:cNvPr id="0" name=""/>
        <dsp:cNvSpPr/>
      </dsp:nvSpPr>
      <dsp:spPr>
        <a:xfrm>
          <a:off x="1151708" y="2003865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7979-16CC-45A1-AA5E-4D62E18B15A5}">
      <dsp:nvSpPr>
        <dsp:cNvPr id="0" name=""/>
        <dsp:cNvSpPr/>
      </dsp:nvSpPr>
      <dsp:spPr>
        <a:xfrm>
          <a:off x="0" y="2052778"/>
          <a:ext cx="57585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72B4B-8118-41EA-B761-C36080D15016}">
      <dsp:nvSpPr>
        <dsp:cNvPr id="0" name=""/>
        <dsp:cNvSpPr/>
      </dsp:nvSpPr>
      <dsp:spPr>
        <a:xfrm>
          <a:off x="0" y="2052778"/>
          <a:ext cx="1151708" cy="205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kern="1200" dirty="0">
              <a:solidFill>
                <a:srgbClr val="475871"/>
              </a:solidFill>
              <a:latin typeface="+mj-lt"/>
            </a:rPr>
            <a:t>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2052778"/>
        <a:ext cx="1151708" cy="2052778"/>
      </dsp:txXfrm>
    </dsp:sp>
    <dsp:sp modelId="{E53F9CD9-DEB5-4927-8D7E-B8F450E82D1D}">
      <dsp:nvSpPr>
        <dsp:cNvPr id="0" name=""/>
        <dsp:cNvSpPr/>
      </dsp:nvSpPr>
      <dsp:spPr>
        <a:xfrm>
          <a:off x="1238086" y="2100490"/>
          <a:ext cx="1979992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75871"/>
              </a:solidFill>
              <a:latin typeface="+mj-lt"/>
            </a:rPr>
            <a:t>Docker</a:t>
          </a:r>
        </a:p>
      </dsp:txBody>
      <dsp:txXfrm>
        <a:off x="1238086" y="2100490"/>
        <a:ext cx="1979992" cy="954221"/>
      </dsp:txXfrm>
    </dsp:sp>
    <dsp:sp modelId="{836AB00F-80CA-4185-9186-1062DE823C9B}">
      <dsp:nvSpPr>
        <dsp:cNvPr id="0" name=""/>
        <dsp:cNvSpPr/>
      </dsp:nvSpPr>
      <dsp:spPr>
        <a:xfrm>
          <a:off x="3304456" y="2100490"/>
          <a:ext cx="2217038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Security, Orchestration,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Scalability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of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</a:t>
          </a:r>
          <a:r>
            <a:rPr lang="de-DE" sz="1600" b="0" i="0" kern="1200" dirty="0" err="1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complex</a:t>
          </a:r>
          <a:r>
            <a:rPr lang="de-DE" sz="1600" b="0" i="0" kern="1200" dirty="0">
              <a:solidFill>
                <a:srgbClr val="1D242E"/>
              </a:solidFill>
              <a:effectLst/>
              <a:latin typeface="+mj-lt"/>
              <a:ea typeface="+mn-ea"/>
              <a:cs typeface="+mn-cs"/>
            </a:rPr>
            <a:t> Systems</a:t>
          </a:r>
          <a:endParaRPr lang="en-US" sz="1600" b="0" i="0" kern="1200" dirty="0">
            <a:solidFill>
              <a:srgbClr val="1D242E"/>
            </a:solidFill>
            <a:effectLst/>
            <a:latin typeface="+mj-lt"/>
            <a:ea typeface="+mn-ea"/>
            <a:cs typeface="+mn-cs"/>
          </a:endParaRPr>
        </a:p>
      </dsp:txBody>
      <dsp:txXfrm>
        <a:off x="3304456" y="2100490"/>
        <a:ext cx="2217038" cy="954221"/>
      </dsp:txXfrm>
    </dsp:sp>
    <dsp:sp modelId="{97C58E7D-5F69-4BB2-B1EF-2385DFC58415}">
      <dsp:nvSpPr>
        <dsp:cNvPr id="0" name=""/>
        <dsp:cNvSpPr/>
      </dsp:nvSpPr>
      <dsp:spPr>
        <a:xfrm>
          <a:off x="1151708" y="3054711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C7270-1098-40D6-B981-03C23DE81299}">
      <dsp:nvSpPr>
        <dsp:cNvPr id="0" name=""/>
        <dsp:cNvSpPr/>
      </dsp:nvSpPr>
      <dsp:spPr>
        <a:xfrm>
          <a:off x="1238086" y="3102422"/>
          <a:ext cx="1979992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475871"/>
              </a:solidFill>
              <a:latin typeface="+mj-lt"/>
            </a:rPr>
            <a:t>Kubernetes</a:t>
          </a:r>
        </a:p>
      </dsp:txBody>
      <dsp:txXfrm>
        <a:off x="1238086" y="3102422"/>
        <a:ext cx="1979992" cy="954221"/>
      </dsp:txXfrm>
    </dsp:sp>
    <dsp:sp modelId="{824D699F-5697-4A9D-A6B9-A6180D64BE74}">
      <dsp:nvSpPr>
        <dsp:cNvPr id="0" name=""/>
        <dsp:cNvSpPr/>
      </dsp:nvSpPr>
      <dsp:spPr>
        <a:xfrm>
          <a:off x="3304456" y="3102422"/>
          <a:ext cx="2217038" cy="954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>
              <a:latin typeface="+mj-lt"/>
            </a:rPr>
            <a:t>Complexity</a:t>
          </a:r>
          <a:r>
            <a:rPr lang="de-DE" sz="1600" kern="1200" dirty="0">
              <a:latin typeface="+mj-lt"/>
            </a:rPr>
            <a:t>, Overkill </a:t>
          </a:r>
          <a:r>
            <a:rPr lang="de-DE" sz="1600" kern="1200" dirty="0" err="1">
              <a:latin typeface="+mj-lt"/>
            </a:rPr>
            <a:t>for</a:t>
          </a:r>
          <a:r>
            <a:rPr lang="de-DE" sz="1600" kern="1200" dirty="0">
              <a:latin typeface="+mj-lt"/>
            </a:rPr>
            <a:t> </a:t>
          </a:r>
          <a:r>
            <a:rPr lang="de-DE" sz="1600" kern="1200" dirty="0" err="1">
              <a:latin typeface="+mj-lt"/>
            </a:rPr>
            <a:t>small</a:t>
          </a:r>
          <a:r>
            <a:rPr lang="de-DE" sz="1600" kern="1200" dirty="0">
              <a:latin typeface="+mj-lt"/>
            </a:rPr>
            <a:t> </a:t>
          </a:r>
          <a:r>
            <a:rPr lang="de-DE" sz="1600" kern="1200" dirty="0" err="1">
              <a:latin typeface="+mj-lt"/>
            </a:rPr>
            <a:t>workloads</a:t>
          </a:r>
          <a:endParaRPr lang="en-US" sz="1600" kern="1200" dirty="0">
            <a:solidFill>
              <a:srgbClr val="475871"/>
            </a:solidFill>
            <a:latin typeface="+mj-lt"/>
          </a:endParaRPr>
        </a:p>
      </dsp:txBody>
      <dsp:txXfrm>
        <a:off x="3304456" y="3102422"/>
        <a:ext cx="2217038" cy="954221"/>
      </dsp:txXfrm>
    </dsp:sp>
    <dsp:sp modelId="{3DE5DDAF-0228-4712-A472-22D85A87E579}">
      <dsp:nvSpPr>
        <dsp:cNvPr id="0" name=""/>
        <dsp:cNvSpPr/>
      </dsp:nvSpPr>
      <dsp:spPr>
        <a:xfrm>
          <a:off x="1151708" y="4056644"/>
          <a:ext cx="460683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BCCAC-B6BE-49F6-A660-4006CD7A3892}">
      <dsp:nvSpPr>
        <dsp:cNvPr id="0" name=""/>
        <dsp:cNvSpPr/>
      </dsp:nvSpPr>
      <dsp:spPr>
        <a:xfrm>
          <a:off x="0" y="0"/>
          <a:ext cx="5747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3C3B-36F7-422B-B199-4DA2B3186520}">
      <dsp:nvSpPr>
        <dsp:cNvPr id="0" name=""/>
        <dsp:cNvSpPr/>
      </dsp:nvSpPr>
      <dsp:spPr>
        <a:xfrm>
          <a:off x="0" y="0"/>
          <a:ext cx="1149531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>
              <a:solidFill>
                <a:srgbClr val="475871"/>
              </a:solidFill>
              <a:latin typeface="+mj-lt"/>
            </a:rPr>
            <a:t>Pros: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0"/>
        <a:ext cx="1149531" cy="1676400"/>
      </dsp:txXfrm>
    </dsp:sp>
    <dsp:sp modelId="{02334C6F-4B1D-4BAD-B093-B9A247CA8583}">
      <dsp:nvSpPr>
        <dsp:cNvPr id="0" name=""/>
        <dsp:cNvSpPr/>
      </dsp:nvSpPr>
      <dsp:spPr>
        <a:xfrm>
          <a:off x="1235746" y="19706"/>
          <a:ext cx="4029497" cy="39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CI/CD </a:t>
          </a:r>
        </a:p>
      </dsp:txBody>
      <dsp:txXfrm>
        <a:off x="1235746" y="19706"/>
        <a:ext cx="4029497" cy="394134"/>
      </dsp:txXfrm>
    </dsp:sp>
    <dsp:sp modelId="{6CB90246-8AB2-464F-BACB-ED00D8F341F4}">
      <dsp:nvSpPr>
        <dsp:cNvPr id="0" name=""/>
        <dsp:cNvSpPr/>
      </dsp:nvSpPr>
      <dsp:spPr>
        <a:xfrm>
          <a:off x="1149531" y="413840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6EC93F-F14A-428A-B08F-15DBE1FC9CC5}">
      <dsp:nvSpPr>
        <dsp:cNvPr id="0" name=""/>
        <dsp:cNvSpPr/>
      </dsp:nvSpPr>
      <dsp:spPr>
        <a:xfrm>
          <a:off x="1235746" y="433547"/>
          <a:ext cx="4511910" cy="39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Workflows</a:t>
          </a:r>
        </a:p>
      </dsp:txBody>
      <dsp:txXfrm>
        <a:off x="1235746" y="433547"/>
        <a:ext cx="4511910" cy="394134"/>
      </dsp:txXfrm>
    </dsp:sp>
    <dsp:sp modelId="{EED896C7-5D12-4FA9-B501-94A382AA6E1A}">
      <dsp:nvSpPr>
        <dsp:cNvPr id="0" name=""/>
        <dsp:cNvSpPr/>
      </dsp:nvSpPr>
      <dsp:spPr>
        <a:xfrm>
          <a:off x="1149531" y="827681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485B0-2A7B-4B28-B83A-1868FF3177EE}">
      <dsp:nvSpPr>
        <dsp:cNvPr id="0" name=""/>
        <dsp:cNvSpPr/>
      </dsp:nvSpPr>
      <dsp:spPr>
        <a:xfrm>
          <a:off x="1235746" y="847388"/>
          <a:ext cx="4511910" cy="39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Version control</a:t>
          </a:r>
        </a:p>
      </dsp:txBody>
      <dsp:txXfrm>
        <a:off x="1235746" y="847388"/>
        <a:ext cx="4511910" cy="394134"/>
      </dsp:txXfrm>
    </dsp:sp>
    <dsp:sp modelId="{32D05653-6460-46D7-9CC9-8C5FF6A0CF6B}">
      <dsp:nvSpPr>
        <dsp:cNvPr id="0" name=""/>
        <dsp:cNvSpPr/>
      </dsp:nvSpPr>
      <dsp:spPr>
        <a:xfrm>
          <a:off x="1149531" y="1241522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FFD6DD-66D5-48AD-902A-700B47145250}">
      <dsp:nvSpPr>
        <dsp:cNvPr id="0" name=""/>
        <dsp:cNvSpPr/>
      </dsp:nvSpPr>
      <dsp:spPr>
        <a:xfrm>
          <a:off x="1235746" y="1261229"/>
          <a:ext cx="4511910" cy="394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Platform and Cloud </a:t>
          </a:r>
        </a:p>
      </dsp:txBody>
      <dsp:txXfrm>
        <a:off x="1235746" y="1261229"/>
        <a:ext cx="4511910" cy="394134"/>
      </dsp:txXfrm>
    </dsp:sp>
    <dsp:sp modelId="{1FE5187D-0521-403A-94A5-DA8E0A6F661C}">
      <dsp:nvSpPr>
        <dsp:cNvPr id="0" name=""/>
        <dsp:cNvSpPr/>
      </dsp:nvSpPr>
      <dsp:spPr>
        <a:xfrm>
          <a:off x="1149531" y="1655363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7979-16CC-45A1-AA5E-4D62E18B15A5}">
      <dsp:nvSpPr>
        <dsp:cNvPr id="0" name=""/>
        <dsp:cNvSpPr/>
      </dsp:nvSpPr>
      <dsp:spPr>
        <a:xfrm>
          <a:off x="0" y="1676400"/>
          <a:ext cx="574765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72B4B-8118-41EA-B761-C36080D15016}">
      <dsp:nvSpPr>
        <dsp:cNvPr id="0" name=""/>
        <dsp:cNvSpPr/>
      </dsp:nvSpPr>
      <dsp:spPr>
        <a:xfrm>
          <a:off x="0" y="1676400"/>
          <a:ext cx="1149531" cy="16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i="1" kern="1200" dirty="0" err="1">
              <a:solidFill>
                <a:srgbClr val="475871"/>
              </a:solidFill>
              <a:latin typeface="+mj-lt"/>
            </a:rPr>
            <a:t>Cons</a:t>
          </a:r>
          <a:r>
            <a:rPr lang="de-DE" sz="3200" i="1" kern="1200" dirty="0">
              <a:solidFill>
                <a:srgbClr val="475871"/>
              </a:solidFill>
              <a:latin typeface="+mj-lt"/>
            </a:rPr>
            <a:t>:</a:t>
          </a:r>
          <a:endParaRPr lang="en-US" sz="3200" kern="1200" dirty="0">
            <a:solidFill>
              <a:srgbClr val="475871"/>
            </a:solidFill>
            <a:latin typeface="+mj-lt"/>
          </a:endParaRPr>
        </a:p>
      </dsp:txBody>
      <dsp:txXfrm>
        <a:off x="0" y="1676400"/>
        <a:ext cx="1149531" cy="1676400"/>
      </dsp:txXfrm>
    </dsp:sp>
    <dsp:sp modelId="{E53F9CD9-DEB5-4927-8D7E-B8F450E82D1D}">
      <dsp:nvSpPr>
        <dsp:cNvPr id="0" name=""/>
        <dsp:cNvSpPr/>
      </dsp:nvSpPr>
      <dsp:spPr>
        <a:xfrm>
          <a:off x="1235746" y="1715363"/>
          <a:ext cx="4029497" cy="77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Complex configuration</a:t>
          </a:r>
        </a:p>
      </dsp:txBody>
      <dsp:txXfrm>
        <a:off x="1235746" y="1715363"/>
        <a:ext cx="4029497" cy="779264"/>
      </dsp:txXfrm>
    </dsp:sp>
    <dsp:sp modelId="{97C58E7D-5F69-4BB2-B1EF-2385DFC58415}">
      <dsp:nvSpPr>
        <dsp:cNvPr id="0" name=""/>
        <dsp:cNvSpPr/>
      </dsp:nvSpPr>
      <dsp:spPr>
        <a:xfrm>
          <a:off x="1149531" y="2494627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CFEDD-5E10-4201-8947-05A523932B94}">
      <dsp:nvSpPr>
        <dsp:cNvPr id="0" name=""/>
        <dsp:cNvSpPr/>
      </dsp:nvSpPr>
      <dsp:spPr>
        <a:xfrm>
          <a:off x="1235746" y="2533590"/>
          <a:ext cx="4511910" cy="779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rgbClr val="475871"/>
              </a:solidFill>
              <a:latin typeface="+mj-lt"/>
            </a:rPr>
            <a:t>Dependency</a:t>
          </a:r>
        </a:p>
      </dsp:txBody>
      <dsp:txXfrm>
        <a:off x="1235746" y="2533590"/>
        <a:ext cx="4511910" cy="779264"/>
      </dsp:txXfrm>
    </dsp:sp>
    <dsp:sp modelId="{11F06A9A-2C88-45E1-BBF8-B2D748533371}">
      <dsp:nvSpPr>
        <dsp:cNvPr id="0" name=""/>
        <dsp:cNvSpPr/>
      </dsp:nvSpPr>
      <dsp:spPr>
        <a:xfrm>
          <a:off x="1149531" y="3312854"/>
          <a:ext cx="45981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B98D-3798-4C8A-8199-EC955967EE11}" type="datetimeFigureOut">
              <a:rPr lang="de-DE" smtClean="0"/>
              <a:t>2024-05-24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FC953-B547-45E0-B1EC-9ADAABF586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56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DevOps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Prozesse zwischen diesen beiden Bereichen automatisiert und optimiert, um Software schneller und zuverlässiger zu entwickeln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DataOps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Optimierung von Datenmanagementprozessen abzielt, insbesondere im Zusammenhang mit Big Data und Analysen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Datennachfrage bis zum Datenerfolg zu verkürzen und die Qualität und den Zyklus der Datenanalyse zu verbessern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b="0" i="0" dirty="0">
              <a:solidFill>
                <a:srgbClr val="2E2F30"/>
              </a:solidFill>
              <a:effectLst/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Ziel: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 Produktentwicklung und die Automatisierung von manuellen Aufgaben wie Tests, Bereitstellung, Konfigurationsmanagement und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Infrastrukturprovisionierung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, um den Softwarelieferprozess zu beschleunigen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DataOps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Datenmanagementkosten zu senken, die Datenqualität zu verbessern und Einblicke schneller an Analysten und Geschäftsnutzer zu liefern, indem Datenpipelines geschaffen werden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Prozessphasen: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Entwicklung, Bau, Test, Lieferung und Verwaltung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DataOps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Entwicklung, Bau, Test, Lieferung und Verwaltung sowie Analyse und Orchestrierung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Integration und Zusammenarbeit: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 Beide Methoden bringen verschiedene Teams zusammen, um Effizienz und Kollaboration zu fördern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Entwicklung, IT-Betrieb und Engineering-Teams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DataOps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Datenführungskräfte, Datenanalysten, Dateningenieure, Datenwissenschaftler, Geschäftsnutzer und andere Stakeholder zusammenbringt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Anwendungsbereich: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plattformunabhängig und konzentriert sich auf die Bereitstellung von Softwareprodukten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DataOps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Erstellung von Datenströmen konzentriert, die wertvolle Einblicke für Endbenutzer liefern, durch optimierte Datenprozesse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Qualitätssicherung: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Code-Reviews, kontinuierliches Testen und Monitoring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DataOps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 Daten-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Governance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und Prozesskontrolle betont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Transformation und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Evolutions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Transformation der Lieferfähigkeit von Entwicklungs- und Softwareteams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DataOps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archaische Datenhandhabungspraktiken durch Anwendung von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-Konzepten transformiert, Evolution der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-Praktiken angesehen werden kann, da es die kollaborativen und iterativen Prinzipien von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DevOps</a:t>
            </a:r>
            <a:r>
              <a:rPr lang="de-DE" b="0" i="0">
                <a:solidFill>
                  <a:srgbClr val="2E2F30"/>
                </a:solidFill>
                <a:effectLst/>
                <a:latin typeface="Inter"/>
              </a:rPr>
              <a:t> auf den Bereich der Daten ausweitet</a:t>
            </a:r>
            <a:br>
              <a:rPr lang="de-DE" dirty="0"/>
            </a:br>
            <a:endParaRPr lang="de-DE" dirty="0"/>
          </a:p>
          <a:p>
            <a:r>
              <a:rPr lang="de-DE" dirty="0"/>
              <a:t>Quellen: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[2] https://www.dataops.live/what-is-dataops#how-dataops-works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76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Lambda-Architektur:</a:t>
            </a:r>
          </a:p>
          <a:p>
            <a:r>
              <a:rPr lang="de-DE" b="0" i="0" u="sng" dirty="0"/>
              <a:t>Vorteile: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/>
              <a:t>Echtzeit und Batchverarbeitung: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Lambda-Architektur ermöglicht schnelle und umfassende Analysen durch die parallele Verarbeitung von Echtzeit- und Batchdaten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Skalierbarkeit: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Sie ist hoch skalierbar und kann große Datenmengen verarbeiten, was sie für Big-Data-Anwendungen besonders geeignet macht</a:t>
            </a:r>
            <a:endParaRPr lang="de-DE" b="0" i="1" u="none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Fehlerresistenz: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Architektur bietet eine hohe Ausfallsicherheit und minimiert Datenverluste durch die Kombination von Batch- und Streaming-Verarbeitung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Flexibilität: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Durch die Verwendung verschiedener Technologien und Tools kann die Lambda-Architektur an spezifische Anforderungen angepasst werden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u="sng" dirty="0">
                <a:solidFill>
                  <a:srgbClr val="2E2F30"/>
                </a:solidFill>
                <a:effectLst/>
                <a:latin typeface="Inter"/>
              </a:rPr>
              <a:t>Nachteile: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Komplexität: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Implementierung und Wartung der Lambda-Architektur kann aufgrund der verschiedenen Verarbeitungsmethoden und -schichten komplex sein</a:t>
            </a:r>
            <a:endParaRPr lang="de-DE" b="0" i="1" u="none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Aufwand: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Berechnungen müssen sowohl im Batch- als auch im Echtzeit-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Verarbeitungslayer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implementiert werden, was zu doppeltem Aufwand führen kann</a:t>
            </a:r>
            <a:endParaRPr lang="de-DE" b="0" i="1" u="none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Latenz: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Trotz der Echtzeitverarbeitung kann es zu Latenz kommen, insbesondere wenn die Batch-Verarbeitung in regelmäßigen Intervallen erfolgt</a:t>
            </a:r>
            <a:endParaRPr lang="de-DE" b="0" i="1" u="none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Datenkonsistenz: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Kombination von Daten aus beiden Verarbeitungspfaden kann Herausforderungen bei der Sicherstellung der Konsistenz mit sich bringen</a:t>
            </a:r>
            <a:endParaRPr lang="de-DE" b="0" i="1" u="none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Wartungsaufwand: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Wartung und Aktualisierung der Architektur erfordert sorgfältige Planung und Implementierung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0" u="none" dirty="0">
                <a:solidFill>
                  <a:srgbClr val="2E2F30"/>
                </a:solidFill>
                <a:effectLst/>
                <a:latin typeface="Inter"/>
              </a:rPr>
              <a:t>Komplexität des Datenmodells: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Das Datenmodell kann komplex zu berechnen sein, da es verschiedene Zeitebenen und Auflösungen vereint</a:t>
            </a:r>
            <a:endParaRPr lang="de-DE" b="0" i="1" u="none" dirty="0"/>
          </a:p>
          <a:p>
            <a:endParaRPr lang="de-DE" b="1" dirty="0"/>
          </a:p>
          <a:p>
            <a:r>
              <a:rPr lang="de-DE" b="1" dirty="0"/>
              <a:t>Batch-Verarbeitung:</a:t>
            </a:r>
          </a:p>
          <a:p>
            <a:r>
              <a:rPr lang="de-DE" b="0" u="sng" dirty="0"/>
              <a:t>Vorteile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/>
              <a:t>Effizienz: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Batch-Verarbeitung ist besonders effizient bei der Verarbeitung großer Datenmengen, da sie die Daten in großen Mengen verarbeitet, was die Gesamtverarbeitungszeit reduzieren kann</a:t>
            </a: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Einfachheit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Sie ist oft einfacher zu implementieren und zu verwalten, da sie weniger kontinuierliche Überwachung erfordert und für Szenarien geeignet ist, in denen Daten nicht zeitkritisch sind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Ressourcenoptimierung: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Batch-Verarbeitung kann komplexe Transformationen und Validierungen der Daten durchführen, da es mehr Zeit und Ressourcen für die Verarbeitung der Daten 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Hoher Durchsatz: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Sie kann eine hohe Durchsatzrate gewährleisten, da sie große Datenmengen auf einmal verarbeiten kann </a:t>
            </a:r>
            <a:endParaRPr lang="de-DE" b="0" i="1" dirty="0">
              <a:solidFill>
                <a:srgbClr val="2E2F30"/>
              </a:solidFill>
              <a:effectLst/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u="sng" dirty="0"/>
              <a:t>Nachteile: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/>
              <a:t>Verzögerung</a:t>
            </a:r>
            <a:r>
              <a:rPr lang="de-DE" b="0" u="none" dirty="0"/>
              <a:t>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Es kann zu Verzögerungen in der Datenverarbeitung kommen, da die Daten gesammelt und dann verarbeitet werden, was zu Latenz und Inkonsistenz in den Daten führen kann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Echtzeit-Verarbeitung</a:t>
            </a:r>
            <a:r>
              <a:rPr lang="de-DE" sz="1400" b="0" i="1" u="none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Batch-Verarbeitung ist nicht ideal für Anwendungen, die Echtzeit-Datenverarbeitung erfordern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Ressourcenintensität: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Die Verarbeitung großer Datenmengen kann erhebliche Rechenressourcen erfordern, was zu potenziellen Engpässen führen kann</a:t>
            </a:r>
            <a:r>
              <a:rPr lang="de-DE" b="0" u="none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i="0" dirty="0"/>
              <a:t>Streaming-Verarbeitung: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u="sng" dirty="0"/>
              <a:t>Vorteile: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/>
              <a:t>Echtzeit-Verarbeitung: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Streaming ermöglicht die Echtzeit-Verarbeitung von Daten, was ideal für Anwendungen ist, die sofortige Datenverarbeitung erfordern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Minimale-Verzögerung: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Da die Daten sofort verarbeitet werden, sobald sie verfügbar sind, gibt es minimale Verzögerungen in der Datenverarbeitung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Flexibilität und Anpassungsfähigkeit: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Streaming ist flexibler und anpassungsfähiger, da es einfacher ist, auf Basis der sich ändernden Datenanforderungen zu modifizieren, zu stoppen oder hoch- und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herunterzuskalieren</a:t>
            </a:r>
            <a:endParaRPr lang="de-DE" b="0" i="0" dirty="0">
              <a:solidFill>
                <a:srgbClr val="2E2F30"/>
              </a:solidFill>
              <a:effectLst/>
              <a:latin typeface="Inter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e-DE" b="0" i="0" u="sng" dirty="0">
                <a:solidFill>
                  <a:srgbClr val="2E2F30"/>
                </a:solidFill>
                <a:effectLst/>
                <a:latin typeface="Inter"/>
              </a:rPr>
              <a:t>Nachteile: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Komplexität: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Streaming kann komplexer zu implementieren und zu verwalten sein, da es eine kontinuierliche Überwachung und Verarbeitung der Daten erfordert </a:t>
            </a:r>
            <a:endParaRPr lang="de-DE" b="0" i="1" u="sng" dirty="0">
              <a:solidFill>
                <a:srgbClr val="2E2F30"/>
              </a:solidFill>
              <a:effectLst/>
              <a:latin typeface="Inter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dirty="0">
                <a:solidFill>
                  <a:srgbClr val="2E2F30"/>
                </a:solidFill>
                <a:effectLst/>
                <a:latin typeface="Inter"/>
              </a:rPr>
              <a:t>Ressourcenintensiv: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Es kann ressourcenintensiver sein, da die Daten kontinuierlich verarbeitet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0" i="1" u="none" dirty="0">
                <a:solidFill>
                  <a:srgbClr val="2E2F30"/>
                </a:solidFill>
                <a:effectLst/>
                <a:latin typeface="Inter"/>
              </a:rPr>
              <a:t>Fehlertoleranz: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Streaming-Data-Systeme müssen fehlertolerant sein, da Daten in Echtzeit verarbeitet werden. Wenn ein Fehler auftritt, kann dies zu Datenverlust führen</a:t>
            </a:r>
            <a:endParaRPr lang="de-DE" b="0" i="1" u="non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Quelle: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[1] </a:t>
            </a:r>
            <a:r>
              <a:rPr lang="en-US" b="0" i="0" dirty="0">
                <a:solidFill>
                  <a:srgbClr val="555555"/>
                </a:solidFill>
                <a:effectLst/>
                <a:latin typeface="robotolight"/>
              </a:rPr>
              <a:t>Nathan </a:t>
            </a:r>
            <a:r>
              <a:rPr lang="en-US" b="0" i="0" dirty="0" err="1">
                <a:solidFill>
                  <a:srgbClr val="555555"/>
                </a:solidFill>
                <a:effectLst/>
                <a:latin typeface="robotolight"/>
              </a:rPr>
              <a:t>Marz</a:t>
            </a:r>
            <a:r>
              <a:rPr lang="en-US" b="0" i="0" dirty="0">
                <a:solidFill>
                  <a:srgbClr val="555555"/>
                </a:solidFill>
                <a:effectLst/>
                <a:latin typeface="robotolight"/>
              </a:rPr>
              <a:t> and James Warren | </a:t>
            </a:r>
            <a:r>
              <a:rPr lang="de-DE" b="0" i="0" dirty="0">
                <a:solidFill>
                  <a:srgbClr val="5759A5"/>
                </a:solidFill>
                <a:effectLst/>
                <a:latin typeface="robotolight"/>
              </a:rPr>
              <a:t>Big Data : Entwicklung und Programmierung von Systemen für große Datenmengen und Einsatz der Lambda-Architektur </a:t>
            </a:r>
            <a:r>
              <a:rPr lang="en-US" b="0" i="0" dirty="0">
                <a:solidFill>
                  <a:srgbClr val="555555"/>
                </a:solidFill>
                <a:effectLst/>
                <a:latin typeface="robotolight"/>
              </a:rPr>
              <a:t>| </a:t>
            </a:r>
            <a:r>
              <a:rPr lang="de-DE" b="0" i="0" dirty="0" err="1">
                <a:solidFill>
                  <a:srgbClr val="555555"/>
                </a:solidFill>
                <a:effectLst/>
                <a:latin typeface="robotoregular"/>
              </a:rPr>
              <a:t>mitp</a:t>
            </a:r>
            <a:r>
              <a:rPr lang="de-DE" b="0" i="0" dirty="0">
                <a:solidFill>
                  <a:srgbClr val="555555"/>
                </a:solidFill>
                <a:effectLst/>
                <a:latin typeface="robotoregular"/>
              </a:rPr>
              <a:t> | Auflage: 1 | 2016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555555"/>
                </a:solidFill>
                <a:effectLst/>
                <a:latin typeface="robotoregular"/>
              </a:rPr>
              <a:t>[2] https://www.confluent.io/de-de/learn/batch-vs-real-time-data-processing/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555555"/>
                </a:solidFill>
                <a:effectLst/>
                <a:latin typeface="robotoregular"/>
              </a:rPr>
              <a:t>[3] https://atlan.com/batch-processing-vs-stream-processing/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555555"/>
                </a:solidFill>
                <a:effectLst/>
                <a:latin typeface="robotoregular"/>
              </a:rPr>
              <a:t>[4] https://www.kobold.ai/batch-vs-event-streams/</a:t>
            </a:r>
            <a:endParaRPr lang="de-DE" b="0" i="0" dirty="0">
              <a:solidFill>
                <a:srgbClr val="5759A5"/>
              </a:solidFill>
              <a:effectLst/>
              <a:latin typeface="robotolight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79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Terraform: Open Source Plattform für Infrastruktur der </a:t>
            </a:r>
            <a:r>
              <a:rPr lang="de-DE" dirty="0" err="1"/>
              <a:t>HashiCorp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Write: Definiere IT-Infrastruktur (Konfiguration, Zielinfrastruktur) =&gt; Virtuelle Maschinen, Datenbanken, Cloud-Provider, Server, </a:t>
            </a:r>
            <a:r>
              <a:rPr lang="de-DE" dirty="0" err="1"/>
              <a:t>Apllikationen</a:t>
            </a:r>
            <a:r>
              <a:rPr lang="de-DE" dirty="0"/>
              <a:t>, …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Plan: Terraform erstellt einen </a:t>
            </a:r>
            <a:r>
              <a:rPr lang="de-DE" dirty="0" err="1"/>
              <a:t>ausführabren</a:t>
            </a:r>
            <a:r>
              <a:rPr lang="de-DE" dirty="0"/>
              <a:t> Plan, anhand der Definierten </a:t>
            </a:r>
            <a:r>
              <a:rPr lang="de-DE" dirty="0" err="1"/>
              <a:t>Infratsrucktur</a:t>
            </a:r>
            <a:r>
              <a:rPr lang="de-DE" dirty="0"/>
              <a:t> =&gt; Erstellt, Updated, Zerstört Infrastruktur anhand der Konfiguration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 err="1"/>
              <a:t>Apply</a:t>
            </a:r>
            <a:r>
              <a:rPr lang="de-DE" dirty="0"/>
              <a:t>: Gibt den Plan an die Provider weiter =&gt; 1000 verschiedene Provider wie AWS, Azur, Docker, </a:t>
            </a:r>
            <a:r>
              <a:rPr lang="de-DE" dirty="0" err="1"/>
              <a:t>Datadog</a:t>
            </a:r>
            <a:r>
              <a:rPr lang="de-DE" dirty="0"/>
              <a:t>, Docker, </a:t>
            </a:r>
            <a:r>
              <a:rPr lang="de-DE" dirty="0" err="1"/>
              <a:t>Kubernetes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333333"/>
                </a:solidFill>
                <a:effectLst/>
                <a:latin typeface="OpenSansRegular"/>
              </a:rPr>
              <a:t> provisionierte Infrastruktur-Setups zu speichern</a:t>
            </a:r>
            <a:endParaRPr lang="de-D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Vorteile: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Effiziente Infrastrukturverwaltung: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ermöglicht eine effiziente, reproduzierbare und automatisierte Bereitstellung von Infrastruktur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Flexibilität und Skalierbarkeit: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Das Tool bietet die Flexibilität, Infrastrukturen zu entwerfen, die sich automatisch an verändernde Anforderungen anpassen können, was es hochgradig skalierbar macht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Modularität: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unterstützt die Modularität, die es ermöglicht, Infrastrukturen in kleinere, unabhängig wartbare Subsysteme zu unterteilen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Cloud-</a:t>
            </a:r>
            <a:r>
              <a:rPr lang="de-DE" b="1" i="0" dirty="0" err="1">
                <a:solidFill>
                  <a:srgbClr val="2E2F30"/>
                </a:solidFill>
                <a:effectLst/>
                <a:latin typeface="Inter"/>
              </a:rPr>
              <a:t>Agnostizität</a:t>
            </a: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ist nicht an einen einzigen Cloud-Anbieter gebunden, was es zu einer vielseitigen Wahl für die Verwaltung von Infrastrukturen über verschiedene Cloud-Plattformen hinweg macht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Lesbarkeit und Validierung: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Verwendung einer Domain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Specific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Language (DSL), die leicht zu lesen und automatisch validiert und formatiert wird, verbessert die Lesbarkeit und Validierung von Terraform-Konfigurationen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Anbieterunabhängigkeit: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unterstützt eine breite Palette von Anbietern, was seine Vielseitigkeit für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IaC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-Bedürfnisse erhöht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Versionskontrollfähigkeiten: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Infrastruktur als Code kann mit herkömmlichen Versionskontrollsystemen wie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Git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versioniert und nachverfolgt werden, was ein bedeutender Vorteil für die Teamzusammenarbeit und das Änderungsmanagement ist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Deklarative Syntax: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Terraform verwendet eine deklarative Sprache, um Infrastruktur zu definieren, wobei der Fokus auf dem gewünschten Endzustand liegt und nicht auf den prozeduralen Schritten, um diesen zu erreichen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Community und Ökosystem: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Eine große und aktive Community trägt zum Ökosystem von Terraform bei, indem sie Module, Plugins und Best Practices teilt 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Nachteile: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Abstraktion: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Abstraktionsebene in Terraform kann es schwierig machen, sofort zu erkennen, welche abhängigen Ressourcen angepasst werden müssen, wenn Änderungen vorgenommen werden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Zusätzliche Programmiersprache: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Das Erlernen der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HashiCorp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Configuration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Language (HCL) ist notwendig, was eine weitere Sprache zum erforderlichen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Fähigkeitensatz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hinzufügt, obwohl sie im Vergleich zu anderen Sprachen relativ einfach ist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Drift im State Management: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Verwaltung der State-Datei getrennt vom Anwendungscode kann zu einem "Drift" führen, bei dem die Konfigurationsdatei nicht mehr mit dem tatsächlichen Zustand der Infrastruktur übereinstimmt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Erheblicher Aufwand bei der Umgebungseinrichtung: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manuelle Replikation von Konfigurationen für verschiedene Umgebungen kann zeitaufwändig und fehleranfällig sein, was möglicherweise zu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Überprovisionierung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und erhöhten Kosten führt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Abhängigkeiten von Drittanbieter-Plugins: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Die Abhängigkeit von Drittanbieter-Plugins kann Kompatibilitätsprobleme einführen und erfordert zusätzlichen Verwaltungsaufwand 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Begrenzte Kontrolle über die Bereitstellungsreihenfolge: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 In komplexen Szenarien funktioniert die Abhängigkeitsauflösung von Terraform möglicherweise nicht wie erwartet, was die Steuerung der Reihenfolge der Ressourcenbereitstellung erschwert</a:t>
            </a:r>
            <a:endParaRPr lang="de-D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26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dirty="0"/>
              <a:t>Docker: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Vorteile: </a:t>
            </a:r>
            <a:br>
              <a:rPr lang="de-DE" dirty="0"/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Portabilität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Docker-Container können konsistent auf verschiedenen Plattformen und Cloud-Anbietern ausgeführt werden, was die Anwendungskonsistenz sicherstellen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Effizienz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Container teilen sich den Kernel des Host-Betriebssystems, was zu einer effizienten Ressourcennutzung führt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Schnelles Skalieren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Container können schnell hoch- oder heruntergefahren werden, was eine schnelle Skalierung der Anwendung ermöglicht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Ökosystem: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vielzahl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an vorgefertigten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Nachteile: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Begrenzte Orchestrierung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Docker Swarm, bietet grundlegende Orchestrierungsfähigkeiten, aber es fehlen die fortgeschrittenen Funktionen von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Skalierbarkeit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Docker stößt bei der Skalierung für große Anwendungen auf Komplexität und unterstützt zwar manuelles Skalieren, ist aber nicht so dynamisch wie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Sicherheit: 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Gemeinsam benutzter Kernel =&gt; Übergriff auf andere Applikationen möglich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Vorteile: 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Orchestrierung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ist eine leistungsstarke Plattform zur Container-Orchestrierung, die die Bereitstellung, Skalierung und Verwaltung von containerisierten Anwendungen automatisiert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Skalierbarkeit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Es zeichnet sich durch Skalierbarkeit aus und ermöglicht es Anwendungen, horizontal und vertikal basierend auf Ressourcennutzung und Benutzeranforderungen skaliert zu werden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Hohe Verfügbarkeit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gewährleistet eine hohe Verfügbarkeit und Fehlertoleranz für Anwendungen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Fortgeschrittene Funktionen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Es bietet fortgeschrittene Funktionen wie Lastausgleich, automatische Skalierung, Service-Entdeckung, Selbstheilung, rollende Updates und Rollback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Ressourcenmanagement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bietet robuste Ressourcenmanagement- und Planungsfähigkeiten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Cloud-Agnostisch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kann auf einer Vielzahl von Cloud-Plattformen bereitgestellt werden und ist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cloud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-agnostisch, was die Bereitstellung über verschiedene Cloud-Anbieter hinweg ermöglicht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Nachteile: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Lernkurve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Die Lernkurve für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kann steil sein, insbesondere für Neulinge in der Containerisierung und verteilten Systeme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Komplexe Einrichtung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Kubernetes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 kann komplex in der Einrichtung und Verwaltung sein, mit einem manuellen und komplexen Cluster-</a:t>
            </a:r>
            <a:r>
              <a:rPr lang="de-DE" b="0" i="0" dirty="0" err="1">
                <a:solidFill>
                  <a:srgbClr val="2E2F30"/>
                </a:solidFill>
                <a:effectLst/>
                <a:latin typeface="Inter"/>
              </a:rPr>
              <a:t>Bereitstellungsprozes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Überdimensioniert für kleine Arbeitslasten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Es kann für einfache Anwendungen oder Dienste unnötig sein und ist für kleine Arbeitslasten überdimensioniert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r>
              <a:rPr lang="de-DE" b="1" i="0" dirty="0">
                <a:solidFill>
                  <a:srgbClr val="2E2F30"/>
                </a:solidFill>
                <a:effectLst/>
                <a:latin typeface="Inter"/>
              </a:rPr>
              <a:t>Ressourcenintensiv</a:t>
            </a:r>
            <a:r>
              <a:rPr lang="de-DE" b="0" i="0" dirty="0">
                <a:solidFill>
                  <a:srgbClr val="2E2F30"/>
                </a:solidFill>
                <a:effectLst/>
                <a:latin typeface="Inter"/>
              </a:rPr>
              <a:t>: Es erfordert zusätzliche Ressourcen und ein engagiertes Team, um die Infrastruktur in großem Maßstab zu verwalten und zu warten</a:t>
            </a: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br>
              <a:rPr lang="de-DE" b="0" i="0" dirty="0">
                <a:solidFill>
                  <a:srgbClr val="2E2F30"/>
                </a:solidFill>
                <a:effectLst/>
                <a:latin typeface="Inter"/>
              </a:rPr>
            </a:br>
            <a:endParaRPr lang="de-DE" b="0" i="0" dirty="0">
              <a:solidFill>
                <a:srgbClr val="2E2F30"/>
              </a:solidFill>
              <a:effectLst/>
              <a:latin typeface="Inter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597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de-DE" b="0" i="0" dirty="0">
              <a:solidFill>
                <a:srgbClr val="2E2F30"/>
              </a:solidFill>
              <a:effectLst/>
              <a:latin typeface="Inter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0015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2260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FC953-B547-45E0-B1EC-9ADAABF586C7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96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1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0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fluent.io/de-de/learn/batch-vs-real-time-data-processing/" TargetMode="External"/><Relationship Id="rId7" Type="http://schemas.openxmlformats.org/officeDocument/2006/relationships/hyperlink" Target="https://developer.hashicorp.com/terrafor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obold.ai/batch-vs-event-streams/" TargetMode="External"/><Relationship Id="rId5" Type="http://schemas.openxmlformats.org/officeDocument/2006/relationships/hyperlink" Target="https://atlan.com/batch-processing-vs-stream-processing/" TargetMode="External"/><Relationship Id="rId4" Type="http://schemas.openxmlformats.org/officeDocument/2006/relationships/hyperlink" Target="https://www.whizlabs.com/blog/github-vs-jenkin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26" Type="http://schemas.openxmlformats.org/officeDocument/2006/relationships/image" Target="../media/image34.sv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20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24" Type="http://schemas.openxmlformats.org/officeDocument/2006/relationships/image" Target="../media/image32.sv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svg"/><Relationship Id="rId19" Type="http://schemas.openxmlformats.org/officeDocument/2006/relationships/image" Target="../media/image27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Relationship Id="rId22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diagramData" Target="../diagrams/data2.xml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6" Type="http://schemas.openxmlformats.org/officeDocument/2006/relationships/diagramColors" Target="../diagrams/colors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diagramQuickStyle" Target="../diagrams/quickStyle2.xml"/><Relationship Id="rId10" Type="http://schemas.openxmlformats.org/officeDocument/2006/relationships/image" Target="../media/image42.svg"/><Relationship Id="rId4" Type="http://schemas.openxmlformats.org/officeDocument/2006/relationships/image" Target="../media/image36.svg"/><Relationship Id="rId9" Type="http://schemas.openxmlformats.org/officeDocument/2006/relationships/image" Target="../media/image41.png"/><Relationship Id="rId1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45.png"/><Relationship Id="rId7" Type="http://schemas.openxmlformats.org/officeDocument/2006/relationships/diagramData" Target="../diagrams/data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svg"/><Relationship Id="rId11" Type="http://schemas.microsoft.com/office/2007/relationships/diagramDrawing" Target="../diagrams/drawing3.xml"/><Relationship Id="rId5" Type="http://schemas.openxmlformats.org/officeDocument/2006/relationships/image" Target="../media/image43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46.svg"/><Relationship Id="rId9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4.sv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50.sv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52.svg"/><Relationship Id="rId10" Type="http://schemas.openxmlformats.org/officeDocument/2006/relationships/image" Target="../media/image49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48.svg"/><Relationship Id="rId1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bm.com/blog/kubernetes-vs-docker/" TargetMode="External"/><Relationship Id="rId3" Type="http://schemas.openxmlformats.org/officeDocument/2006/relationships/hyperlink" Target="https://www.dataops.live/what-is-dataops#how-dataops-works" TargetMode="External"/><Relationship Id="rId7" Type="http://schemas.openxmlformats.org/officeDocument/2006/relationships/hyperlink" Target="https://k21academy.com/docker-kubernetes/kubernetes-vs-dock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tlassian.com/microservices/microservices-architecture/kubernetes-vs-docker" TargetMode="External"/><Relationship Id="rId5" Type="http://schemas.openxmlformats.org/officeDocument/2006/relationships/hyperlink" Target="https://www.ionos.de/digitalguide/server/tools/was-ist-terraform/" TargetMode="External"/><Relationship Id="rId4" Type="http://schemas.openxmlformats.org/officeDocument/2006/relationships/hyperlink" Target="https://developer.hashicorp.com/terraform/int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1F57B0F3-A8E0-41BC-8EE0-80EDA7439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te Netzwerkverbindung vor weißem Hintergrund">
            <a:extLst>
              <a:ext uri="{FF2B5EF4-FFF2-40B4-BE49-F238E27FC236}">
                <a16:creationId xmlns:a16="http://schemas.microsoft.com/office/drawing/2014/main" id="{638A3D91-575E-286D-DA74-E04DB03B28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4">
            <a:extLst>
              <a:ext uri="{FF2B5EF4-FFF2-40B4-BE49-F238E27FC236}">
                <a16:creationId xmlns:a16="http://schemas.microsoft.com/office/drawing/2014/main" id="{042BD0CA-AB68-4EF2-9E2A-C4E24BD45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43200" y="2057400"/>
            <a:ext cx="6781800" cy="27432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2A8ADB-823A-F9AC-5619-1641EC480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0900" y="2516094"/>
            <a:ext cx="5448300" cy="1057099"/>
          </a:xfrm>
        </p:spPr>
        <p:txBody>
          <a:bodyPr>
            <a:normAutofit/>
          </a:bodyPr>
          <a:lstStyle/>
          <a:p>
            <a:r>
              <a:rPr lang="de-DE" sz="3200" dirty="0">
                <a:solidFill>
                  <a:schemeClr val="bg2"/>
                </a:solidFill>
              </a:rPr>
              <a:t>Optima @ </a:t>
            </a:r>
            <a:br>
              <a:rPr lang="de-DE" sz="3200" dirty="0">
                <a:solidFill>
                  <a:schemeClr val="bg2"/>
                </a:solidFill>
              </a:rPr>
            </a:br>
            <a:r>
              <a:rPr lang="de-DE" sz="3200" dirty="0">
                <a:solidFill>
                  <a:schemeClr val="bg2"/>
                </a:solidFill>
              </a:rPr>
              <a:t>Fresh Corner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54326F-48E8-4F6B-FF8D-094B4F7ED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0900" y="3713871"/>
            <a:ext cx="5448300" cy="750554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Datensystem-Architektur </a:t>
            </a:r>
          </a:p>
        </p:txBody>
      </p:sp>
    </p:spTree>
    <p:extLst>
      <p:ext uri="{BB962C8B-B14F-4D97-AF65-F5344CB8AC3E}">
        <p14:creationId xmlns:p14="http://schemas.microsoft.com/office/powerpoint/2010/main" val="134988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Literaturverzeichnis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62AABD-6674-5359-0115-9D70DA89CBB2}"/>
              </a:ext>
            </a:extLst>
          </p:cNvPr>
          <p:cNvSpPr txBox="1"/>
          <p:nvPr/>
        </p:nvSpPr>
        <p:spPr>
          <a:xfrm>
            <a:off x="0" y="2321170"/>
            <a:ext cx="10101943" cy="263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[10] https://github.blog/2022-02-02-build-ci-cd-pipeline-github-actions-four-steps/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[11] </a:t>
            </a:r>
            <a:r>
              <a:rPr lang="de-DE" sz="1600" i="1" dirty="0">
                <a:solidFill>
                  <a:srgbClr val="475871"/>
                </a:solidFill>
                <a:latin typeface="+mj-lt"/>
                <a:hlinkClick r:id="rId4"/>
              </a:rPr>
              <a:t>https://www.whizlabs.com/blog/github-vs-jenkins/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[12] https://learn.microsoft.com/de-de/azure/architecture/guide/aks/aks-cicd-github-actions-and-gitops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https://www.confluent.io/de-de/learn/batch-vs-real-time-data-processing/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https://atlan.com/batch-processing-vs-stream-processing/</a:t>
            </a:r>
            <a:endParaRPr lang="de-DE" sz="1600" i="1" dirty="0">
              <a:solidFill>
                <a:srgbClr val="475871"/>
              </a:solidFill>
              <a:latin typeface="+mj-lt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6"/>
              </a:rPr>
              <a:t>https://www.kobold.ai/batch-vs-event-streams/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  <a:hlinkClick r:id="rId7"/>
              </a:rPr>
              <a:t>https://developer.hashicorp.com/terraform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447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457199" y="3136612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81A2D5-4B5F-7030-5FC2-FF872B0ABEC0}"/>
              </a:ext>
            </a:extLst>
          </p:cNvPr>
          <p:cNvSpPr/>
          <p:nvPr/>
        </p:nvSpPr>
        <p:spPr>
          <a:xfrm>
            <a:off x="4824968" y="709211"/>
            <a:ext cx="6596743" cy="5271796"/>
          </a:xfrm>
          <a:prstGeom prst="rect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6" name="Textfeld 11">
            <a:extLst>
              <a:ext uri="{FF2B5EF4-FFF2-40B4-BE49-F238E27FC236}">
                <a16:creationId xmlns:a16="http://schemas.microsoft.com/office/drawing/2014/main" id="{EBAD565B-91B2-17C2-3127-E3BF95077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920082"/>
              </p:ext>
            </p:extLst>
          </p:nvPr>
        </p:nvGraphicFramePr>
        <p:xfrm>
          <a:off x="5263506" y="1559709"/>
          <a:ext cx="5719665" cy="3570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4701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Devops</a:t>
            </a:r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de-DE" sz="3200" cap="all" spc="3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Dataops</a:t>
            </a:r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057C5E-1250-D297-B9A7-E91134080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07" y="2606934"/>
            <a:ext cx="10291985" cy="381573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44ED210-1945-D2E7-1318-E848331A4A10}"/>
              </a:ext>
            </a:extLst>
          </p:cNvPr>
          <p:cNvSpPr txBox="1"/>
          <p:nvPr/>
        </p:nvSpPr>
        <p:spPr>
          <a:xfrm>
            <a:off x="10764456" y="6084116"/>
            <a:ext cx="40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475871"/>
                </a:solidFill>
                <a:latin typeface="+mj-lt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20731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8A6119DB-0BDB-6FB1-21D1-CC58F2B41BA8}"/>
              </a:ext>
            </a:extLst>
          </p:cNvPr>
          <p:cNvGrpSpPr/>
          <p:nvPr/>
        </p:nvGrpSpPr>
        <p:grpSpPr>
          <a:xfrm>
            <a:off x="1331639" y="2233598"/>
            <a:ext cx="9528721" cy="3266988"/>
            <a:chOff x="1910137" y="2216016"/>
            <a:chExt cx="9528721" cy="3266988"/>
          </a:xfrm>
        </p:grpSpPr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A7E9E03E-D88D-0E2B-21B6-92C00BAB6A08}"/>
                </a:ext>
              </a:extLst>
            </p:cNvPr>
            <p:cNvSpPr/>
            <p:nvPr/>
          </p:nvSpPr>
          <p:spPr>
            <a:xfrm>
              <a:off x="3191875" y="2472153"/>
              <a:ext cx="3103832" cy="2478638"/>
            </a:xfrm>
            <a:prstGeom prst="rect">
              <a:avLst/>
            </a:prstGeom>
            <a:noFill/>
            <a:ln w="25400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86" name="Grafik 85" descr="Registrierkasse mit einfarbiger Füllung">
              <a:extLst>
                <a:ext uri="{FF2B5EF4-FFF2-40B4-BE49-F238E27FC236}">
                  <a16:creationId xmlns:a16="http://schemas.microsoft.com/office/drawing/2014/main" id="{5027AF8A-5ADE-35B3-F791-1BFCB9208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32799" y="3823855"/>
              <a:ext cx="451607" cy="451607"/>
            </a:xfrm>
            <a:prstGeom prst="rect">
              <a:avLst/>
            </a:prstGeom>
          </p:spPr>
        </p:pic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B90F47A0-CAF1-D75E-A5DD-B82155E9B15A}"/>
                </a:ext>
              </a:extLst>
            </p:cNvPr>
            <p:cNvSpPr txBox="1"/>
            <p:nvPr/>
          </p:nvSpPr>
          <p:spPr>
            <a:xfrm>
              <a:off x="5357297" y="4567348"/>
              <a:ext cx="9542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Lambda</a:t>
              </a: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41495E23-71B0-667F-29BA-9CC1F950C1E9}"/>
                </a:ext>
              </a:extLst>
            </p:cNvPr>
            <p:cNvSpPr/>
            <p:nvPr/>
          </p:nvSpPr>
          <p:spPr>
            <a:xfrm>
              <a:off x="2179204" y="2472153"/>
              <a:ext cx="758799" cy="2478638"/>
            </a:xfrm>
            <a:prstGeom prst="rect">
              <a:avLst/>
            </a:prstGeom>
            <a:noFill/>
            <a:ln w="25400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AED56116-5E34-4501-06BF-B687EAC803B9}"/>
                </a:ext>
              </a:extLst>
            </p:cNvPr>
            <p:cNvSpPr txBox="1"/>
            <p:nvPr/>
          </p:nvSpPr>
          <p:spPr>
            <a:xfrm>
              <a:off x="2149834" y="4533379"/>
              <a:ext cx="7825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Source</a:t>
              </a:r>
            </a:p>
          </p:txBody>
        </p:sp>
        <p:sp>
          <p:nvSpPr>
            <p:cNvPr id="90" name="Rechteck: abgerundete Ecken 89">
              <a:extLst>
                <a:ext uri="{FF2B5EF4-FFF2-40B4-BE49-F238E27FC236}">
                  <a16:creationId xmlns:a16="http://schemas.microsoft.com/office/drawing/2014/main" id="{DFDA1000-E033-6B23-1955-76C94C3684C6}"/>
                </a:ext>
              </a:extLst>
            </p:cNvPr>
            <p:cNvSpPr/>
            <p:nvPr/>
          </p:nvSpPr>
          <p:spPr>
            <a:xfrm>
              <a:off x="3378558" y="2846027"/>
              <a:ext cx="1205205" cy="751123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2700">
              <a:solidFill>
                <a:srgbClr val="47587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Textfeld 90">
              <a:extLst>
                <a:ext uri="{FF2B5EF4-FFF2-40B4-BE49-F238E27FC236}">
                  <a16:creationId xmlns:a16="http://schemas.microsoft.com/office/drawing/2014/main" id="{9332A6DC-CA15-01D4-682C-0C508936DB02}"/>
                </a:ext>
              </a:extLst>
            </p:cNvPr>
            <p:cNvSpPr txBox="1"/>
            <p:nvPr/>
          </p:nvSpPr>
          <p:spPr>
            <a:xfrm>
              <a:off x="3635635" y="3229374"/>
              <a:ext cx="742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Batch</a:t>
              </a:r>
            </a:p>
          </p:txBody>
        </p:sp>
        <p:sp>
          <p:nvSpPr>
            <p:cNvPr id="92" name="Rechteck: abgerundete Ecken 91">
              <a:extLst>
                <a:ext uri="{FF2B5EF4-FFF2-40B4-BE49-F238E27FC236}">
                  <a16:creationId xmlns:a16="http://schemas.microsoft.com/office/drawing/2014/main" id="{5B93CD21-95F3-3988-4A9D-7A7445285D3B}"/>
                </a:ext>
              </a:extLst>
            </p:cNvPr>
            <p:cNvSpPr/>
            <p:nvPr/>
          </p:nvSpPr>
          <p:spPr>
            <a:xfrm>
              <a:off x="3360213" y="3875477"/>
              <a:ext cx="1205205" cy="751123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2700">
              <a:solidFill>
                <a:srgbClr val="47587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49488C5D-5669-24D5-CC00-5A9943C8474C}"/>
                </a:ext>
              </a:extLst>
            </p:cNvPr>
            <p:cNvSpPr txBox="1"/>
            <p:nvPr/>
          </p:nvSpPr>
          <p:spPr>
            <a:xfrm>
              <a:off x="3589590" y="4199668"/>
              <a:ext cx="7425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Speed</a:t>
              </a:r>
            </a:p>
          </p:txBody>
        </p:sp>
        <p:sp>
          <p:nvSpPr>
            <p:cNvPr id="94" name="Rechteck: abgerundete Ecken 93">
              <a:extLst>
                <a:ext uri="{FF2B5EF4-FFF2-40B4-BE49-F238E27FC236}">
                  <a16:creationId xmlns:a16="http://schemas.microsoft.com/office/drawing/2014/main" id="{89726276-0F86-3313-FBA1-1B2A8FCB5FA1}"/>
                </a:ext>
              </a:extLst>
            </p:cNvPr>
            <p:cNvSpPr/>
            <p:nvPr/>
          </p:nvSpPr>
          <p:spPr>
            <a:xfrm>
              <a:off x="4915193" y="2846027"/>
              <a:ext cx="1205205" cy="751123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 w="12700">
              <a:solidFill>
                <a:srgbClr val="47587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5" name="Textfeld 94">
              <a:extLst>
                <a:ext uri="{FF2B5EF4-FFF2-40B4-BE49-F238E27FC236}">
                  <a16:creationId xmlns:a16="http://schemas.microsoft.com/office/drawing/2014/main" id="{39AD17F7-9C3E-721F-B6D7-85A8C229561F}"/>
                </a:ext>
              </a:extLst>
            </p:cNvPr>
            <p:cNvSpPr txBox="1"/>
            <p:nvPr/>
          </p:nvSpPr>
          <p:spPr>
            <a:xfrm>
              <a:off x="5076535" y="3221588"/>
              <a:ext cx="8834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 err="1">
                  <a:solidFill>
                    <a:srgbClr val="475871"/>
                  </a:solidFill>
                  <a:latin typeface="+mj-lt"/>
                </a:rPr>
                <a:t>Serving</a:t>
              </a:r>
              <a:endParaRPr lang="de-DE" sz="2000" i="1" dirty="0">
                <a:solidFill>
                  <a:srgbClr val="475871"/>
                </a:solidFill>
                <a:latin typeface="+mj-lt"/>
              </a:endParaRPr>
            </a:p>
          </p:txBody>
        </p:sp>
        <p:pic>
          <p:nvPicPr>
            <p:cNvPr id="96" name="Grafik 95" descr="Datenbank mit einfarbiger Füllung">
              <a:extLst>
                <a:ext uri="{FF2B5EF4-FFF2-40B4-BE49-F238E27FC236}">
                  <a16:creationId xmlns:a16="http://schemas.microsoft.com/office/drawing/2014/main" id="{CA3A5DD3-EC39-3B15-62F4-E568ACCD5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58027" y="2880785"/>
              <a:ext cx="457200" cy="457200"/>
            </a:xfrm>
            <a:prstGeom prst="rect">
              <a:avLst/>
            </a:prstGeom>
          </p:spPr>
        </p:pic>
        <p:pic>
          <p:nvPicPr>
            <p:cNvPr id="97" name="Grafik 96" descr="Zahnrad mit einfarbiger Füllung">
              <a:extLst>
                <a:ext uri="{FF2B5EF4-FFF2-40B4-BE49-F238E27FC236}">
                  <a16:creationId xmlns:a16="http://schemas.microsoft.com/office/drawing/2014/main" id="{299F6A0B-16B5-4CBF-27DC-A203955DA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268906" y="2845282"/>
              <a:ext cx="457200" cy="457200"/>
            </a:xfrm>
            <a:prstGeom prst="rect">
              <a:avLst/>
            </a:prstGeom>
          </p:spPr>
        </p:pic>
        <p:pic>
          <p:nvPicPr>
            <p:cNvPr id="98" name="Grafik 97" descr="Blitz mit einfarbiger Füllung">
              <a:extLst>
                <a:ext uri="{FF2B5EF4-FFF2-40B4-BE49-F238E27FC236}">
                  <a16:creationId xmlns:a16="http://schemas.microsoft.com/office/drawing/2014/main" id="{D0E49FF3-7E52-F9F6-655C-BB4D72102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58027" y="3897443"/>
              <a:ext cx="457200" cy="457200"/>
            </a:xfrm>
            <a:prstGeom prst="rect">
              <a:avLst/>
            </a:prstGeom>
          </p:spPr>
        </p:pic>
        <p:sp>
          <p:nvSpPr>
            <p:cNvPr id="99" name="Textfeld 98">
              <a:extLst>
                <a:ext uri="{FF2B5EF4-FFF2-40B4-BE49-F238E27FC236}">
                  <a16:creationId xmlns:a16="http://schemas.microsoft.com/office/drawing/2014/main" id="{3FA1C4B1-737C-DDDD-162C-25B1A234A575}"/>
                </a:ext>
              </a:extLst>
            </p:cNvPr>
            <p:cNvSpPr txBox="1"/>
            <p:nvPr/>
          </p:nvSpPr>
          <p:spPr>
            <a:xfrm>
              <a:off x="6093693" y="4950791"/>
              <a:ext cx="3172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475871"/>
                  </a:solidFill>
                  <a:latin typeface="+mj-lt"/>
                </a:rPr>
                <a:t>[1]</a:t>
              </a:r>
            </a:p>
          </p:txBody>
        </p:sp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00BB5F20-1602-8730-ADFE-6C29FB4D51F4}"/>
                </a:ext>
              </a:extLst>
            </p:cNvPr>
            <p:cNvSpPr txBox="1"/>
            <p:nvPr/>
          </p:nvSpPr>
          <p:spPr>
            <a:xfrm>
              <a:off x="2357719" y="4199668"/>
              <a:ext cx="4516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…</a:t>
              </a:r>
            </a:p>
          </p:txBody>
        </p:sp>
        <p:pic>
          <p:nvPicPr>
            <p:cNvPr id="101" name="Grafik 100" descr="Lager mit einfarbiger Füllung">
              <a:extLst>
                <a:ext uri="{FF2B5EF4-FFF2-40B4-BE49-F238E27FC236}">
                  <a16:creationId xmlns:a16="http://schemas.microsoft.com/office/drawing/2014/main" id="{C9BAE8B7-E2B5-7DDE-6DF5-7D6148772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11222" y="2750147"/>
              <a:ext cx="457200" cy="457200"/>
            </a:xfrm>
            <a:prstGeom prst="rect">
              <a:avLst/>
            </a:prstGeom>
          </p:spPr>
        </p:pic>
        <p:pic>
          <p:nvPicPr>
            <p:cNvPr id="102" name="Grafik 101" descr="Fahrrad mit Personen mit einfarbiger Füllung">
              <a:extLst>
                <a:ext uri="{FF2B5EF4-FFF2-40B4-BE49-F238E27FC236}">
                  <a16:creationId xmlns:a16="http://schemas.microsoft.com/office/drawing/2014/main" id="{266449B7-A63E-AA47-D59E-9B4B733B8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305494" y="3309875"/>
              <a:ext cx="457200" cy="457200"/>
            </a:xfrm>
            <a:prstGeom prst="rect">
              <a:avLst/>
            </a:prstGeom>
          </p:spPr>
        </p:pic>
        <p:cxnSp>
          <p:nvCxnSpPr>
            <p:cNvPr id="103" name="Gerade Verbindung mit Pfeil 102">
              <a:extLst>
                <a:ext uri="{FF2B5EF4-FFF2-40B4-BE49-F238E27FC236}">
                  <a16:creationId xmlns:a16="http://schemas.microsoft.com/office/drawing/2014/main" id="{404ABC68-CA4D-2AE5-E78D-DE3E5123EB3E}"/>
                </a:ext>
              </a:extLst>
            </p:cNvPr>
            <p:cNvCxnSpPr>
              <a:cxnSpLocks/>
              <a:stCxn id="88" idx="3"/>
              <a:endCxn id="92" idx="1"/>
            </p:cNvCxnSpPr>
            <p:nvPr/>
          </p:nvCxnSpPr>
          <p:spPr>
            <a:xfrm>
              <a:off x="2938003" y="3711472"/>
              <a:ext cx="422210" cy="539567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59C17CC0-2FAE-011E-C56D-ED23E57EB7A3}"/>
                </a:ext>
              </a:extLst>
            </p:cNvPr>
            <p:cNvCxnSpPr>
              <a:cxnSpLocks/>
              <a:stCxn id="88" idx="3"/>
              <a:endCxn id="90" idx="1"/>
            </p:cNvCxnSpPr>
            <p:nvPr/>
          </p:nvCxnSpPr>
          <p:spPr>
            <a:xfrm flipV="1">
              <a:off x="2938003" y="3221589"/>
              <a:ext cx="440555" cy="489883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9CB88258-E60B-658D-A158-95C1D408FA2B}"/>
                </a:ext>
              </a:extLst>
            </p:cNvPr>
            <p:cNvSpPr txBox="1"/>
            <p:nvPr/>
          </p:nvSpPr>
          <p:spPr>
            <a:xfrm>
              <a:off x="6566305" y="4560192"/>
              <a:ext cx="71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HMI</a:t>
              </a:r>
            </a:p>
          </p:txBody>
        </p:sp>
        <p:pic>
          <p:nvPicPr>
            <p:cNvPr id="106" name="Grafik 105" descr="Klemmbrett mit einfarbiger Füllung">
              <a:extLst>
                <a:ext uri="{FF2B5EF4-FFF2-40B4-BE49-F238E27FC236}">
                  <a16:creationId xmlns:a16="http://schemas.microsoft.com/office/drawing/2014/main" id="{C272D512-4A6E-CDEC-B09E-CF585577E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605735" y="4026975"/>
              <a:ext cx="572945" cy="572945"/>
            </a:xfrm>
            <a:prstGeom prst="rect">
              <a:avLst/>
            </a:prstGeom>
          </p:spPr>
        </p:pic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58786C68-95D9-92BF-8BA5-BF052E30F336}"/>
                </a:ext>
              </a:extLst>
            </p:cNvPr>
            <p:cNvSpPr/>
            <p:nvPr/>
          </p:nvSpPr>
          <p:spPr>
            <a:xfrm>
              <a:off x="6543966" y="3856248"/>
              <a:ext cx="758799" cy="1088314"/>
            </a:xfrm>
            <a:prstGeom prst="rect">
              <a:avLst/>
            </a:prstGeom>
            <a:noFill/>
            <a:ln w="25400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8DA5D9EE-C74D-3432-9FB7-27EAA79438AB}"/>
                </a:ext>
              </a:extLst>
            </p:cNvPr>
            <p:cNvCxnSpPr>
              <a:cxnSpLocks/>
            </p:cNvCxnSpPr>
            <p:nvPr/>
          </p:nvCxnSpPr>
          <p:spPr>
            <a:xfrm>
              <a:off x="4554000" y="4251038"/>
              <a:ext cx="1989174" cy="0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013E92C5-FB65-611F-3B60-C0677DCC2E08}"/>
                </a:ext>
              </a:extLst>
            </p:cNvPr>
            <p:cNvCxnSpPr>
              <a:cxnSpLocks/>
            </p:cNvCxnSpPr>
            <p:nvPr/>
          </p:nvCxnSpPr>
          <p:spPr>
            <a:xfrm>
              <a:off x="6128619" y="3221588"/>
              <a:ext cx="414549" cy="653889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9F6F6BA9-4500-9B9B-B3CA-46D7A472DD8E}"/>
                </a:ext>
              </a:extLst>
            </p:cNvPr>
            <p:cNvSpPr/>
            <p:nvPr/>
          </p:nvSpPr>
          <p:spPr>
            <a:xfrm>
              <a:off x="6543174" y="2472153"/>
              <a:ext cx="758799" cy="1088314"/>
            </a:xfrm>
            <a:prstGeom prst="rect">
              <a:avLst/>
            </a:prstGeom>
            <a:noFill/>
            <a:ln w="25400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8297C245-9B66-7A7D-B2DA-41E4C6161672}"/>
                </a:ext>
              </a:extLst>
            </p:cNvPr>
            <p:cNvSpPr txBox="1"/>
            <p:nvPr/>
          </p:nvSpPr>
          <p:spPr>
            <a:xfrm>
              <a:off x="6642974" y="3152691"/>
              <a:ext cx="5591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ML</a:t>
              </a:r>
            </a:p>
          </p:txBody>
        </p: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9FC2C0D2-A041-CF55-F530-4AC40C0D72CE}"/>
                </a:ext>
              </a:extLst>
            </p:cNvPr>
            <p:cNvCxnSpPr>
              <a:cxnSpLocks/>
              <a:stCxn id="94" idx="3"/>
            </p:cNvCxnSpPr>
            <p:nvPr/>
          </p:nvCxnSpPr>
          <p:spPr>
            <a:xfrm>
              <a:off x="6120398" y="3221589"/>
              <a:ext cx="422776" cy="7785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3" name="Grafik 112" descr="Gute Idee mit einfarbiger Füllung">
              <a:extLst>
                <a:ext uri="{FF2B5EF4-FFF2-40B4-BE49-F238E27FC236}">
                  <a16:creationId xmlns:a16="http://schemas.microsoft.com/office/drawing/2014/main" id="{C5DFF879-5460-AE84-4075-1E26BD8B3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696200" y="2621137"/>
              <a:ext cx="452745" cy="452745"/>
            </a:xfrm>
            <a:prstGeom prst="rect">
              <a:avLst/>
            </a:prstGeom>
          </p:spPr>
        </p:pic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D5BC4D0C-EC04-A1D2-DD27-B2CC9B0472BF}"/>
                </a:ext>
              </a:extLst>
            </p:cNvPr>
            <p:cNvCxnSpPr>
              <a:cxnSpLocks/>
              <a:stCxn id="90" idx="3"/>
              <a:endCxn id="94" idx="1"/>
            </p:cNvCxnSpPr>
            <p:nvPr/>
          </p:nvCxnSpPr>
          <p:spPr>
            <a:xfrm>
              <a:off x="4583763" y="3221589"/>
              <a:ext cx="331430" cy="0"/>
            </a:xfrm>
            <a:prstGeom prst="straightConnector1">
              <a:avLst/>
            </a:prstGeom>
            <a:ln w="28575">
              <a:solidFill>
                <a:srgbClr val="47587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hteck 117">
              <a:extLst>
                <a:ext uri="{FF2B5EF4-FFF2-40B4-BE49-F238E27FC236}">
                  <a16:creationId xmlns:a16="http://schemas.microsoft.com/office/drawing/2014/main" id="{73683048-3934-8441-8FB3-2BB984CBF08F}"/>
                </a:ext>
              </a:extLst>
            </p:cNvPr>
            <p:cNvSpPr/>
            <p:nvPr/>
          </p:nvSpPr>
          <p:spPr>
            <a:xfrm>
              <a:off x="1910137" y="2216016"/>
              <a:ext cx="6383046" cy="3231471"/>
            </a:xfrm>
            <a:prstGeom prst="rect">
              <a:avLst/>
            </a:prstGeom>
            <a:noFill/>
            <a:ln w="28575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9" name="Textfeld 118">
              <a:extLst>
                <a:ext uri="{FF2B5EF4-FFF2-40B4-BE49-F238E27FC236}">
                  <a16:creationId xmlns:a16="http://schemas.microsoft.com/office/drawing/2014/main" id="{A902409D-93BA-7172-1FDF-F113A0111040}"/>
                </a:ext>
              </a:extLst>
            </p:cNvPr>
            <p:cNvSpPr txBox="1"/>
            <p:nvPr/>
          </p:nvSpPr>
          <p:spPr>
            <a:xfrm>
              <a:off x="7137633" y="5041839"/>
              <a:ext cx="1204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 err="1">
                  <a:solidFill>
                    <a:srgbClr val="475871"/>
                  </a:solidFill>
                  <a:latin typeface="+mj-lt"/>
                </a:rPr>
                <a:t>Local</a:t>
              </a:r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 Store </a:t>
              </a:r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B8EFAFD5-FA33-FFD3-6B49-815397849A30}"/>
                </a:ext>
              </a:extLst>
            </p:cNvPr>
            <p:cNvSpPr/>
            <p:nvPr/>
          </p:nvSpPr>
          <p:spPr>
            <a:xfrm>
              <a:off x="10237089" y="2245556"/>
              <a:ext cx="1201769" cy="3225933"/>
            </a:xfrm>
            <a:prstGeom prst="rect">
              <a:avLst/>
            </a:prstGeom>
            <a:noFill/>
            <a:ln w="28575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1" name="Textfeld 120">
              <a:extLst>
                <a:ext uri="{FF2B5EF4-FFF2-40B4-BE49-F238E27FC236}">
                  <a16:creationId xmlns:a16="http://schemas.microsoft.com/office/drawing/2014/main" id="{E68F6C44-60D6-D7CF-6E94-AC2731E4B84D}"/>
                </a:ext>
              </a:extLst>
            </p:cNvPr>
            <p:cNvSpPr txBox="1"/>
            <p:nvPr/>
          </p:nvSpPr>
          <p:spPr>
            <a:xfrm>
              <a:off x="10338837" y="5082894"/>
              <a:ext cx="9625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 </a:t>
              </a:r>
            </a:p>
          </p:txBody>
        </p:sp>
        <p:sp>
          <p:nvSpPr>
            <p:cNvPr id="125" name="Pfeil: nach links und rechts 124">
              <a:extLst>
                <a:ext uri="{FF2B5EF4-FFF2-40B4-BE49-F238E27FC236}">
                  <a16:creationId xmlns:a16="http://schemas.microsoft.com/office/drawing/2014/main" id="{21BF8CF0-2165-6FE0-B0DD-59E2DD031490}"/>
                </a:ext>
              </a:extLst>
            </p:cNvPr>
            <p:cNvSpPr/>
            <p:nvPr/>
          </p:nvSpPr>
          <p:spPr>
            <a:xfrm>
              <a:off x="8293182" y="3669078"/>
              <a:ext cx="1951874" cy="325032"/>
            </a:xfrm>
            <a:prstGeom prst="leftRightArrow">
              <a:avLst/>
            </a:prstGeom>
            <a:solidFill>
              <a:srgbClr val="47587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84DE67BF-A278-DCDE-5DF0-CC7B9DBCDF0A}"/>
                </a:ext>
              </a:extLst>
            </p:cNvPr>
            <p:cNvSpPr txBox="1"/>
            <p:nvPr/>
          </p:nvSpPr>
          <p:spPr>
            <a:xfrm>
              <a:off x="10431842" y="5071379"/>
              <a:ext cx="8122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Cloud </a:t>
              </a:r>
            </a:p>
          </p:txBody>
        </p:sp>
        <p:pic>
          <p:nvPicPr>
            <p:cNvPr id="131" name="Grafik 130" descr="Gedankenblase Silhouette">
              <a:extLst>
                <a:ext uri="{FF2B5EF4-FFF2-40B4-BE49-F238E27FC236}">
                  <a16:creationId xmlns:a16="http://schemas.microsoft.com/office/drawing/2014/main" id="{E5661604-07AA-A97E-E036-8CEC3B3D3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0390321" y="3374394"/>
              <a:ext cx="914400" cy="914400"/>
            </a:xfrm>
            <a:prstGeom prst="rect">
              <a:avLst/>
            </a:prstGeom>
          </p:spPr>
        </p:pic>
        <p:pic>
          <p:nvPicPr>
            <p:cNvPr id="123" name="Grafik 122" descr="Schild mit einfarbiger Füllung">
              <a:extLst>
                <a:ext uri="{FF2B5EF4-FFF2-40B4-BE49-F238E27FC236}">
                  <a16:creationId xmlns:a16="http://schemas.microsoft.com/office/drawing/2014/main" id="{827EC5DE-F56B-33D5-9A80-3F59DF95C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8836473" y="3336638"/>
              <a:ext cx="914400" cy="914400"/>
            </a:xfrm>
            <a:prstGeom prst="rect">
              <a:avLst/>
            </a:prstGeom>
          </p:spPr>
        </p:pic>
        <p:sp>
          <p:nvSpPr>
            <p:cNvPr id="133" name="Textfeld 132">
              <a:extLst>
                <a:ext uri="{FF2B5EF4-FFF2-40B4-BE49-F238E27FC236}">
                  <a16:creationId xmlns:a16="http://schemas.microsoft.com/office/drawing/2014/main" id="{47967245-EBE7-088B-E237-20C2368FF62F}"/>
                </a:ext>
              </a:extLst>
            </p:cNvPr>
            <p:cNvSpPr txBox="1"/>
            <p:nvPr/>
          </p:nvSpPr>
          <p:spPr>
            <a:xfrm>
              <a:off x="8771497" y="4215363"/>
              <a:ext cx="11318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i="1" dirty="0">
                  <a:solidFill>
                    <a:srgbClr val="475871"/>
                  </a:solidFill>
                  <a:latin typeface="+mj-lt"/>
                </a:rPr>
                <a:t>Firewall / VPN </a:t>
              </a:r>
            </a:p>
          </p:txBody>
        </p:sp>
      </p:grpSp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143" name="Grafik 142" descr="Sperren Silhouette">
            <a:extLst>
              <a:ext uri="{FF2B5EF4-FFF2-40B4-BE49-F238E27FC236}">
                <a16:creationId xmlns:a16="http://schemas.microsoft.com/office/drawing/2014/main" id="{218F4162-FC57-294A-261B-E6DBCC7CB2E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395784" y="3469440"/>
            <a:ext cx="630433" cy="630433"/>
          </a:xfrm>
          <a:prstGeom prst="rect">
            <a:avLst/>
          </a:prstGeom>
        </p:spPr>
      </p:pic>
      <p:sp>
        <p:nvSpPr>
          <p:cNvPr id="144" name="Rechteck 143">
            <a:extLst>
              <a:ext uri="{FF2B5EF4-FFF2-40B4-BE49-F238E27FC236}">
                <a16:creationId xmlns:a16="http://schemas.microsoft.com/office/drawing/2014/main" id="{22E71ABA-F8B0-BB32-4347-F28D877405C1}"/>
              </a:ext>
            </a:extLst>
          </p:cNvPr>
          <p:cNvSpPr/>
          <p:nvPr/>
        </p:nvSpPr>
        <p:spPr>
          <a:xfrm>
            <a:off x="5147608" y="5598037"/>
            <a:ext cx="2567076" cy="1091663"/>
          </a:xfrm>
          <a:prstGeom prst="rect">
            <a:avLst/>
          </a:prstGeom>
          <a:noFill/>
          <a:ln w="28575"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6" name="Grafik 145" descr="Bücher mit einfarbiger Füllung">
            <a:extLst>
              <a:ext uri="{FF2B5EF4-FFF2-40B4-BE49-F238E27FC236}">
                <a16:creationId xmlns:a16="http://schemas.microsoft.com/office/drawing/2014/main" id="{0C3A77F0-0515-7823-4FBD-F87F2F1E5E6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207401" y="5717809"/>
            <a:ext cx="914400" cy="914400"/>
          </a:xfrm>
          <a:prstGeom prst="rect">
            <a:avLst/>
          </a:prstGeom>
        </p:spPr>
      </p:pic>
      <p:sp>
        <p:nvSpPr>
          <p:cNvPr id="147" name="Textfeld 146">
            <a:extLst>
              <a:ext uri="{FF2B5EF4-FFF2-40B4-BE49-F238E27FC236}">
                <a16:creationId xmlns:a16="http://schemas.microsoft.com/office/drawing/2014/main" id="{95051C16-0D05-E05B-190F-9594EE2446AF}"/>
              </a:ext>
            </a:extLst>
          </p:cNvPr>
          <p:cNvSpPr txBox="1"/>
          <p:nvPr/>
        </p:nvSpPr>
        <p:spPr>
          <a:xfrm>
            <a:off x="6312016" y="5981814"/>
            <a:ext cx="1402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 dirty="0">
                <a:solidFill>
                  <a:srgbClr val="475871"/>
                </a:solidFill>
                <a:latin typeface="+mj-lt"/>
              </a:rPr>
              <a:t>Fresh Corner Repository </a:t>
            </a:r>
          </a:p>
        </p:txBody>
      </p:sp>
      <p:cxnSp>
        <p:nvCxnSpPr>
          <p:cNvPr id="149" name="Verbinder: gewinkelt 148">
            <a:extLst>
              <a:ext uri="{FF2B5EF4-FFF2-40B4-BE49-F238E27FC236}">
                <a16:creationId xmlns:a16="http://schemas.microsoft.com/office/drawing/2014/main" id="{C0253CF9-52A8-1FC6-6D96-7647EBAA6A45}"/>
              </a:ext>
            </a:extLst>
          </p:cNvPr>
          <p:cNvCxnSpPr>
            <a:cxnSpLocks/>
            <a:stCxn id="144" idx="3"/>
            <a:endCxn id="127" idx="2"/>
          </p:cNvCxnSpPr>
          <p:nvPr/>
        </p:nvCxnSpPr>
        <p:spPr>
          <a:xfrm flipV="1">
            <a:off x="7714684" y="5489071"/>
            <a:ext cx="2544791" cy="654798"/>
          </a:xfrm>
          <a:prstGeom prst="bentConnector2">
            <a:avLst/>
          </a:prstGeom>
          <a:ln w="28575">
            <a:solidFill>
              <a:srgbClr val="47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5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Tools</a:t>
            </a:r>
            <a:r>
              <a:rPr lang="de-DE" sz="3200" cap="all" spc="3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: Terraform</a:t>
            </a:r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 descr="Server mit einfarbiger Füllung">
            <a:extLst>
              <a:ext uri="{FF2B5EF4-FFF2-40B4-BE49-F238E27FC236}">
                <a16:creationId xmlns:a16="http://schemas.microsoft.com/office/drawing/2014/main" id="{2B66F234-80A3-CEBE-C827-04401647A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061" y="5283571"/>
            <a:ext cx="630000" cy="630000"/>
          </a:xfrm>
          <a:prstGeom prst="rect">
            <a:avLst/>
          </a:prstGeom>
        </p:spPr>
      </p:pic>
      <p:pic>
        <p:nvPicPr>
          <p:cNvPr id="7" name="Grafik 6" descr="Cloud Silhouette">
            <a:extLst>
              <a:ext uri="{FF2B5EF4-FFF2-40B4-BE49-F238E27FC236}">
                <a16:creationId xmlns:a16="http://schemas.microsoft.com/office/drawing/2014/main" id="{111C3424-037E-2B22-EA96-89E8BA192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1603" y="5283571"/>
            <a:ext cx="630000" cy="630000"/>
          </a:xfrm>
          <a:prstGeom prst="rect">
            <a:avLst/>
          </a:prstGeom>
        </p:spPr>
      </p:pic>
      <p:pic>
        <p:nvPicPr>
          <p:cNvPr id="10" name="Grafik 9" descr="Blaupause Silhouette">
            <a:extLst>
              <a:ext uri="{FF2B5EF4-FFF2-40B4-BE49-F238E27FC236}">
                <a16:creationId xmlns:a16="http://schemas.microsoft.com/office/drawing/2014/main" id="{6D27BCAE-40B4-07D0-F0AF-6F9C323559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11603" y="3909205"/>
            <a:ext cx="630000" cy="630000"/>
          </a:xfrm>
          <a:prstGeom prst="rect">
            <a:avLst/>
          </a:prstGeom>
        </p:spPr>
      </p:pic>
      <p:pic>
        <p:nvPicPr>
          <p:cNvPr id="12" name="Grafik 11" descr="Stift mit einfarbiger Füllung">
            <a:extLst>
              <a:ext uri="{FF2B5EF4-FFF2-40B4-BE49-F238E27FC236}">
                <a16:creationId xmlns:a16="http://schemas.microsoft.com/office/drawing/2014/main" id="{BC055006-7655-174F-D1DB-7715223BA0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03290" y="2532073"/>
            <a:ext cx="630000" cy="630000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CAA807AD-B82D-3DA8-1955-FC7B942299F9}"/>
              </a:ext>
            </a:extLst>
          </p:cNvPr>
          <p:cNvSpPr/>
          <p:nvPr/>
        </p:nvSpPr>
        <p:spPr>
          <a:xfrm>
            <a:off x="2061090" y="2392639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22BEFD-40EB-6BAB-6DEB-4102AE07FBC6}"/>
              </a:ext>
            </a:extLst>
          </p:cNvPr>
          <p:cNvSpPr/>
          <p:nvPr/>
        </p:nvSpPr>
        <p:spPr>
          <a:xfrm>
            <a:off x="2061090" y="3767005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86C3F94-2665-02C6-65D0-1E9F1EAFC2E9}"/>
              </a:ext>
            </a:extLst>
          </p:cNvPr>
          <p:cNvSpPr/>
          <p:nvPr/>
        </p:nvSpPr>
        <p:spPr>
          <a:xfrm>
            <a:off x="2069404" y="5141371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1C2B47D-A64A-6A44-6DAE-275E57AFB3D4}"/>
              </a:ext>
            </a:extLst>
          </p:cNvPr>
          <p:cNvSpPr/>
          <p:nvPr/>
        </p:nvSpPr>
        <p:spPr>
          <a:xfrm>
            <a:off x="3305575" y="5141371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486278-3C96-7246-1B68-63FFEF013780}"/>
              </a:ext>
            </a:extLst>
          </p:cNvPr>
          <p:cNvSpPr/>
          <p:nvPr/>
        </p:nvSpPr>
        <p:spPr>
          <a:xfrm>
            <a:off x="882861" y="5141371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4AE5832-F274-D225-38B5-6D54B00F642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518290" y="3307039"/>
            <a:ext cx="0" cy="45996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F84AC98-E2E2-4F43-C34A-74DD41639FDB}"/>
              </a:ext>
            </a:extLst>
          </p:cNvPr>
          <p:cNvCxnSpPr>
            <a:cxnSpLocks/>
          </p:cNvCxnSpPr>
          <p:nvPr/>
        </p:nvCxnSpPr>
        <p:spPr>
          <a:xfrm>
            <a:off x="2526604" y="4695344"/>
            <a:ext cx="0" cy="45996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70D984D-A16E-1A07-30AE-9BA3F48DE0F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526604" y="4925327"/>
            <a:ext cx="1236171" cy="216044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E385BF92-F5DD-FA96-0ABC-4A0DB0661F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315247" y="4925327"/>
            <a:ext cx="1211356" cy="238076"/>
          </a:xfrm>
          <a:prstGeom prst="bentConnector3">
            <a:avLst>
              <a:gd name="adj1" fmla="val 99425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31092127-68F0-77AE-A2DD-F1397875AA04}"/>
              </a:ext>
            </a:extLst>
          </p:cNvPr>
          <p:cNvSpPr txBox="1"/>
          <p:nvPr/>
        </p:nvSpPr>
        <p:spPr>
          <a:xfrm>
            <a:off x="5110896" y="6271815"/>
            <a:ext cx="406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475871"/>
                </a:solidFill>
                <a:latin typeface="+mj-lt"/>
              </a:rPr>
              <a:t>[4]</a:t>
            </a:r>
          </a:p>
        </p:txBody>
      </p:sp>
      <p:pic>
        <p:nvPicPr>
          <p:cNvPr id="36" name="Grafik 35" descr="Schachtel mit einfarbiger Füllung">
            <a:extLst>
              <a:ext uri="{FF2B5EF4-FFF2-40B4-BE49-F238E27FC236}">
                <a16:creationId xmlns:a16="http://schemas.microsoft.com/office/drawing/2014/main" id="{3EF45F44-3621-5077-607A-40742E1C58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47775" y="5283571"/>
            <a:ext cx="630000" cy="630000"/>
          </a:xfrm>
          <a:prstGeom prst="rect">
            <a:avLst/>
          </a:prstGeom>
        </p:spPr>
      </p:pic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6C9C5BC4-7243-233B-327E-EC1B371284FC}"/>
              </a:ext>
            </a:extLst>
          </p:cNvPr>
          <p:cNvCxnSpPr>
            <a:cxnSpLocks/>
          </p:cNvCxnSpPr>
          <p:nvPr/>
        </p:nvCxnSpPr>
        <p:spPr>
          <a:xfrm>
            <a:off x="3762775" y="4925327"/>
            <a:ext cx="1236171" cy="216044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52B7BF16-2997-45BB-40A9-3C0888D9F319}"/>
              </a:ext>
            </a:extLst>
          </p:cNvPr>
          <p:cNvSpPr/>
          <p:nvPr/>
        </p:nvSpPr>
        <p:spPr>
          <a:xfrm>
            <a:off x="4541746" y="5141371"/>
            <a:ext cx="914400" cy="91440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C62FC0A-C25E-D8E1-4F0C-9C4384734421}"/>
              </a:ext>
            </a:extLst>
          </p:cNvPr>
          <p:cNvSpPr txBox="1"/>
          <p:nvPr/>
        </p:nvSpPr>
        <p:spPr>
          <a:xfrm>
            <a:off x="4683946" y="5357415"/>
            <a:ext cx="6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…</a:t>
            </a:r>
          </a:p>
        </p:txBody>
      </p:sp>
      <p:graphicFrame>
        <p:nvGraphicFramePr>
          <p:cNvPr id="137" name="Textfeld 39">
            <a:extLst>
              <a:ext uri="{FF2B5EF4-FFF2-40B4-BE49-F238E27FC236}">
                <a16:creationId xmlns:a16="http://schemas.microsoft.com/office/drawing/2014/main" id="{4FD042DC-411A-A3E7-581D-AA957273E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3109587"/>
              </p:ext>
            </p:extLst>
          </p:nvPr>
        </p:nvGraphicFramePr>
        <p:xfrm>
          <a:off x="6096000" y="2166257"/>
          <a:ext cx="5758541" cy="3754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41" name="Textfeld 40">
            <a:extLst>
              <a:ext uri="{FF2B5EF4-FFF2-40B4-BE49-F238E27FC236}">
                <a16:creationId xmlns:a16="http://schemas.microsoft.com/office/drawing/2014/main" id="{978FBD70-65C4-322E-ED11-2D406A0D2D1E}"/>
              </a:ext>
            </a:extLst>
          </p:cNvPr>
          <p:cNvSpPr txBox="1"/>
          <p:nvPr/>
        </p:nvSpPr>
        <p:spPr>
          <a:xfrm>
            <a:off x="10885713" y="6271815"/>
            <a:ext cx="96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475871"/>
                </a:solidFill>
                <a:latin typeface="+mj-lt"/>
              </a:rPr>
              <a:t>[3],[4],[5]</a:t>
            </a:r>
          </a:p>
        </p:txBody>
      </p:sp>
    </p:spTree>
    <p:extLst>
      <p:ext uri="{BB962C8B-B14F-4D97-AF65-F5344CB8AC3E}">
        <p14:creationId xmlns:p14="http://schemas.microsoft.com/office/powerpoint/2010/main" val="17391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Tools: Docker And </a:t>
            </a:r>
            <a:r>
              <a:rPr lang="de-DE" sz="3200" cap="all" spc="3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Kubernetes</a:t>
            </a:r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D23B540F-6CAE-1530-11DE-5CFF94D76F35}"/>
              </a:ext>
            </a:extLst>
          </p:cNvPr>
          <p:cNvGrpSpPr/>
          <p:nvPr/>
        </p:nvGrpSpPr>
        <p:grpSpPr>
          <a:xfrm>
            <a:off x="2107778" y="2307769"/>
            <a:ext cx="1181100" cy="1045029"/>
            <a:chOff x="1804307" y="2220687"/>
            <a:chExt cx="1181100" cy="1045029"/>
          </a:xfrm>
        </p:grpSpPr>
        <p:pic>
          <p:nvPicPr>
            <p:cNvPr id="18" name="Grafik 17" descr="Lenkrad mit einfarbiger Füllung">
              <a:extLst>
                <a:ext uri="{FF2B5EF4-FFF2-40B4-BE49-F238E27FC236}">
                  <a16:creationId xmlns:a16="http://schemas.microsoft.com/office/drawing/2014/main" id="{0D2D13BB-E49C-AD4F-38E7-32316C8F0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7657" y="2275115"/>
              <a:ext cx="914400" cy="914400"/>
            </a:xfrm>
            <a:prstGeom prst="rect">
              <a:avLst/>
            </a:prstGeom>
          </p:spPr>
        </p:pic>
        <p:sp>
          <p:nvSpPr>
            <p:cNvPr id="20" name="Sechseck 19">
              <a:extLst>
                <a:ext uri="{FF2B5EF4-FFF2-40B4-BE49-F238E27FC236}">
                  <a16:creationId xmlns:a16="http://schemas.microsoft.com/office/drawing/2014/main" id="{FE9156D2-C836-3779-6F68-C427A6962E9D}"/>
                </a:ext>
              </a:extLst>
            </p:cNvPr>
            <p:cNvSpPr/>
            <p:nvPr/>
          </p:nvSpPr>
          <p:spPr>
            <a:xfrm>
              <a:off x="1804307" y="2220687"/>
              <a:ext cx="1181100" cy="1045029"/>
            </a:xfrm>
            <a:prstGeom prst="hexagon">
              <a:avLst/>
            </a:prstGeom>
            <a:noFill/>
            <a:ln w="28575">
              <a:solidFill>
                <a:srgbClr val="4758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ADC330F-5DC0-A25C-9F44-6D6549E1A8C2}"/>
              </a:ext>
            </a:extLst>
          </p:cNvPr>
          <p:cNvGrpSpPr/>
          <p:nvPr/>
        </p:nvGrpSpPr>
        <p:grpSpPr>
          <a:xfrm>
            <a:off x="2100943" y="3886201"/>
            <a:ext cx="1181100" cy="1039126"/>
            <a:chOff x="1804307" y="4169229"/>
            <a:chExt cx="630000" cy="630000"/>
          </a:xfrm>
        </p:grpSpPr>
        <p:pic>
          <p:nvPicPr>
            <p:cNvPr id="9" name="Grafik 8" descr="Schachtel mit einfarbiger Füllung">
              <a:extLst>
                <a:ext uri="{FF2B5EF4-FFF2-40B4-BE49-F238E27FC236}">
                  <a16:creationId xmlns:a16="http://schemas.microsoft.com/office/drawing/2014/main" id="{9A7A620C-785A-1D07-524C-9CF863A9EE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58050" y="4222972"/>
              <a:ext cx="522514" cy="522514"/>
            </a:xfrm>
            <a:prstGeom prst="rect">
              <a:avLst/>
            </a:prstGeom>
          </p:spPr>
        </p:pic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E43A116-A615-7D83-18AB-47D7FFDB356C}"/>
                </a:ext>
              </a:extLst>
            </p:cNvPr>
            <p:cNvSpPr/>
            <p:nvPr/>
          </p:nvSpPr>
          <p:spPr>
            <a:xfrm>
              <a:off x="1804307" y="4169229"/>
              <a:ext cx="630000" cy="63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7C9F4E3E-9D4B-1C08-6E9B-306D5C962215}"/>
              </a:ext>
            </a:extLst>
          </p:cNvPr>
          <p:cNvGrpSpPr/>
          <p:nvPr/>
        </p:nvGrpSpPr>
        <p:grpSpPr>
          <a:xfrm>
            <a:off x="3344636" y="5112248"/>
            <a:ext cx="1181100" cy="1039126"/>
            <a:chOff x="1804307" y="4169229"/>
            <a:chExt cx="630000" cy="630000"/>
          </a:xfrm>
        </p:grpSpPr>
        <p:pic>
          <p:nvPicPr>
            <p:cNvPr id="33" name="Grafik 32" descr="Schachtel mit einfarbiger Füllung">
              <a:extLst>
                <a:ext uri="{FF2B5EF4-FFF2-40B4-BE49-F238E27FC236}">
                  <a16:creationId xmlns:a16="http://schemas.microsoft.com/office/drawing/2014/main" id="{EB2A9E4D-0974-7FEE-ED21-6AAF6CDF0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58050" y="4222972"/>
              <a:ext cx="522514" cy="522514"/>
            </a:xfrm>
            <a:prstGeom prst="rect">
              <a:avLst/>
            </a:prstGeom>
          </p:spPr>
        </p:pic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32ED788-2C52-41CF-E1EB-3C2802C96AD5}"/>
                </a:ext>
              </a:extLst>
            </p:cNvPr>
            <p:cNvSpPr/>
            <p:nvPr/>
          </p:nvSpPr>
          <p:spPr>
            <a:xfrm>
              <a:off x="1804307" y="4169229"/>
              <a:ext cx="630000" cy="63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35DD18BD-2EAB-21B1-5A61-3C2A5C12E2EC}"/>
              </a:ext>
            </a:extLst>
          </p:cNvPr>
          <p:cNvGrpSpPr/>
          <p:nvPr/>
        </p:nvGrpSpPr>
        <p:grpSpPr>
          <a:xfrm>
            <a:off x="919843" y="5112248"/>
            <a:ext cx="1181100" cy="1039126"/>
            <a:chOff x="1804307" y="4169229"/>
            <a:chExt cx="630000" cy="630000"/>
          </a:xfrm>
        </p:grpSpPr>
        <p:pic>
          <p:nvPicPr>
            <p:cNvPr id="42" name="Grafik 41" descr="Schachtel mit einfarbiger Füllung">
              <a:extLst>
                <a:ext uri="{FF2B5EF4-FFF2-40B4-BE49-F238E27FC236}">
                  <a16:creationId xmlns:a16="http://schemas.microsoft.com/office/drawing/2014/main" id="{EE635BA5-3F49-FD3F-9344-08452C4F2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58050" y="4222972"/>
              <a:ext cx="522514" cy="522514"/>
            </a:xfrm>
            <a:prstGeom prst="rect">
              <a:avLst/>
            </a:prstGeom>
          </p:spPr>
        </p:pic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A94891C0-4DB8-AC8F-14A2-C4C8D90BD7F1}"/>
                </a:ext>
              </a:extLst>
            </p:cNvPr>
            <p:cNvSpPr/>
            <p:nvPr/>
          </p:nvSpPr>
          <p:spPr>
            <a:xfrm>
              <a:off x="1804307" y="4169229"/>
              <a:ext cx="630000" cy="63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A35BCD9-A514-901A-E35E-65BB0300D13B}"/>
              </a:ext>
            </a:extLst>
          </p:cNvPr>
          <p:cNvCxnSpPr>
            <a:cxnSpLocks/>
            <a:stCxn id="43" idx="0"/>
            <a:endCxn id="35" idx="0"/>
          </p:cNvCxnSpPr>
          <p:nvPr/>
        </p:nvCxnSpPr>
        <p:spPr>
          <a:xfrm rot="5400000" flipH="1" flipV="1">
            <a:off x="2722789" y="3899852"/>
            <a:ext cx="12700" cy="2424793"/>
          </a:xfrm>
          <a:prstGeom prst="bentConnector3">
            <a:avLst>
              <a:gd name="adj1" fmla="val 11999992"/>
            </a:avLst>
          </a:prstGeom>
          <a:ln w="28575">
            <a:solidFill>
              <a:srgbClr val="47587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FDCCB42-B2BE-ED79-60C7-791C8993A748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691492" y="3352798"/>
            <a:ext cx="1" cy="533403"/>
          </a:xfrm>
          <a:prstGeom prst="straightConnector1">
            <a:avLst/>
          </a:prstGeom>
          <a:ln w="28575">
            <a:solidFill>
              <a:srgbClr val="47587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88BFC6CD-906E-B969-AC13-1EC5CBC2FFC7}"/>
              </a:ext>
            </a:extLst>
          </p:cNvPr>
          <p:cNvSpPr txBox="1"/>
          <p:nvPr/>
        </p:nvSpPr>
        <p:spPr>
          <a:xfrm>
            <a:off x="4255618" y="6271815"/>
            <a:ext cx="540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475871"/>
                </a:solidFill>
                <a:latin typeface="+mj-lt"/>
              </a:rPr>
              <a:t>[6]</a:t>
            </a:r>
            <a:endParaRPr lang="de-DE" dirty="0"/>
          </a:p>
        </p:txBody>
      </p:sp>
      <p:graphicFrame>
        <p:nvGraphicFramePr>
          <p:cNvPr id="60" name="Textfeld 39">
            <a:extLst>
              <a:ext uri="{FF2B5EF4-FFF2-40B4-BE49-F238E27FC236}">
                <a16:creationId xmlns:a16="http://schemas.microsoft.com/office/drawing/2014/main" id="{919B6182-424C-796F-365E-B77EB7FD1B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273788"/>
              </p:ext>
            </p:extLst>
          </p:nvPr>
        </p:nvGraphicFramePr>
        <p:xfrm>
          <a:off x="6096000" y="2166257"/>
          <a:ext cx="5758541" cy="410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1" name="Textfeld 60">
            <a:extLst>
              <a:ext uri="{FF2B5EF4-FFF2-40B4-BE49-F238E27FC236}">
                <a16:creationId xmlns:a16="http://schemas.microsoft.com/office/drawing/2014/main" id="{B9126EC0-32FC-6476-CB88-26B0D2802FCE}"/>
              </a:ext>
            </a:extLst>
          </p:cNvPr>
          <p:cNvSpPr txBox="1"/>
          <p:nvPr/>
        </p:nvSpPr>
        <p:spPr>
          <a:xfrm>
            <a:off x="10868689" y="6320732"/>
            <a:ext cx="1323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475871"/>
                </a:solidFill>
                <a:latin typeface="+mj-lt"/>
              </a:rPr>
              <a:t>[7], [8], [9]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46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Tools: </a:t>
            </a:r>
            <a:r>
              <a:rPr lang="de-DE" sz="3200" cap="all" spc="3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Github</a:t>
            </a:r>
            <a:endParaRPr lang="de-DE" sz="3200" cap="all" spc="3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0" name="Textfeld 39">
            <a:extLst>
              <a:ext uri="{FF2B5EF4-FFF2-40B4-BE49-F238E27FC236}">
                <a16:creationId xmlns:a16="http://schemas.microsoft.com/office/drawing/2014/main" id="{919B6182-424C-796F-365E-B77EB7FD1B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2781870"/>
              </p:ext>
            </p:extLst>
          </p:nvPr>
        </p:nvGraphicFramePr>
        <p:xfrm>
          <a:off x="6096000" y="2166257"/>
          <a:ext cx="5747657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1" name="Textfeld 60">
            <a:extLst>
              <a:ext uri="{FF2B5EF4-FFF2-40B4-BE49-F238E27FC236}">
                <a16:creationId xmlns:a16="http://schemas.microsoft.com/office/drawing/2014/main" id="{B9126EC0-32FC-6476-CB88-26B0D2802FCE}"/>
              </a:ext>
            </a:extLst>
          </p:cNvPr>
          <p:cNvSpPr txBox="1"/>
          <p:nvPr/>
        </p:nvSpPr>
        <p:spPr>
          <a:xfrm>
            <a:off x="10955775" y="5937306"/>
            <a:ext cx="1323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475871"/>
                </a:solidFill>
                <a:latin typeface="+mj-lt"/>
              </a:rPr>
              <a:t>[10], [11]</a:t>
            </a:r>
            <a:endParaRPr lang="de-DE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4BE3733-EB69-543F-FDED-C8121E918075}"/>
              </a:ext>
            </a:extLst>
          </p:cNvPr>
          <p:cNvGrpSpPr/>
          <p:nvPr/>
        </p:nvGrpSpPr>
        <p:grpSpPr>
          <a:xfrm>
            <a:off x="661884" y="2465865"/>
            <a:ext cx="3437058" cy="3450834"/>
            <a:chOff x="661884" y="2465865"/>
            <a:chExt cx="3437058" cy="3450834"/>
          </a:xfrm>
        </p:grpSpPr>
        <p:pic>
          <p:nvPicPr>
            <p:cNvPr id="3" name="Grafik 2" descr="Bücher mit einfarbiger Füllung">
              <a:extLst>
                <a:ext uri="{FF2B5EF4-FFF2-40B4-BE49-F238E27FC236}">
                  <a16:creationId xmlns:a16="http://schemas.microsoft.com/office/drawing/2014/main" id="{1F88DD25-7E5A-6711-CFC6-A95A2E6FD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42185" y="3719056"/>
              <a:ext cx="720000" cy="720000"/>
            </a:xfrm>
            <a:prstGeom prst="rect">
              <a:avLst/>
            </a:prstGeom>
          </p:spPr>
        </p:pic>
        <p:pic>
          <p:nvPicPr>
            <p:cNvPr id="5" name="Grafik 4" descr="Programmierer mit einfarbiger Füllung">
              <a:extLst>
                <a:ext uri="{FF2B5EF4-FFF2-40B4-BE49-F238E27FC236}">
                  <a16:creationId xmlns:a16="http://schemas.microsoft.com/office/drawing/2014/main" id="{A811814A-A799-997C-C01D-F4FFF1F50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42185" y="2465865"/>
              <a:ext cx="720000" cy="720000"/>
            </a:xfrm>
            <a:prstGeom prst="rect">
              <a:avLst/>
            </a:prstGeom>
          </p:spPr>
        </p:pic>
        <p:pic>
          <p:nvPicPr>
            <p:cNvPr id="7" name="Grafik 6" descr="Schachtel mit einfarbiger Füllung">
              <a:extLst>
                <a:ext uri="{FF2B5EF4-FFF2-40B4-BE49-F238E27FC236}">
                  <a16:creationId xmlns:a16="http://schemas.microsoft.com/office/drawing/2014/main" id="{AA8B7AE1-B0A6-F922-78EA-6FA716AE8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3657" y="5196699"/>
              <a:ext cx="720000" cy="720000"/>
            </a:xfrm>
            <a:prstGeom prst="rect">
              <a:avLst/>
            </a:prstGeom>
          </p:spPr>
        </p:pic>
        <p:pic>
          <p:nvPicPr>
            <p:cNvPr id="10" name="Grafik 9" descr="Cloudcomputing Silhouette">
              <a:extLst>
                <a:ext uri="{FF2B5EF4-FFF2-40B4-BE49-F238E27FC236}">
                  <a16:creationId xmlns:a16="http://schemas.microsoft.com/office/drawing/2014/main" id="{EE898C15-9D70-97E7-16F6-8357FA9F6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78942" y="5196699"/>
              <a:ext cx="720000" cy="720000"/>
            </a:xfrm>
            <a:prstGeom prst="rect">
              <a:avLst/>
            </a:prstGeom>
          </p:spPr>
        </p:pic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FC4EF238-3F7B-B8F4-EE92-4F40CDAE5A7E}"/>
                </a:ext>
              </a:extLst>
            </p:cNvPr>
            <p:cNvCxnSpPr>
              <a:cxnSpLocks/>
              <a:stCxn id="5" idx="2"/>
              <a:endCxn id="3" idx="0"/>
            </p:cNvCxnSpPr>
            <p:nvPr/>
          </p:nvCxnSpPr>
          <p:spPr>
            <a:xfrm>
              <a:off x="2402185" y="3185865"/>
              <a:ext cx="0" cy="53319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FF8672FA-B1FC-1792-1CE8-3802C223490A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 flipH="1">
              <a:off x="1403657" y="4439056"/>
              <a:ext cx="998528" cy="7576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4DD0EE09-50CF-C0D6-79F9-1DB16C34A442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2402185" y="4439056"/>
              <a:ext cx="946908" cy="75764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1D37541-CC69-F0AC-02E8-EF79F20B11EE}"/>
                </a:ext>
              </a:extLst>
            </p:cNvPr>
            <p:cNvSpPr/>
            <p:nvPr/>
          </p:nvSpPr>
          <p:spPr>
            <a:xfrm>
              <a:off x="2042185" y="2465865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62B81581-9E6A-97DC-8122-80BF1AE269C4}"/>
                </a:ext>
              </a:extLst>
            </p:cNvPr>
            <p:cNvSpPr/>
            <p:nvPr/>
          </p:nvSpPr>
          <p:spPr>
            <a:xfrm>
              <a:off x="2042185" y="3719056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8D0C771-1233-9C06-E1E8-C1BA6B8642F9}"/>
                </a:ext>
              </a:extLst>
            </p:cNvPr>
            <p:cNvSpPr/>
            <p:nvPr/>
          </p:nvSpPr>
          <p:spPr>
            <a:xfrm>
              <a:off x="661884" y="5196699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1C2F4182-F827-51C9-1469-8699F6985999}"/>
                </a:ext>
              </a:extLst>
            </p:cNvPr>
            <p:cNvSpPr/>
            <p:nvPr/>
          </p:nvSpPr>
          <p:spPr>
            <a:xfrm>
              <a:off x="3349093" y="5196699"/>
              <a:ext cx="720000" cy="7200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A1EE01EA-77E5-E614-14EA-D9CDA251C3C3}"/>
              </a:ext>
            </a:extLst>
          </p:cNvPr>
          <p:cNvSpPr txBox="1"/>
          <p:nvPr/>
        </p:nvSpPr>
        <p:spPr>
          <a:xfrm>
            <a:off x="3709093" y="5937306"/>
            <a:ext cx="544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>
                <a:solidFill>
                  <a:srgbClr val="475871"/>
                </a:solidFill>
                <a:latin typeface="+mj-lt"/>
              </a:rPr>
              <a:t>[12]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581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60E656CF-5823-8117-B766-5E56A62C9616}"/>
              </a:ext>
            </a:extLst>
          </p:cNvPr>
          <p:cNvSpPr/>
          <p:nvPr/>
        </p:nvSpPr>
        <p:spPr>
          <a:xfrm>
            <a:off x="0" y="0"/>
            <a:ext cx="4068660" cy="6858000"/>
          </a:xfrm>
          <a:prstGeom prst="rect">
            <a:avLst/>
          </a:prstGeom>
          <a:solidFill>
            <a:srgbClr val="4758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113741F-AD87-53C7-EF8F-74777CE3CAF9}"/>
              </a:ext>
            </a:extLst>
          </p:cNvPr>
          <p:cNvSpPr txBox="1"/>
          <p:nvPr/>
        </p:nvSpPr>
        <p:spPr>
          <a:xfrm>
            <a:off x="457199" y="3136612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D81A2D5-4B5F-7030-5FC2-FF872B0ABEC0}"/>
              </a:ext>
            </a:extLst>
          </p:cNvPr>
          <p:cNvSpPr/>
          <p:nvPr/>
        </p:nvSpPr>
        <p:spPr>
          <a:xfrm>
            <a:off x="4824968" y="709211"/>
            <a:ext cx="6596743" cy="5271796"/>
          </a:xfrm>
          <a:prstGeom prst="rect">
            <a:avLst/>
          </a:prstGeom>
          <a:solidFill>
            <a:srgbClr val="6C798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Software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DevOps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DataOps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standard</a:t>
            </a:r>
            <a:endParaRPr lang="de-DE" sz="2000" i="1" dirty="0">
              <a:solidFill>
                <a:schemeClr val="bg1"/>
              </a:solidFill>
              <a:latin typeface="+mj-lt"/>
            </a:endParaRPr>
          </a:p>
          <a:p>
            <a:pPr marL="457200" lvl="2">
              <a:spcBef>
                <a:spcPts val="1000"/>
              </a:spcBef>
              <a:buSzPct val="70000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	Microservices,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Infrasturcure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as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 Code, CI/CD, …</a:t>
            </a:r>
          </a:p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Lambda-Architektur</a:t>
            </a:r>
          </a:p>
          <a:p>
            <a:pPr marL="457200" lvl="2">
              <a:spcBef>
                <a:spcPts val="1000"/>
              </a:spcBef>
              <a:buSzPct val="70000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	Batch - and Streaming -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handling</a:t>
            </a:r>
            <a:endParaRPr lang="de-DE" sz="2000" i="1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Tools</a:t>
            </a:r>
          </a:p>
          <a:p>
            <a:pPr marL="0" lvl="1">
              <a:spcBef>
                <a:spcPts val="1000"/>
              </a:spcBef>
              <a:buSzPct val="70000"/>
            </a:pPr>
            <a:r>
              <a:rPr lang="de-DE" sz="2000" i="1" dirty="0">
                <a:solidFill>
                  <a:schemeClr val="bg1"/>
                </a:solidFill>
                <a:latin typeface="+mj-lt"/>
              </a:rPr>
              <a:t>	Terraform,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Github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, Docker, </a:t>
            </a:r>
            <a:r>
              <a:rPr lang="de-DE" sz="2000" i="1" dirty="0" err="1">
                <a:solidFill>
                  <a:schemeClr val="bg1"/>
                </a:solidFill>
                <a:latin typeface="+mj-lt"/>
              </a:rPr>
              <a:t>Kubernetes</a:t>
            </a:r>
            <a:r>
              <a:rPr lang="de-DE" sz="2000" i="1" dirty="0">
                <a:solidFill>
                  <a:schemeClr val="bg1"/>
                </a:solidFill>
                <a:latin typeface="+mj-lt"/>
              </a:rPr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3611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hteck 134">
            <a:extLst>
              <a:ext uri="{FF2B5EF4-FFF2-40B4-BE49-F238E27FC236}">
                <a16:creationId xmlns:a16="http://schemas.microsoft.com/office/drawing/2014/main" id="{17554CC7-8C32-ECA1-5750-44A3B38EF1E7}"/>
              </a:ext>
            </a:extLst>
          </p:cNvPr>
          <p:cNvSpPr/>
          <p:nvPr/>
        </p:nvSpPr>
        <p:spPr>
          <a:xfrm>
            <a:off x="0" y="0"/>
            <a:ext cx="12192000" cy="1932674"/>
          </a:xfrm>
          <a:prstGeom prst="rect">
            <a:avLst/>
          </a:prstGeom>
          <a:solidFill>
            <a:srgbClr val="475871"/>
          </a:solidFill>
          <a:ln>
            <a:solidFill>
              <a:srgbClr val="4758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cap="all" spc="3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Literaturverzeichnis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E62AABD-6674-5359-0115-9D70DA89CBB2}"/>
              </a:ext>
            </a:extLst>
          </p:cNvPr>
          <p:cNvSpPr txBox="1"/>
          <p:nvPr/>
        </p:nvSpPr>
        <p:spPr>
          <a:xfrm>
            <a:off x="0" y="2321170"/>
            <a:ext cx="10101943" cy="4110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[1] 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Nathan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Marz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 and James Warren | 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Big Data : Entwicklung und Programmierung von Systemen für große Datenmengen </a:t>
            </a:r>
            <a:br>
              <a:rPr lang="de-DE" sz="1600" i="1" dirty="0">
                <a:solidFill>
                  <a:srgbClr val="475871"/>
                </a:solidFill>
                <a:latin typeface="+mj-lt"/>
              </a:rPr>
            </a:br>
            <a:r>
              <a:rPr lang="de-DE" sz="1600" i="1" dirty="0">
                <a:solidFill>
                  <a:srgbClr val="475871"/>
                </a:solidFill>
                <a:latin typeface="+mj-lt"/>
              </a:rPr>
              <a:t>und Einsatz der Lambda-Architektur 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|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mitp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 | Auflage: 1 | 2016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[2] </a:t>
            </a:r>
            <a:r>
              <a:rPr lang="de-DE" sz="1600" i="1" dirty="0">
                <a:solidFill>
                  <a:srgbClr val="475871"/>
                </a:solidFill>
                <a:latin typeface="+mj-lt"/>
                <a:hlinkClick r:id="rId3"/>
              </a:rPr>
              <a:t>https://www.dataops.live/what-is-dataops#how-dataops-works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[3]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Brikman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,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Yevgeniy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 | 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Terraform : up and running [electronic resource] : writing infrastructure as code | 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 O'Reilly | Auflage: 2 | 2019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[4] </a:t>
            </a:r>
            <a:r>
              <a:rPr lang="de-DE" sz="1600" i="1" dirty="0">
                <a:solidFill>
                  <a:srgbClr val="475871"/>
                </a:solidFill>
                <a:latin typeface="+mj-lt"/>
                <a:hlinkClick r:id="rId4"/>
              </a:rPr>
              <a:t>https://developer.hashicorp.com/terraform/intro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[5] </a:t>
            </a:r>
            <a:r>
              <a:rPr lang="de-DE" sz="1600" i="1" dirty="0">
                <a:solidFill>
                  <a:srgbClr val="475871"/>
                </a:solidFill>
                <a:latin typeface="+mj-lt"/>
                <a:hlinkClick r:id="rId5"/>
              </a:rPr>
              <a:t>https://www.ionos.de/digitalguide/server/tools/was-ist-terraform/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[6] </a:t>
            </a:r>
            <a:r>
              <a:rPr lang="de-DE" sz="1600" i="1" dirty="0">
                <a:solidFill>
                  <a:srgbClr val="475871"/>
                </a:solidFill>
                <a:latin typeface="+mj-lt"/>
                <a:hlinkClick r:id="rId6"/>
              </a:rPr>
              <a:t>https://www.atlassian.com/microservices/microservices-architecture/kubernetes-vs-docker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[7] </a:t>
            </a:r>
            <a:r>
              <a:rPr lang="de-DE" sz="1600" i="1" dirty="0">
                <a:solidFill>
                  <a:srgbClr val="475871"/>
                </a:solidFill>
                <a:latin typeface="+mj-lt"/>
                <a:hlinkClick r:id="rId7"/>
              </a:rPr>
              <a:t>https://k21academy.com/docker-kubernetes/kubernetes-vs-docker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[8] </a:t>
            </a:r>
            <a:r>
              <a:rPr lang="de-DE" sz="1600" i="1" dirty="0">
                <a:solidFill>
                  <a:srgbClr val="475871"/>
                </a:solidFill>
                <a:latin typeface="+mj-lt"/>
                <a:hlinkClick r:id="rId8"/>
              </a:rPr>
              <a:t>https://www.ibm.com/blog/kubernetes-vs-docker/</a:t>
            </a:r>
            <a:endParaRPr lang="de-DE" sz="1600" i="1" dirty="0">
              <a:solidFill>
                <a:srgbClr val="475871"/>
              </a:solidFill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i="1" dirty="0">
                <a:solidFill>
                  <a:srgbClr val="475871"/>
                </a:solidFill>
                <a:latin typeface="+mj-lt"/>
              </a:rPr>
              <a:t>[9] Victor </a:t>
            </a:r>
            <a:r>
              <a:rPr lang="de-DE" sz="1600" i="1" dirty="0" err="1">
                <a:solidFill>
                  <a:srgbClr val="475871"/>
                </a:solidFill>
                <a:latin typeface="+mj-lt"/>
              </a:rPr>
              <a:t>Farcic</a:t>
            </a:r>
            <a:r>
              <a:rPr lang="de-DE" sz="1600" i="1" dirty="0">
                <a:solidFill>
                  <a:srgbClr val="475871"/>
                </a:solidFill>
                <a:latin typeface="+mj-lt"/>
              </a:rPr>
              <a:t> |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Title:The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 DevOps 2.0 Toolkit |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Packt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 Publishing Ltd. | </a:t>
            </a:r>
            <a:r>
              <a:rPr lang="en-US" sz="1600" i="1" dirty="0" err="1">
                <a:solidFill>
                  <a:srgbClr val="475871"/>
                </a:solidFill>
                <a:latin typeface="+mj-lt"/>
              </a:rPr>
              <a:t>Auflage</a:t>
            </a:r>
            <a:r>
              <a:rPr lang="en-US" sz="1600" i="1" dirty="0">
                <a:solidFill>
                  <a:srgbClr val="475871"/>
                </a:solidFill>
                <a:latin typeface="+mj-lt"/>
              </a:rPr>
              <a:t>: 1 | 2016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355615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D242E"/>
    </a:dk2>
    <a:lt2>
      <a:srgbClr val="F2F1F1"/>
    </a:lt2>
    <a:accent1>
      <a:srgbClr val="4472C4"/>
    </a:accent1>
    <a:accent2>
      <a:srgbClr val="ED7D31"/>
    </a:accent2>
    <a:accent3>
      <a:srgbClr val="A3A3A3"/>
    </a:accent3>
    <a:accent4>
      <a:srgbClr val="CF9B00"/>
    </a:accent4>
    <a:accent5>
      <a:srgbClr val="5B9BD5"/>
    </a:accent5>
    <a:accent6>
      <a:srgbClr val="70AD47"/>
    </a:accent6>
    <a:hlink>
      <a:srgbClr val="D26012"/>
    </a:hlink>
    <a:folHlink>
      <a:srgbClr val="9A587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2120</Words>
  <Application>Microsoft Office PowerPoint</Application>
  <PresentationFormat>Breitbild</PresentationFormat>
  <Paragraphs>193</Paragraphs>
  <Slides>10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Gill Sans MT</vt:lpstr>
      <vt:lpstr>Goudy Old Style</vt:lpstr>
      <vt:lpstr>Inter</vt:lpstr>
      <vt:lpstr>OpenSansRegular</vt:lpstr>
      <vt:lpstr>robotolight</vt:lpstr>
      <vt:lpstr>robotoregular</vt:lpstr>
      <vt:lpstr>ClassicFrameVTI</vt:lpstr>
      <vt:lpstr>Optima @  Fresh Corner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Voith Group of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 @  Fresh Corner</dc:title>
  <dc:creator>Willkens, Tim</dc:creator>
  <cp:lastModifiedBy>Willkens, Tim</cp:lastModifiedBy>
  <cp:revision>18</cp:revision>
  <dcterms:created xsi:type="dcterms:W3CDTF">2024-05-13T07:18:42Z</dcterms:created>
  <dcterms:modified xsi:type="dcterms:W3CDTF">2024-05-26T12:35:03Z</dcterms:modified>
</cp:coreProperties>
</file>