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4" r:id="rId10"/>
    <p:sldId id="287" r:id="rId11"/>
    <p:sldId id="288" r:id="rId12"/>
    <p:sldId id="264" r:id="rId13"/>
    <p:sldId id="289" r:id="rId14"/>
    <p:sldId id="265" r:id="rId15"/>
    <p:sldId id="285" r:id="rId16"/>
    <p:sldId id="286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3613"/>
  </p:normalViewPr>
  <p:slideViewPr>
    <p:cSldViewPr snapToGrid="0" snapToObjects="1">
      <p:cViewPr varScale="1">
        <p:scale>
          <a:sx n="52" d="100"/>
          <a:sy n="52" d="100"/>
        </p:scale>
        <p:origin x="10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宇凌 章" userId="895428153c8119a4" providerId="LiveId" clId="{6A5FCAB1-5FFA-4EC6-B2FA-3F994AA10340}"/>
    <pc:docChg chg="modSld">
      <pc:chgData name="宇凌 章" userId="895428153c8119a4" providerId="LiveId" clId="{6A5FCAB1-5FFA-4EC6-B2FA-3F994AA10340}" dt="2021-11-01T04:13:43.320" v="7"/>
      <pc:docMkLst>
        <pc:docMk/>
      </pc:docMkLst>
      <pc:sldChg chg="addSp">
        <pc:chgData name="宇凌 章" userId="895428153c8119a4" providerId="LiveId" clId="{6A5FCAB1-5FFA-4EC6-B2FA-3F994AA10340}" dt="2021-11-01T03:06:26.753" v="0"/>
        <pc:sldMkLst>
          <pc:docMk/>
          <pc:sldMk cId="0" sldId="264"/>
        </pc:sldMkLst>
        <pc:inkChg chg="add">
          <ac:chgData name="宇凌 章" userId="895428153c8119a4" providerId="LiveId" clId="{6A5FCAB1-5FFA-4EC6-B2FA-3F994AA10340}" dt="2021-11-01T03:06:26.753" v="0"/>
          <ac:inkMkLst>
            <pc:docMk/>
            <pc:sldMk cId="0" sldId="264"/>
            <ac:inkMk id="2" creationId="{58791F1E-FEB0-4A7D-9F2E-7F2E1CE94526}"/>
          </ac:inkMkLst>
        </pc:inkChg>
      </pc:sldChg>
      <pc:sldChg chg="addSp">
        <pc:chgData name="宇凌 章" userId="895428153c8119a4" providerId="LiveId" clId="{6A5FCAB1-5FFA-4EC6-B2FA-3F994AA10340}" dt="2021-11-01T03:42:15.791" v="3"/>
        <pc:sldMkLst>
          <pc:docMk/>
          <pc:sldMk cId="0" sldId="266"/>
        </pc:sldMkLst>
        <pc:inkChg chg="add">
          <ac:chgData name="宇凌 章" userId="895428153c8119a4" providerId="LiveId" clId="{6A5FCAB1-5FFA-4EC6-B2FA-3F994AA10340}" dt="2021-11-01T03:42:15.791" v="3"/>
          <ac:inkMkLst>
            <pc:docMk/>
            <pc:sldMk cId="0" sldId="266"/>
            <ac:inkMk id="2" creationId="{50F35CA3-2525-434A-AFA1-EE72A384DF92}"/>
          </ac:inkMkLst>
        </pc:inkChg>
      </pc:sldChg>
      <pc:sldChg chg="addSp">
        <pc:chgData name="宇凌 章" userId="895428153c8119a4" providerId="LiveId" clId="{6A5FCAB1-5FFA-4EC6-B2FA-3F994AA10340}" dt="2021-11-01T03:42:15.791" v="3"/>
        <pc:sldMkLst>
          <pc:docMk/>
          <pc:sldMk cId="0" sldId="267"/>
        </pc:sldMkLst>
        <pc:inkChg chg="add">
          <ac:chgData name="宇凌 章" userId="895428153c8119a4" providerId="LiveId" clId="{6A5FCAB1-5FFA-4EC6-B2FA-3F994AA10340}" dt="2021-11-01T03:42:15.791" v="3"/>
          <ac:inkMkLst>
            <pc:docMk/>
            <pc:sldMk cId="0" sldId="267"/>
            <ac:inkMk id="2" creationId="{A4CC6DD3-4A1D-4BFD-9B24-290B7BFF5211}"/>
          </ac:inkMkLst>
        </pc:inkChg>
      </pc:sldChg>
      <pc:sldChg chg="addSp">
        <pc:chgData name="宇凌 章" userId="895428153c8119a4" providerId="LiveId" clId="{6A5FCAB1-5FFA-4EC6-B2FA-3F994AA10340}" dt="2021-11-01T03:42:15.791" v="3"/>
        <pc:sldMkLst>
          <pc:docMk/>
          <pc:sldMk cId="0" sldId="269"/>
        </pc:sldMkLst>
        <pc:inkChg chg="add">
          <ac:chgData name="宇凌 章" userId="895428153c8119a4" providerId="LiveId" clId="{6A5FCAB1-5FFA-4EC6-B2FA-3F994AA10340}" dt="2021-11-01T03:42:15.791" v="3"/>
          <ac:inkMkLst>
            <pc:docMk/>
            <pc:sldMk cId="0" sldId="269"/>
            <ac:inkMk id="2" creationId="{18A9D7C5-B371-4D8E-B81A-25733CF11897}"/>
          </ac:inkMkLst>
        </pc:inkChg>
      </pc:sldChg>
      <pc:sldChg chg="addSp">
        <pc:chgData name="宇凌 章" userId="895428153c8119a4" providerId="LiveId" clId="{6A5FCAB1-5FFA-4EC6-B2FA-3F994AA10340}" dt="2021-11-01T03:52:50.710" v="4"/>
        <pc:sldMkLst>
          <pc:docMk/>
          <pc:sldMk cId="0" sldId="271"/>
        </pc:sldMkLst>
        <pc:inkChg chg="add">
          <ac:chgData name="宇凌 章" userId="895428153c8119a4" providerId="LiveId" clId="{6A5FCAB1-5FFA-4EC6-B2FA-3F994AA10340}" dt="2021-11-01T03:52:50.710" v="4"/>
          <ac:inkMkLst>
            <pc:docMk/>
            <pc:sldMk cId="0" sldId="271"/>
            <ac:inkMk id="2" creationId="{94F7FC83-3396-4DA3-90FB-8A776CEDBEF7}"/>
          </ac:inkMkLst>
        </pc:inkChg>
      </pc:sldChg>
      <pc:sldChg chg="addSp">
        <pc:chgData name="宇凌 章" userId="895428153c8119a4" providerId="LiveId" clId="{6A5FCAB1-5FFA-4EC6-B2FA-3F994AA10340}" dt="2021-11-01T03:52:50.710" v="4"/>
        <pc:sldMkLst>
          <pc:docMk/>
          <pc:sldMk cId="0" sldId="272"/>
        </pc:sldMkLst>
        <pc:inkChg chg="add">
          <ac:chgData name="宇凌 章" userId="895428153c8119a4" providerId="LiveId" clId="{6A5FCAB1-5FFA-4EC6-B2FA-3F994AA10340}" dt="2021-11-01T03:52:50.710" v="4"/>
          <ac:inkMkLst>
            <pc:docMk/>
            <pc:sldMk cId="0" sldId="272"/>
            <ac:inkMk id="2" creationId="{C937E4E1-F166-40BC-A6CB-4178F1A59988}"/>
          </ac:inkMkLst>
        </pc:inkChg>
      </pc:sldChg>
      <pc:sldChg chg="addSp">
        <pc:chgData name="宇凌 章" userId="895428153c8119a4" providerId="LiveId" clId="{6A5FCAB1-5FFA-4EC6-B2FA-3F994AA10340}" dt="2021-11-01T04:00:14.332" v="5"/>
        <pc:sldMkLst>
          <pc:docMk/>
          <pc:sldMk cId="0" sldId="273"/>
        </pc:sldMkLst>
        <pc:inkChg chg="add">
          <ac:chgData name="宇凌 章" userId="895428153c8119a4" providerId="LiveId" clId="{6A5FCAB1-5FFA-4EC6-B2FA-3F994AA10340}" dt="2021-11-01T04:00:14.332" v="5"/>
          <ac:inkMkLst>
            <pc:docMk/>
            <pc:sldMk cId="0" sldId="273"/>
            <ac:inkMk id="4" creationId="{C8068A9F-C2E5-4074-AD0B-6FD82E35F7DD}"/>
          </ac:inkMkLst>
        </pc:inkChg>
      </pc:sldChg>
      <pc:sldChg chg="addSp">
        <pc:chgData name="宇凌 章" userId="895428153c8119a4" providerId="LiveId" clId="{6A5FCAB1-5FFA-4EC6-B2FA-3F994AA10340}" dt="2021-11-01T04:00:14.332" v="5"/>
        <pc:sldMkLst>
          <pc:docMk/>
          <pc:sldMk cId="0" sldId="274"/>
        </pc:sldMkLst>
        <pc:inkChg chg="add">
          <ac:chgData name="宇凌 章" userId="895428153c8119a4" providerId="LiveId" clId="{6A5FCAB1-5FFA-4EC6-B2FA-3F994AA10340}" dt="2021-11-01T04:00:14.332" v="5"/>
          <ac:inkMkLst>
            <pc:docMk/>
            <pc:sldMk cId="0" sldId="274"/>
            <ac:inkMk id="2" creationId="{B253199A-7332-40A2-8698-E9929DEF4266}"/>
          </ac:inkMkLst>
        </pc:inkChg>
      </pc:sldChg>
      <pc:sldChg chg="addSp">
        <pc:chgData name="宇凌 章" userId="895428153c8119a4" providerId="LiveId" clId="{6A5FCAB1-5FFA-4EC6-B2FA-3F994AA10340}" dt="2021-11-01T04:06:17.435" v="6"/>
        <pc:sldMkLst>
          <pc:docMk/>
          <pc:sldMk cId="0" sldId="276"/>
        </pc:sldMkLst>
        <pc:inkChg chg="add">
          <ac:chgData name="宇凌 章" userId="895428153c8119a4" providerId="LiveId" clId="{6A5FCAB1-5FFA-4EC6-B2FA-3F994AA10340}" dt="2021-11-01T04:06:17.435" v="6"/>
          <ac:inkMkLst>
            <pc:docMk/>
            <pc:sldMk cId="0" sldId="276"/>
            <ac:inkMk id="4" creationId="{273EB5EA-C84C-41BF-AF30-14B88CB0EBBD}"/>
          </ac:inkMkLst>
        </pc:inkChg>
      </pc:sldChg>
      <pc:sldChg chg="addSp">
        <pc:chgData name="宇凌 章" userId="895428153c8119a4" providerId="LiveId" clId="{6A5FCAB1-5FFA-4EC6-B2FA-3F994AA10340}" dt="2021-11-01T04:13:43.320" v="7"/>
        <pc:sldMkLst>
          <pc:docMk/>
          <pc:sldMk cId="0" sldId="278"/>
        </pc:sldMkLst>
        <pc:inkChg chg="add">
          <ac:chgData name="宇凌 章" userId="895428153c8119a4" providerId="LiveId" clId="{6A5FCAB1-5FFA-4EC6-B2FA-3F994AA10340}" dt="2021-11-01T04:13:43.320" v="7"/>
          <ac:inkMkLst>
            <pc:docMk/>
            <pc:sldMk cId="0" sldId="278"/>
            <ac:inkMk id="2" creationId="{63C127B7-585F-4798-BE6F-6397506977B0}"/>
          </ac:inkMkLst>
        </pc:inkChg>
      </pc:sldChg>
      <pc:sldChg chg="addSp">
        <pc:chgData name="宇凌 章" userId="895428153c8119a4" providerId="LiveId" clId="{6A5FCAB1-5FFA-4EC6-B2FA-3F994AA10340}" dt="2021-11-01T03:30:41.808" v="2"/>
        <pc:sldMkLst>
          <pc:docMk/>
          <pc:sldMk cId="2142545219" sldId="285"/>
        </pc:sldMkLst>
        <pc:inkChg chg="add">
          <ac:chgData name="宇凌 章" userId="895428153c8119a4" providerId="LiveId" clId="{6A5FCAB1-5FFA-4EC6-B2FA-3F994AA10340}" dt="2021-11-01T03:30:41.808" v="2"/>
          <ac:inkMkLst>
            <pc:docMk/>
            <pc:sldMk cId="2142545219" sldId="285"/>
            <ac:inkMk id="2" creationId="{93B90E87-C5BE-4A87-8934-CCDEB3FDE5B2}"/>
          </ac:inkMkLst>
        </pc:inkChg>
      </pc:sldChg>
      <pc:sldChg chg="addSp">
        <pc:chgData name="宇凌 章" userId="895428153c8119a4" providerId="LiveId" clId="{6A5FCAB1-5FFA-4EC6-B2FA-3F994AA10340}" dt="2021-11-01T03:30:41.808" v="2"/>
        <pc:sldMkLst>
          <pc:docMk/>
          <pc:sldMk cId="3655542907" sldId="286"/>
        </pc:sldMkLst>
        <pc:inkChg chg="add">
          <ac:chgData name="宇凌 章" userId="895428153c8119a4" providerId="LiveId" clId="{6A5FCAB1-5FFA-4EC6-B2FA-3F994AA10340}" dt="2021-11-01T03:30:41.808" v="2"/>
          <ac:inkMkLst>
            <pc:docMk/>
            <pc:sldMk cId="3655542907" sldId="286"/>
            <ac:inkMk id="6" creationId="{A22C0492-AE7A-4D2C-9573-104F52E5EA5C}"/>
          </ac:inkMkLst>
        </pc:inkChg>
      </pc:sldChg>
      <pc:sldChg chg="addSp">
        <pc:chgData name="宇凌 章" userId="895428153c8119a4" providerId="LiveId" clId="{6A5FCAB1-5FFA-4EC6-B2FA-3F994AA10340}" dt="2021-11-01T03:06:26.753" v="0"/>
        <pc:sldMkLst>
          <pc:docMk/>
          <pc:sldMk cId="3104217553" sldId="287"/>
        </pc:sldMkLst>
        <pc:inkChg chg="add">
          <ac:chgData name="宇凌 章" userId="895428153c8119a4" providerId="LiveId" clId="{6A5FCAB1-5FFA-4EC6-B2FA-3F994AA10340}" dt="2021-11-01T03:06:26.753" v="0"/>
          <ac:inkMkLst>
            <pc:docMk/>
            <pc:sldMk cId="3104217553" sldId="287"/>
            <ac:inkMk id="8" creationId="{C374FE58-12F8-44AB-8BF1-B119EB885044}"/>
          </ac:inkMkLst>
        </pc:inkChg>
      </pc:sldChg>
      <pc:sldChg chg="addSp">
        <pc:chgData name="宇凌 章" userId="895428153c8119a4" providerId="LiveId" clId="{6A5FCAB1-5FFA-4EC6-B2FA-3F994AA10340}" dt="2021-11-01T03:06:26.753" v="0"/>
        <pc:sldMkLst>
          <pc:docMk/>
          <pc:sldMk cId="3080817722" sldId="288"/>
        </pc:sldMkLst>
        <pc:inkChg chg="add">
          <ac:chgData name="宇凌 章" userId="895428153c8119a4" providerId="LiveId" clId="{6A5FCAB1-5FFA-4EC6-B2FA-3F994AA10340}" dt="2021-11-01T03:06:26.753" v="0"/>
          <ac:inkMkLst>
            <pc:docMk/>
            <pc:sldMk cId="3080817722" sldId="288"/>
            <ac:inkMk id="2" creationId="{53357B6D-BC3D-4438-B864-8710C6A4D5F8}"/>
          </ac:inkMkLst>
        </pc:inkChg>
      </pc:sldChg>
      <pc:sldChg chg="addSp">
        <pc:chgData name="宇凌 章" userId="895428153c8119a4" providerId="LiveId" clId="{6A5FCAB1-5FFA-4EC6-B2FA-3F994AA10340}" dt="2021-11-01T03:12:02.977" v="1"/>
        <pc:sldMkLst>
          <pc:docMk/>
          <pc:sldMk cId="2305568191" sldId="289"/>
        </pc:sldMkLst>
        <pc:inkChg chg="add">
          <ac:chgData name="宇凌 章" userId="895428153c8119a4" providerId="LiveId" clId="{6A5FCAB1-5FFA-4EC6-B2FA-3F994AA10340}" dt="2021-11-01T03:12:02.977" v="1"/>
          <ac:inkMkLst>
            <pc:docMk/>
            <pc:sldMk cId="2305568191" sldId="289"/>
            <ac:inkMk id="2" creationId="{86EE0F95-BE3F-44BB-98F5-DC821F07B217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848" units="cm"/>
          <inkml:channel name="Y" type="integer" max="972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68.82886" units="1/cm"/>
          <inkml:channelProperty channel="Y" name="resolution" value="657.297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1T02:53:18.6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23702 13204 1231 0,'0'0'0'0,"0"0"0"0,0 0 0 0,0 0 15 15,0 0 2-15,0 0 0 0,0 0 0 16,0 0-8-16,0 0 1 0,0 0-1 0,0 0 1 0,0 0 79 16,0 0-1-16,0 0 1 0,0 0 0 0,0 0-73 15,0 0 2-15,0 0 0 0,0 0 0 0,0 0 48 0,-33-5 2 16,25 5-2-16,0 5 1 0,0 1-49 0,2-1 0 16,4-5 0-16,-4 6 0 0,-2 2 20 0,-3 1 2 15,3-7-1-15,-3 7 0 0,-6 5-23 16,1-9 0-16,5 1-1 0,6 5 1 0,-6-3 8 0,5 1-1 15,1-7 1-15,10 1-1 0,-5 0-12 0,0 0 2 16,0 0-1-16,0 2 0 0,0-5-5 0,0 6 0 16,0-6 0-16,6 5 1 0,5-5-4 0,-1 6 2 0,-1-1-2 15,7 1 2-15,6 2 0 0,0-5 2 0,-6-3 0 16,9 0 0-16,0 0-3 0,-6 0 0 0,-6 3 1 16,9 5-1-16,-5 1 5 0,-1-4 1 0,-5 1-1 15,6-1 1-15,-7 1-4 0,-4-1-1 0,-1 1 1 16,4 5 0-16,-1 3 5 0,-3-3 2 0,-2 0-2 15,0 0 1-15,-6 1-5 0,-2 2 0 0,-1-3 0 16,-2 11 1-16,-3 0 2 0,-5 1 0 0,-1-4 1 16,1-2-1-16,-1-3-4 0,1-3 0 0,-1 0 0 15,9-5 1-15,0-1 1 0,0 1 0 0,-3-6 0 0,0 5 0 16,0-5-3-16,3 0 0 0,2 0 0 0,1-11 1 16,-3 0 7-16,-1 0 1 0,1 0-1 0</inkml:trace>
  <inkml:trace contextRef="#ctx0" brushRef="#br0" timeOffset="681.13">23850 12948 1557 0,'0'0'0'0,"0"0"0"0,0 0 0 0,0 0 138 16,0 0 1-16,0 0-1 0,0 0 1 0,0 0-126 15,0 0 0-15,0 0 0 0,0 0 0 0,0 0 98 0,33-6 1 16,-28 1-1-16,4 5 2 0,10-6-98 16,3-2 1-16,-3 2 0 0,16 1 1 0,4 2 26 0,-12 3 2 15,-5 0-1-15,-11-3 1 0,0 6-29 0,-6 0 1 16,-2-1-2-16,0 4 2 0,-6 0 1 0,0-1 0 15,3-5 0-15,-5 11 1 0,-12 9-9 0,6-1 0 16,-5 1 0-16,-6 2 0 0,-11 9-6 0,6-3 0 0,2-3 0 16,-8-3 0-16,6-5-2 15,11-1 2-15,10-5-1 0,3-2 0 0,3-6 1 16,0-1 0-16,-2 4 0 0,2-6 0 0,2 6-2 0,4-6 2 0,-1 0-1 16,1 0 1-16,-1-6-2 0,-2 6 1 0,3 0 1 15,13-8-1-15,11 2-1 0,3 0 0 0,-3 1 1 16,3-3 0-16,-1-1-1 15,-4-2 2-15,-4 11-2 0</inkml:trace>
  <inkml:trace contextRef="#ctx0" brushRef="#br0" timeOffset="1105.85">24085 13466 1557 0,'0'0'0'0,"0"0"0"15,0 0 0-15,0 0 88 0,0 0-1 16,0 0 1-16,33 0 0 0,-19 0-71 0,-3-6 1 0,0 6 0 15,5-5 0-15,17-1 54 0,0 1 0 0,-6-1 0 16,6-5 0-16,0 0-54 0,-6 2 0 0,-5 4 0 0,-8 5 0 16,0-6 24-16,-3 1-1 0,0-1 1 15,-1 6-1-15,1 0-25 0,-2 0 0 0,-1 0-1 0</inkml:trace>
  <inkml:trace contextRef="#ctx0" brushRef="#br0" timeOffset="1415.84">24329 13221 1255 0,'0'0'0'0,"0"0"0"0,0 0 0 0,0 0 87 0,0 0 0 15,0 0 1-15,0 0-1 0,0 0-70 0,0 0 1 16,0 0 0-16,0 0 0 0,0 0 76 0,0 0 2 0,0 0-2 16,0 0 1-16,0 0-78 0,0 0 0 0,0 0 0 15,0 0 1-15,0 0 38 0,0 0 0 0,0 0 0 16,11 47 0-16,-11-8-39 0,0 3 1 0,-6-6-1 16,6-8 1-16,0-6 9 0,0 3 0 15,0-5-1-15,-5 5 3 0,0 6-17 16,-1-12 1-16,6 1 1 0</inkml:trace>
  <inkml:trace contextRef="#ctx0" brushRef="#br0" timeOffset="11044.3">24696 13444 1457 0,'0'0'0'16,"0"0"40"-16,0 0-1 0,0 0 0 0,0 0 0 15,0 0-23-15,0 27 0 0,0-21-1 0,0-6 1 0,0 3 68 16,0 0 2-16,0-1-1 0,0 1 0 15,0 0-68-15,0 0 1 0,0 0 0 0,-3 2 0 0,0 1 39 16,1-1 0-16,-1 1 1 0,-3 11-1 0,1-1-40 16,2 1 1-16,0-3 0 0,-5-3 0 0,3 0 13 15,-1-5 0-15,1-1 1 0,-1 4-1 0,6-1-17 0,0-2 0 16,0-4 0-16,0-2 0 0,0 0 4 0,0 0 0 16,0 0 0-16,6 0 1 0,-1 0-9 0,6 0 0 15,-5 0 1-15,-1 0 0 0,12-2-6 0,-1-1 2 16,0 0-1-16,6 3 0 0,6 0-1 0,-4 0-1 15,-5 0 1-15,-8 0-1 0,-2 0 2 0,-1 0 1 16,0 0-2-16,-2 0 2 0,-1 0-2 0,-5 0-1 0,5 0 1 16,-5 0-1-16,6 0 3 0,-6 0 1 0,0 0-2 15,0-3 2-15,0 0-3 0,0 1 0 0,0-1 0 16,0 3 0-16,0 0 1 0,0 0 1 0,0 0 0 16,0-3-1-16,0 0-1 0,0 1-1 0,-6-1 1 15,-4-8 0-15,-12-6 7 0,2-5-1 0,4 2 0 16,-3-13 1-16,5 2-5 0,9-2 1 0,5 2 0 15,-8-5 0-15,5 8 5 0,6 0 2 0,2 3-1 16,-5-3 1-16,0-8-7 0,3 8 1 0,8 3 0 0,-3 3 0 16,6-1 3-16,2 7 1 0,-2-1 0 0,-9 6 0 15,1 3-5-15,-1-4 0 0,3 1 0 0,6 6 1 16,2-4 2-16,-5 1 0 0,6 0 0 0,-1 2 1 16,1-5-6-16,-1 0 2 0,-2 5-1 0,-3 6 1 15,2-5-2-15,4 2 0 0,-4 3 1 0,1-3 0 16,-3 3-3-16,-3 0 1 0,3 0-1 0,0 3 2 15,3 5-3-15,-6-2 2 0,-2-1-2 0,-1 7 1 16,-2-1-1-16,0 5 0 0,-1 4 0 0,-4 2 1 0,-1 0-2 16,0 9 0-16,-2 2 1 0,-1 15-1 0,1-1-1 15,-1-11 1-15,1 3-1 0,-4-5 2 0,1-4-2 0,3-7 0 16,2 2 0-16,-5 3 1 0,2-3-1 16,6-9 0-16,0 1 1 0,-5 0-1 0,2-6 0 15,3-3 0-15,3 3 0 0,2-5 0 0,-2-6-1 0,-3 6 1 16,0-1 0-16,0 1 0 0,0 2 1 0,3-2 0 15,2-6 0-15,4 0 0 0,1 0-1 0,-4 0 2 16,-1 0-2-16,12-3 1 0,7-3 1 0,4 1 1 0,-1 5-1 16,-5-11 2-16,0 5-3 0,-3-5 1 0,-2 3 0 15,-4 2 0-15,1 6 1 0,-3 0 2 0,-6 0-2 16,-2 0 2-16,0 0-3 0,0 0 2 0,2 0-2 16,1 0 2-16,-4 0 0 0,-2 0 1 0,0 0 0 15,0 0-1-15,0 0-1 0,0 0 0 0,0 0-1 16,-2-3 2-16,-1 0 3 0,0 1 1 0,0-1-1 15,1 0 1-15,-1-3-4 0,0 4 1 0</inkml:trace>
  <inkml:trace contextRef="#ctx0" brushRef="#br0" timeOffset="11459.89">25413 13407 1658 0,'0'0'0'0,"0"0"0"0,0 0 0 0,0 0 93 0,0 0 0 15,0 0 1-15,0 0 0 16,0 0-77-16,0 0 1 0,5 31-2 0,-5-23 2 16,0 1 74-16,0-4 2 0,-5 1-2 0,2-1 1 0,0 1-76 15,1 5 0-15,-1 3 0 0,-3 3 1 0,1 5 41 0,2-8-1 16,3-3 0-16,0-2 1 0,-3-1-42 0,3-3 0 15,3 1 1-15,3 0 0 0,-1 5 6 0,-2-8 0 0,0-3-1 16,-1 0 1-16,4 0-13 0,5 0 1 0,-6 0 1 16,6-3-1-16,6-3 1 0,-1 1 1 0,0-1-1 15,1 0 1-15,2-10-6 0,-3 2-1 0,-5 3 1 16,-5 5 1-16,-3 1-4 0,-1-1 0 0,1 0 1 16,-3 1 0-16,0-4-3 0,-3 7 1 0,1 2 0 15,-4-3 0-15,1-5 1 0,-1 2-1 0,1 6 1 16,-12-8 0-16,-5 2-1 0,-5-5-1 0,5 5 1 15,0 6 0-15,0-5 0 0,6-1 2 0,5 6 0 16,0 0-1-16,3 0-1 0,2 0 0 0,1 0 0 16,-3 0 0-16,2 0 4 0,3 0 0 0</inkml:trace>
  <inkml:trace contextRef="#ctx0" brushRef="#br0" timeOffset="12013.03">25158 12764 1683 0,'0'0'0'0,"0"0"0"16,0 0 0-16,0 0 68 0,0 0 1 0,0 0-1 15,0 0 1-15,0 0-51 0,0 0 0 0,0 0-1 16,0 0 1-16,0 0 67 0,0 0 0 0,0 0 0 16,0 0 0-16,0 0-68 0,33 0 1 0,-22 0 0 0,6-3 0 15,10 3 27-15,3 0 0 0,0 0 0 0,-8-5 0 16,-3 5-30-16,-2 5 2 0,-4-2-1 0,-2 3 1 16,-3-4 6-16,-2 4 1 0,-3 0-1 0,-3 7 2 15,-3-7-14-15,0 5 2 0,0-5-1 0,-8 8 0 16,-2 0 11-16,-1 0-1 0,0 2 1 0,-10 1-1 15,-4 2-11-15,9-2 2 0,6-6-2 16,-1 0 1-16,3-5-9 0,5-6 0 0,9 3 0 0,0 0 1 16,-3-1-2-16,0-2 0 0,0 0 0 0,5 0 2 15,1 0 4-15,-1 0 1 0,1 0-2 0,8-2 2 0,7-4-3 16,4 0 0-16,0 6-1 0,16-5 2 0,5-1 4 16,-13 6 0-16,-6 6 1 0,-10-6 0 0,-9-6-5 15,0 6 1-15,-2 0-2 0</inkml:trace>
  <inkml:trace contextRef="#ctx0" brushRef="#br0" timeOffset="12536.73">22930 14095 1985 0,'0'0'150'0,"0"0"0"16,0 0 91-16,0 0 0 15,0 0-112-15,0 0 1 16,0 0-60-16,0 0-1 16,0 0-69-16,0 0 0 0,0 0 36 0,0 0 1 15,0 0-1-15,0 0 1 0,0 0-22 0,0 0 0 0,0 0 0 16,0 0 1-16,44 28 7 0,-3-28 1 0,-5 0-1 16,459-81 2-16,157-19-14 0,-121 28 2 15,-187 41-1-15,-130 23 0 0,-77-1 4 0,-47 1 1 0,-24 0 0 16,-9 5 0-16,-13-3-8 0,-8 1 1 0</inkml:trace>
  <inkml:trace contextRef="#ctx0" brushRef="#br0" timeOffset="19987.34">24206 14187 1369 0,'0'0'0'0,"0"0"180"0,0 0 1 16,0 0 75-16,0 0 1 15,0 0-95-15,0 0 2 16,0 0-48-16,0 0-1 16,0 0-115-16,0 0 0 0,-17 48 40 0,17-15 0 0,0 3-1 15,0 3 2-15,0 3-25 0,3-11-1 0,3 2 1 16,-1-5 0-16,-2 3 7 0,0-9 1 0,2-3-1 15,-2 9 18-15,0-8-24 16,-3-6 29-16,0 5 0 16,0-19 9-16,0 6 0 15,0-6-4-15,13 0 2 0,-10 0-53 16,0-6 0-16,-1 0 19 0,1 4 0 0,-3-4 0 16,0-33 1-16,0-19-9 0,-3-1 0 0,-2 12-1 15,-1 8 1-15,4 11-10 0,-1 8 1 0,-2-2 0 16,-4-6 1-16,4 9-1 0,2 8-9 15,0-14 1-15,1 19-39 16,-7-11 1-16,7 12-26 16,-4-1 2-16,6 6 5 15,0-11 0-15,0 11 29 16,3-19 0-16,5 10 18 16,20-21 2-16,-18 18 10 15,40-10 1-15,-34 19 3 16,17-5 0-16,-28 8 3 15,23 8 1-15,-23-5 10 16,1 14 1-16,-6-6 11 0,-6 48 0 16,1-37-26-16,-12 14 0 0,1-3 15 15,0-5 0-15,-1 3-1 0,-5-12 1 0,9-2-6 16,-1 0 0-16,-3 0 0 0,-2-4 0 0,6 1 2 0,4-5 0 16,4-4 0-16,-1 1 1 0,4-1-6 0,-1-5 2 15,0-5-1-15,3 5 1 0,0 0 0 0,0 0 0 16,0 0-1-16,0-6 2 0,0 6-3 0,0-5 0 15,0 2-1-15,6-3 1 0,5-2-2 0,2-3 2 0,4 3-2 16,5-4 2-16,2 1-3 0,-2-3 2 0,0 6-2 16,-5 2 2-16,4 1-1 0,1-1 1 0,-5 3-1 15,2 3 2-15,0 3-3 0,-3 0 1 0,-2-3-1 16,0 3 1-16,-3 2 0 0,-3 1-1 0,0 0 0 16,-2 5 1-16,-1 0-2 0,-2 0 0 0,-3-3 1 0,-8 15 0 15,-3 4-1-15,0-4 2 0,0-1-2 0,-8 14 1 16,0 0-1-16,2-8 1 15,3-11 5-15,-38 25-4 0,41-31 2 16,-16 11 0-16,16-16 0 16,-8 2 0-16,14-8-1 15,-20-14 2-15,19 6-7 0,1-12 0 16,-1 4 3-16,4-7 2 0,2 4-2 0</inkml:trace>
  <inkml:trace contextRef="#ctx0" brushRef="#br0" timeOffset="20753.54">24824 14304 1394 0,'0'0'0'0,"0"0"118"0,0 0 1 16,0 0-1-16,0 0 1 0,0 0-104 15,0 0 0-15,0 0 0 0,0 0 1 0,0 0 58 0,0 0 0 16,0 0 0-16,0 0 1 0,0 0-57 16,0 0 0-16,0 0 0 0,0 0 0 0,-41 6 22 0,25-6 2 15,0 0-1-15,-12 0 1 0,4 5-27 0,2 1 1 16,5-1 0-16,-10 4 1 0,10-1 12 0,6-2 1 0,-5-1 0 15,0 4 1-15,5 2-18 16,8 0 1-16,0-5-1 0,0-6 2 0,1 2 7 0,-1 1 1 0,3 0-1 16,0 0 1-16,0-1-12 0,0 1 0 0,0 0 0 15,0-3 2-15,0 0-10 0,0 0 1 0,3 0 0 0,10 0 0 16,12 3-2-16,-3 2 2 0,0-2-1 16,13 0 1-16,9 5 3 0,-5-2 2 0,-9 5-1 15,-14-5 1-15,0-1-3 0,-2-2-1 0,3 3 1 16,-1 7 0-16,-5-4 5 0,0-4 0 0,0 7 0 15,-6-1 1-15,1-3-6 0,-6-2 2 0,5 2-1 16,-5 3 1-16,6 9 4 0,-6-9 0 0,-6-3 21 16,-16 9-25-1,6-6 68-15,-58 36 0 0,47-33-15 16,-61 17 1-16,61-26-26 16</inkml:trace>
  <inkml:trace contextRef="#ctx0" brushRef="#br0" timeOffset="21484.43">21510 13878 1658 0,'0'0'0'0,"0"0"0"16,0 0 0-16,0 0 104 0,0 0 1 0,0 0-1 15,0 0 2-15,0 0-91 0,0 0 2 16,0 0 185-16,0 0-32 16,0 0 18-16,16 42 2 15,-16-23-98-15,39 109 0 16,-34-83-92-16,12 55 40 0,-12-66 1 0,1 2-1 15,-1 8 2-15,1 4-27 0,-1-9 1 0,0 5 0 16,1 1 1-16,-3-12-13 0,-1-2 2 16,1-9 8-16,5 37-10 15,-5-48 43-15,5 11 0 16,-5-19-10-16</inkml:trace>
  <inkml:trace contextRef="#ctx0" brushRef="#br0" timeOffset="21805.91">21554 13867 2023 0,'0'0'0'0,"0"0"0"0,0 0 0 0,0 0 53 16,0 0 0-16,33-11 0 0,-20 5 1 0,6 1-37 0,1 5 1 0,-1 0-1 15,3-6 1-15,2 3 33 0,-2 3 2 16,-5 9-1-16,-1-4 0 0,-5 6-35 0,0 1 0 16,-6-7 60-16,1 17-34 15,-1-2 5-15,-16 49 2 16,6-38-4-16,-28 67 0 16,11-76-46-16,-41 45 6 0,47-45 2 0,-3-5 0 15,-3-1 0-15,3-7-3 0,8-4 0 16,0-2 1-16,0 0-1 0,0-3 4 0,0 0 1 0,11-3-1 15,-6-5 10-15,1-1-8 0</inkml:trace>
  <inkml:trace contextRef="#ctx0" brushRef="#br0" timeOffset="22089.05">22035 14087 2211 0,'0'0'0'0,"0"0"190"0,28-14 1 16,-17 8-29-16,44-24 1 15,-39 19-69-15,41-26 1 16,-43 26-59-16,8 0 0 15,-17 8-16-15,4 1 0 16,-7 2-14-16</inkml:trace>
  <inkml:trace contextRef="#ctx0" brushRef="#br0" timeOffset="22205.36">22019 14207 2110 0,'0'0'0'0,"0"0"89"0,0 0 0 16,0 0 49-16,0 0 0 15,38 16-1-15,34-18 0 0,-40-1-59 16,59-14 2 0,-64 9-16-16</inkml:trace>
  <inkml:trace contextRef="#ctx0" brushRef="#br0" timeOffset="23245.82">21277 11686 1255 0,'0'0'0'0,"0"0"78"0,-11 28-1 16,6-17 1-16,-1 0 18 0,-5 1-77 16,-5 1 232-16,-28 68 2 15,25-39-253-15,-11 14 0 0,11-6 72 0,2-11 0 16,-2 0-1-16,-3-3 2 0,0-3-55 0,3 4 0 15,8-1 0-15,0 3 0 0,6-3 35 0,-6-5 0 16,6 2-1-16,15 6 2 0,-4-3-37 0,5-8 0 16,-6-8 69-16,39 35-33 15,-19-41 4-15,90 20 1 16,-66-29 1-16</inkml:trace>
  <inkml:trace contextRef="#ctx0" brushRef="#br0" timeOffset="24190.27">21693 11945 1444 0,'0'0'0'0,"0"0"197"16,0 0 1-16,0 0-48 15,14-55 1-15,-14 38-54 16,0-8 1-16,0 19-52 15,0-11 0-15,0 17-15 16,6-5 1-16,-4 5-5 16,6 0 1-16,-8 0-5 15,0 0 2-15,0 0-4 16,0 0 2-16,0 0-3 16,0 0 0-16,0 0-1 15,0 0 1-15,0 0-1 0,0 0 0 16,0 0-1-1,0 0 2-15,0 0 2 0,0 0 2 16,0 0 0-16,0 0 1 16,0 0-3-16,0 0 2 15,0 0 1-15,0 0-1 16,0 0 1-16,0 22 1 16,0 0-26-16,0 90 12 0,0-81 0 15,-2 2 1-15,-1-8 0 0,-2 3-5 0,-1-9 0 16,1 4 0-16,-4 10 0 0,4-11 0 15,5 3-1-15,0-2 1 0,-6-4 0 0,1-2-3 16,2 0 0-16,3-1 1 0,-3 4-1 0,-2 2 1 0,2-11 1 16,3-5 0-16,-2 5-1 0,-1 0-1 15,0-5-1-15,3-1 1 0,0-2 0 0,0 3 2 0,0-6 0 16,0 5 0-16,0-5-1 0,0 0-1 0,0 0-1 0,0 0 1 16,6 0 0-16,2 0 1 0,0 0 1 0,0 0-2 0,9-5 2 15,4-4-2-15,4 1-1 0,2-1 0 0,6-2 1 16,6-5-3-16,-9 5 2 0,0 2-2 0,-11 4 1 15,6-1-1-15,-1-2 1 0,-2 2-1 0,-3 3 0 16,0 3 0-16,-2-5 2 0,-1-1-1 0</inkml:trace>
  <inkml:trace contextRef="#ctx0" brushRef="#br0" timeOffset="24741.62">22148 11878 1444 0,'0'0'0'0,"0"0"204"16,0 0 1-16,0 0-34 15,0 0 0-15,0 0-48 16,35-25 0-16,-18 14-123 15,54-47 33-15,-49 47-1 0,2 5 1 0,-2 0 1 16,-5 1-21-16,-1-1 2 0,-5 4-1 0,5 4 1 16,-5 4 1-16,0-1 0 0,-5 1 27 15,5 22-34-15,-11-3 21 16,-14 78 1-16,6-67-31 16,-47 51 15-16,39-65 2 0,-1 3 0 0,1-3 0 15,5 0-8-15,0-2 1 0,-3-9-1 0,1 3 1 16,4 0 1-16,4 0 0 0,2-9 1 0,0 1 0 15,1-6-5-15,2 6 1 0,0-6-1 0,0 0 1 0,0 0 1 0,0 0 1 16,0 0 1-16,5 0-1 16,6 0-5-16,0-6 2 0,0 6 0 0,22-6-1 0,5-8 1 15,1 1 1-15,2-1 0 0,-6 2 0 0,-2 7-4 0,-3-6 2 16,3 2-1-16,-6-2 1 0,1 3-3 0,-6 2 1 0</inkml:trace>
  <inkml:trace contextRef="#ctx0" brushRef="#br0" timeOffset="25826.45">22742 11692 1670 0,'0'0'0'0,"0"0"0"16,0 0 0-16,0 0 80 0,0 0 1 0,0 0 0 15,0 0 0-15,0 0-64 0,0 0 1 16,0 0 0-16,0 0 0 0,0 0 59 0,0 0 0 15,0 0 85-15,16 108-154 16,-16-66 98-16,8 86 2 0,-2-80-108 16,-4-9 0-16,1-3 30 0,-3-11 0 0,0 3 1 15,-5-6 0-15,7-8-17 0,1-3-1 0,-3-3 1 16,0 6 0-16,0-8 6 0,0-6 2 0,3 6-2 16,2-1 1-16,1 1-10 0,-6-6 1 0,0 0-1 15,0-6 0-15,0 6 5 0,0-5 1 0,0 5-2 16,0 0 2-16,0-6-8 0,0 0 1 0,0 6-1 15,-3-16 1-15,-2-9 3 0,-1-3-1 0,1-8 0 0,-6-6 12 16,-3 3-13-16,0 5-4 16,-16-60 0-1,19 66-7-15,11-31-8 0,0 40 1 0,6 8 0 0,-1-6 1 16,-5 6 0-16,0-3 1 0,0 6 1 0,6-4-1 16,-1 4 5-16,-2-3 2 0,0 5-2 0,2-5 1 15,3 6-1-15,1 2 1 0,-4 0-1 0,3-5 1 16,3-1-1-16,-3 1 1 0,-2 2-1 0,2 6 1 15,6-5-1-15,-1-1 1 0,-2 1-1 0,6 5 1 0,2-6-30 16,0 1 1-16,-8 5 0 0,6 0 0 16,-7 0 15-16,-4 0-1 0,5 0 1 0,-6 0-1 0,1 5-1 15,-1 1-1-15,1-6 0 0,-1 5 0 0,-5 1 6 0,6-1 1 0,-6 1 0 16,-6 5 0-16,1 9-2 0,-1 8 0 16,-10-9-19-16,-33 78 23 15,32-74 18-15,-27 46 1 16,33-52-12-16,-30 19 21 15,33-30-1-15,3-1 0 0,-1-2 17 0,1 0-21 16,-1 0 33-16,4 0 2 16,2-3 4-16,0-3 0 15,0 0-13-15,24-14 2 16,-7 6-8-16,43-53 1 16,-41 47-8-16,49-13 0 15,-46 19-8-15,49-12-1 16,-51 23-5-16,34 17 2 15,-40-17-5-15,19 25 0 16,-28-11-2-16,4 39 1 16,-9-31-11-16,-30 62 4 0,13-59 0 0,1-3 1 0,-1-5-1 15,1 0-2-15,-1-6 2 0,-2 3-1 0,-3 2 0 16,0 1-59-16,3-3 1 0,3 0 0 0,-1 0 0 16,1-9 37-16,0-5 2 0,5 0-2 0,-6 0 1 15,6-5 7-15,6 5 1 0,-1 0 0 0,-5-9 0 0,-2 1 2 16,4 0 1-16,7-1 0 0,-4 1 0 0,-2-3 23 0,3 0 1 15,7-3 0-15,4-8 0 16,-1 5-8-16,-2-5 0 0</inkml:trace>
  <inkml:trace contextRef="#ctx0" brushRef="#br0" timeOffset="26213.16">23207 11622 2324 0,'0'0'0'0,"0"0"0"16,0 0 0-16,0 0 56 0,0 0 1 0,0 0 0 15,0 0 0-15,0 0-40 0,0 0 1 0,0 0-1 0,-17-30 1 16,17 30 47-16,0 0 0 0,0 0 0 0,0-6 1 16,0 6-48-16,0 0 0 0,0 0 0 0,0 0 0 15,0 0 8-15,0 0 0 0,0 0 0 0,0 6-1 16,0 10-12-16,0 15-1 0,0 2 14 16,17 120-26-1,-6-102 0-15,11 91 2 0,-11-106 0 0,-6 3 1 16,1-6 0-16,-4 3-1 0,1-10 1 0,0 1-1 15,-3 4 0-15,0-3 0 0,3 0 1 0,2-6-1 16,-5 3 0-16,3-8-1 0,0-3 1 16,-3-3 1-16,-3-3-1 0,3 1-2 0,3-9 1 0,2-6 0 0,0 0 0 15,-5 4-1-15,0 2 1 0,0-3-1 0</inkml:trace>
  <inkml:trace contextRef="#ctx0" brushRef="#br0" timeOffset="26532.22">23218 11522 2035 0,'0'0'0'15,"0"0"0"-15,0 0 0 0,33 0 41 0,-17 0 0 0,-2 0 1 16,2 0-1-16,1 0-25 16,-1 0 0-16,0 5-1 0,6-2 2 0,-2 3 29 0,-7-1 0 0,1 1 0 15,2 5 0-15,-2 0-30 0,-9-5 1 0,1-1-1 16,-1 7 1-16,1 1 4 0,-1 4 0 0,-5-6-1 15,0 6 1-15,0 3-9 0,-5 2-1 0,-1-5 0 0,-10 24 7 16,-6 1-11-16,0-3-2 16,-46 50 2-1,46-64-1-15,-44 31-1 0,39-39-5 0,-1-12 0 16,7 1 1-16,10-6 2 0,5-6 1 16,-2 6-2-16,5-5 1 15,-2-9-1-15,5 3-1 16</inkml:trace>
  <inkml:trace contextRef="#ctx0" brushRef="#br0" timeOffset="26829.7">23669 11441 1847 0,'0'0'0'0,"0"0"0"16,0 0 0-16,0 0 27 0,0 0 1 0,0 0 0 16,33 11 0-16,-22 0-16 0,-5 1 2 0,2-7-1 15,3 3 0-15,11 9 27 0,0 5-1 0,-6-5 0 16,0 14 1-16,9-3-25 0,-6 8 1 0,-5 0 0 15,0 3 34-15,-1 3-14 0,-2 0-10 16,19 130 0-16,-24-124-26 16,5 63 10-16,-11-83 0 0,-3 0 0 0</inkml:trace>
  <inkml:trace contextRef="#ctx0" brushRef="#br0" timeOffset="27835.25">26956 13243 338 0,'0'0'0'16,"0"0"-2"-16,0 0 1 16,0 0-6-16,0 0 2 0,0 0 5 15</inkml:trace>
  <inkml:trace contextRef="#ctx0" brushRef="#br0" timeOffset="29023.66">27025 13054 363 0,'0'0'0'0,"0"0"17"0,0 0 0 0,0 0 0 0,0 0-1 16,0 0-7-16,0 0 1 0,0 0 1 0,0 0-1 15,0 0 32-15,0 0 1 0,0 0 0 0,0 0 0 16,0 0-27-16,0 0 0 0,0 0 0 0,0 0 0 0,0 0 15 15,0 0-1-15,0 0 0 0,-3 36 2 16,0-22-19-16,1 3 2 0,-4 8 58 16,3 50-28-16,1-53 22 15,-6 28 0-15,5-39-50 16,-5 17 1-16,5-22 12 16,3 8 1-16,0-12 12 0,8 1 1 15,-5-3 8 1,5 0 1-16,-5 0-2 0,5 0 1 15,-3-3-3-15,26-2 2 16,-21-1-4-16,23 1 0 16,-22-1-4-16,22 1-1 15,-22-1-3-15,16-2 2 16,-21 5-6-16,2-5-1 16,-5 5-6-16,13-3 2 15,-13 3-3-15,0 3 1 16,-3 0-7-16,0-5 1 15,0-1-1-15,-8 1-1 16,5-1-20-16,-14-24 9 0,6 13 1 0,0 6-1 16,-5-17 1-16,0-3-4 0,-1 1 0 15,4 2 1-15,13 5 0 0,0-2-2 0,0 6 2 16,-3-1-1-16,6-10 0 0,-1 7-1 0,4 1-1 0,-1 5 1 16,6 1-1-16,-5 2 2 0,5 3 0 0,-6 0-1 15,17-9 1-15,-6 3-3 0,-2 1 2 0,-3 4-2 16,5-1 2-16,1-4-1 0,-1 6 1 0,1 5-1 0,2-11 1 15,3 1-2-15,-6 7 0 0,1 4 1 0,2-1-1 0,3 6 1 16,-11 0 1-16,5 3-1 0,6 0 1 16,0 2-2-16,-9 1 1 0,1 2-1 0,-3 9 0 0,3 5 1 0,-1-5 0 15,-2 2 0-15,-5 4 0 16,-1-1-2-16,-2 3 2 0,-6 3-1 0,-5-3 0 0,0 3 1 16,2-3-1-16,4 3 1 0,-4-3-1 15,1 0-1-15,-1 0 2 0,1-6-2 16,-3 7 1-16,2-7-1 0,3 1 2 0,1-4 5 15,-7 46-7-15,9-49 6 0,3 21 0 16,3-26 0-16,5 6 1 16,-6-11-2-16,20 0 2 15,-17-3 0-15,22 0 0 16,-19-3 1-16,36-11 2 16,-34 6-2-16,31-31 1 15,-33 16-11-15,5-4 0 0,-5-1 4 0,0 8 2 16,-5 3-1-16,-1 4 0 0,-5 4-1 0,6 4 0 15,-6-4-1-15,2-2 2 0,-2 6-5 0,0-1 0 0,0 0 0 16,0 1 0-16,0-1 0 0,0 1 0 0,0-1 0 16,0 1 0-16,0-1 0 0,0 3 0 0,0 3 0 15,3 0 0-15,3-3 0 0,-4 1 0 0,-2 2 0 0,0 0 0 16,0-3 1-16,0 0 0 0,0 3 0 0,0-5 1 16,0 5 0-16,0 0-1 0,0 0 0 0,0 0 0 15,0 0 0-15,0 0 0 0,0 0 0 0,0 0 2 16,0 0-2-16,0 0 0 0,0 0 0 15,-2 0 0-15,-1 0 0 0,0 0 0 0,0 0 0 0,1 5 2 16,-4 6-2-16,1 3 0 0,-1 3 0 0,-5 5 1 0,6-2-2 16,-6-4 0-16,5 1 0 0,6 5 1 15,0 1-1-15,0-9 0 16,6 13 0-16,-1-18 0 16,12 7 0-16,-12-10 0 15,12 0 2-15,-15-6-1 16,34-14 1-16,-28 3-2 0,11-6 0 0,3-11 1 15,-3 3 1-15,-8 8-1 0,-2 0 2 16,-4 12-2-16,-2-3 0 0,-3 5 0 0,3-6 1 0,2 1-2 16,1 2 0-16,-6 6 0 0,-3-2 1 0,3-1-1 15,0 0 0-15,-6 3 0 0,4 0 0 16,-1 0 0-16,0 0 0 0,-2 0 0 0,-9 0 0 0,-2 0 0 0,2 0 0 0,0 0 0 16,-8 0 0-16,6 3 1 0,-1-3 2 0,4-3-2 15,-4 3 1-15,6 0-1 0,0 0 0 0</inkml:trace>
  <inkml:trace contextRef="#ctx0" brushRef="#br0" timeOffset="29395.91">27627 12575 1771 0,'0'0'0'0,"0"0"0"0,0 0 0 15,0 0 33-15,0 0 1 0,0 0-1 16,0 0 1-16,0 0-21 0,14-23 2 0,-14 18 0 0,2-1-1 15,4-2 31-15,-1 5 0 0,-2 3 0 0,8-5 1 16,5-1-30-16,-5 0 0 0,0 4 1 0,6-1 0 16,5 0 8-16,-6 3-1 0,-2 3 1 0,0 2 1 15,-4 4-14-15,-4-1 1 0,-1-2-1 0,4 5 0 0,-1 0-3 16,-3 3 0-16,-2-3 0 0,-6 6 0 0,1 5-3 16,-1 0 1-16,-3-2-2 0,-5 13 2 0,-5-2-3 15,0-3 2-15,-1-9 0 0,3 3-1 16,6-5-1-16,-3-6 0 0,-5-5-1 0,5 2 2 15,11 1-3-15,0-7 2 0,0 1-2 0,0 0 1 0,0-3-1 16,0 0 1-16,0 0-1 0,0 0 0 0,0 0 0 0,0 0 1 16,0 0-1-16,5-6 0 0,1 4-1 0,5-1 2 0,5-3-1 15,3-2 0-15,3-3 0 16,-5 0 0-16,2-1 1 0,3-1-1 0,-3 1-1 16,-5 7 1-16</inkml:trace>
  <inkml:trace contextRef="#ctx0" brushRef="#br0" timeOffset="29611.4">27988 12906 1796 0,'0'0'0'0,"0"0"0"0,0 0 0 15,0 0 34-15,33-8 1 0,-19 5-2 0,0 3 2 16,-1 0-20-16,-2-6-1 0,0 6 1 0,6-5-1 0,4-1 35 16,1 1 0-16,0-1-1 0,0-2 2 0,0 2-34 15,-3 3 1-15,-5 3 0 0</inkml:trace>
  <inkml:trace contextRef="#ctx0" brushRef="#br0" timeOffset="29761.57">27988 13031 1758 0,'0'0'0'0,"0"0"0"0,0 0 0 0,0 0 28 0,28 0 1 0,-17 0 0 16,0 0 1-16,8 0-17 0,-3 0 0 0,-2 0 1 16,8-5-1-16,11 2 30 0,-1-2 0 0,-4-1-1 15</inkml:trace>
  <inkml:trace contextRef="#ctx0" brushRef="#br0" timeOffset="30642.57">28525 12979 1709 0,'0'0'0'0,"0"0"0"0,0 0 0 0,-22 39 27 0,22-31-1 16,-3 0 1-16,-2 6 1 0,-1-3-15 0,3-5 0 16,3-1 0-16,0 7 0 0,-2-1 27 0,2-6 2 15,0 1-2-15,0-1 2 0,0 1-26 0,0 0-1 0,0-6 1 16,2 2 1-16,4 4 5 0,-1-6 2 16,1 0-2-16,-1 0 2 0,4 0-13 15,4 0 1-15,-2 0 1 0,6-8-1 0,4 8-4 0,-4-3 1 16,-1-3 0-16,1-2 0 0,-1-3-3 0,-2 5-1 15,-3 1 1-15,0-1 1 0,-6 0-3 0,1 1 0 16,-1 5 1-16,3 0-1 0,1 0 0 0,-4-6-1 16,-2 6 1-16,-3 0-1 0,0-5-1 0,0 2 2 0,3 0-2 15,2 3 1-15,-2 0-1 0,-3 0 1 0,-3 0-1 16,0 0 0-16,3 0-1 0,0 0 1 0,0 0 1 16,0-3-1-16,0 1-1 0,0-1 1 0,0 0-1 15,-8-8 2-15,-3-3-2 0,0-8 1 0,0-1 0 16,0-13 1-16,0-11-2 0,6 5 0 0,-1 3 0 15,4-8 1-15,-1 2-1 0,3 9 0 0,5 0 1 0,4-6 0 16,2 3-1-16,-3 11 0 0,-3-3 0 0,9-2 0 16,-3 8 0-16,0 3 1 0,8 2-1 0,0 3 0 15,0 6 0-15,0 0 0 0,1 0 0 0,1 6 0 0,1-9 0 16,3 5 1-16,-6 6-1 0,0 3 1 16,3 0-1-16,-3-2 0 0,-2 4 0 15,-4 4 0-15,4 0 0 0,-1-1 1 0,-2 4-1 0,0 2 0 16,-3 5-1-16,-6 1 1 0,-2 3 0 0,0 2 0 15,2 14 0-15,1-3 0 0,-6-2 1 0,-6 8-1 0,3 3 0 0,1-3 0 16,-4 3 0-16,-5-6 0 0,0-3 0 16,3-8 0-16,3 9 1 0,-6-12 0 0,5 3-1 15,6-3 0-15,0-8 0 0,-5 0 1 16,5 0 0-16,0-3-1 0,0 0 0 0,2-2 0 0,4 2 0 16,-1-5 0-16,4-4 0 0,-1 4 0 0,-3 2 1 0,1 3-1 0,-1-5 0 15,3-6 1-15,6 0-1 0,2-6 0 0,-10 6 0 16,10-5 2-16,1-1-2 0,-6 6 0 15,0-8 0-15,5 2 0 0,1-2 0 0,-7 0 0 16,-1 2 0-16,2-11 1 0,0 12-1 0,-6-1 0 16,1-2 0-16,2-3 1 0,0 2-1 0,-3 4 0 0,-2 2 1 15,0-8-1-15,0 0 1 0,-1 5 0 0,-2 1 0 16,0-9 1-16,0 2-2 0,0 1 1 16,0 0-1-16,0 0 1 0,0-8 1 0,0 7-1 0,0 7 0 15</inkml:trace>
  <inkml:trace contextRef="#ctx0" brushRef="#br0" timeOffset="30951.53">29370 12616 1821 0,'0'0'0'0,"0"0"0"0,0 0 0 16,0 0 35-16,0 0 1 0,0 0-2 0,0 26 2 0,0-15-21 15,0-3-1-15,0 0 1 0,0 9 1 0,-5 0 31 0,2 2 0 0,3-2 0 16,0 5 0-16,-5-2-31 0,-1 2 1 16,1-5 0-16,2-1-1 0,3-2 11 0,0 3 1 15,-3 0-1-15,3 0 1 0,-2 2-15 16,-1-8 0-16,3 0 1 0,3-5-1 0,2-1-5 0,1 1 1 15,-4-3-1-15,7 5 1 0,7 1-4 16,-5-4 1-16,5-5 0 0,1-3-1 0,7 1 1 0,1-4 1 16,-3-2-2-16</inkml:trace>
  <inkml:trace contextRef="#ctx0" brushRef="#br0" timeOffset="36897.5">30148 12750 1243 0,'0'0'0'16,"0"0"29"-16,0 0 0 0,0 0 0 0,0 0 1 16,0 0-17-16,0 0 1 0,0 0-1 0,0 0 0 15,0 0 36-15,0 0-1 0,0 0 0 0,0 0 0 16,0 0-31-16,0 0 0 0,0 0 0 0,0 0 0 0,0 0 0 16,0 0-1-16,0 0 1 0,0 0 1 15,0 0-9-15,0 0 1 0</inkml:trace>
  <inkml:trace contextRef="#ctx0" brushRef="#br0" timeOffset="41349.01">29652 12803 552 0,'0'0'0'0,"0"0"4"0,0 0 1 0,0 0-1 16,0 0 1-16,0 0-2 15,0 0 0-15,0 0 1 0,0 0-1 0,0 0 14 0,0 0 1 0,0 0 0 16,0 0 0-16,0 0-8 0,0 0 0 0,0 0 0 16,0 0 0-16,0 0 34 0,0 0 0 0,0 0-1 15,0 0 1-15,0 0-28 0,0 0 1 0,0 0-2 16,0 0 2-16,0 0 28 0,0 0 1 0,0 0-1 16,0 0 1-16,0 0-30 0,6 39 1 0,-6-25-1 0,-6 3 1 15,1-6 9-15,2 0 1 0,3-5 0 0,0-1 0 16,-3-2-15-16,3 0 2 0,0-1-2 0,0 4 2 15,0 0-8-15,0-1 2 0,0-5-1 0,0 0 1 16,0 11-4-16,3-5 2 0,5-1-1 0,-2-5 1 16,-1 6 3-16,-5-6 0 0,6 3 0 0,-6-3 1 15,5 0-4-15,1 0 0 0,-1 0 0 0,-5-3 1 0,6 3 5 16,-6 0 0-16,5 0 1 0,1-6 0 16,-1 6-5-16,-2-5 0 0,2 5 0 0,1-6 0 15,2 6 7-15,0-5 1 0,-2 5 0 0,2-6 1 0,0 6-8 16,-2-5 0-16,-1 2 0 0,1 0 1 0,2 3 5 0,0 0 1 15,-3 0 0-15,4 0-1 0,-1 0-6 16,-3 0 0-16,-2 0 0 0,3-3 2 0,2 0 3 0,0 1 2 16,-5-1-2-16,-3 3 2 0,0 0-7 15,0-3 0-15,0 0 0 0,0 1 0 0,0-1 3 0,0 3 2 16,0 0-1-16,0 0 1 0,0 0-6 16,0 0-1-16,0 0 1 0,-3-3 1 0,0 3 3 0,3-6 0 15,0 6 0-15,-5-11 1 0,-1 0-7 0,-2-3 2 16,3 0 0-16,-4-11 0 0,-2-8 1 0,3-3 0 0,5 2 0 15,3-8 0-15,0 1-4 0,-2 4 2 0,-4 10-1 16,12-7 0-16,-1 3 2 0,1 4 1 0,-1 2-1 16,3 8 1-16,1 6-3 0,-7 0-1 0,-2-1 1 15,6 4 1-15,2 2 1 0,0 4-1 0,-5-1 1 16,0-3 1-16,2 1-3 0,1-1-1 0,-4 6 1 16,9-11 0-16,3-3 0 0,0 3 1 0,-1 3 0 0,9-6 1 15,0-3-4-15,0 0 1 0,-6 3-1 0,6 3 2 16,-2 6-2-16,-10-1 2 0,4 6 0 0,0 6-1 15,0-6-1-15,-4 0 0 0,-4 0-1 0,2 14 2 16,0 2-1-16,-2 1 2 0,-3 0 0 0,-1 8-1 16,1 8-1-16,0 1 0 0,-3 2-1 0,-6 6 2 15,-2-3-2-15,0 2 2 0,2-7-1 0,6 8 1 16,-5-9-2-16,-1-2 0 0,1-1 1 0,5-2-1 16,-3-3 1-16,-2-3-1 0,-1 1 0 0,9-1 2 0,-3 3-3 15,-5-8 1-15,-1-3 0 0,3 0 0 0,3 5-1 16,-2-8 0-16,-1 6 1 0,3-3 0 0,-3 0-1 15,0 0 1-15,3-3-1 0,3-5 0 0,3 2 0 0,-4-3 1 16,1-2-1-16,3 0 1 0,5-6-2 16,-1 0 2-16,-4 3-1 0,16-8 0 0,22-14 0 0,8-6 1 15,-3 3-1-15,-5-3 0 0,-3 11-1 16,-6 3 1-16,-2 3 1 0,0-11-1 0,-8 5 0 0,-9 9 0 16,6 2 1-16,0-5-1 0,-6 0-1 15,-5 5 1-15,-3 6 0 0,3-8 1 0,-5 3-1 0,-3 2 0 16,-1 3 0-16,-2-3 1 0,0 3-2 0,0 0 1 15,0 0 0-15,0-3 1 0,0 0-1 0,0 1 0 0,0-1 0 16,0 0 2-16,0 0-3 0,-2 3 1 0,-1-5 0 16,0-6 0-16,-2-6 1 0,-1-5 0 0,-2-3 0 15,-3-34 1-15,0-5-2 0,8 11 0 0,3 3 1 16</inkml:trace>
  <inkml:trace contextRef="#ctx0" brushRef="#br0" timeOffset="42276.16">30668 12636 1784 0,'0'0'0'0,"0"0"0"16,0 0 0-16,0 0 42 0,0 0 2 0,0 0-1 16,0 0 1-16,13-25-29 0,-13 19 1 0,0 6 0 0,0 0 1 15,0-8 40-15,0 5 0 0,0 3 0 0,0-3 0 16,0 1-40-16,0-1 1 0,0 3 0 0,0 3 0 15,0 2 8-15,0-2 0 0,0 0 0 0,-2 2 1 16,2 6-15-16,0 1 0 0,-3-7 1 0,3 9 0 16,0 8-5-16,-3 1 1 0,0-7 0 0,-2 9 0 15,2-2-4-15,1-7 1 0,-1 1 0 0,-3 3 0 16,4-1-2-16,2-8-1 0,0-2 1 0,0 2 0 16,0 3-2-16,0-9 2 0,0 1-2 0,2-6 1 15,4 5-1-15,-1-5 2 0,1 6-2 0,2-6 1 16,8-6 0-16,-2 6-1 0,-3-5 0 0,16-6 0 0,9-12 0 15,2 7 0-15,-13 2 0 0,-9-3 0 0,1-2-1 16,-4 5 2-16,1 0-2 0,0 3 1 0,-3-6-1 0,-3 6 0 16,-3 5 0-16,-2-5 2 0,0 3-2 15,2-3 0-15,-2-1 0 0,-3-7 0 0,-3 2 0 0,3 0 0 16,0 6 0-16,-5-14 1 0,2 3-2 0,3 5 1 16,-5 3 0-16,-1-5 0 0,1 5-1 0,2 3 1 15,3 5 0-15,-5 6 0 0,2-5-1 0,0-1 1 0,0 0 1 16,3 4-1-16,0 2 0 0,0 0 0 0,0-3 0 15,-2 3 0-15,-1 0-1 0,0-3 1 0,0 0 0 16,3 1 1-16,0-1-1 0,0 3 0 0,0 0 0 16,0 0 0-16,0 0 0 0,0 0 0 0,0 0 0 15,0 0 1-15,0 0-1 0,0 0 0 0,0 0 0 16,0 0 1-16,0 0-1 0,0 0 0 0,0 0 1 16,0 0 0-16,0 0-1 0,0 0 0 0,0 0 0 15,0 0 1-15,0 0-1 0,0 0 1 0,0 0-1 16,0 0 0-16,0 0 0 0,0 0 0 0,0 0 0 15,0 0 0-15,0 0-1 0,0 0 1 0,0 0 1 0,3 0-1 16,3 0 0-16,-1 0 0 0,-2 0 0 0,0 3 0 16,-1 5 0-16,1 0 0 0,0 1 1 0,0 18-1 15,2 15 0-15,3-3 0 0,-2 9 0 0,-4-7 0 16,1-4-1-16,0-10 1 0,2 1 0 0,-2-8 1 0,3 2-1 16,-1-5 0-16,1-3 0 0,-1 2 0 15,0 1 0-15,1-6 0 0,-3 0 0 0</inkml:trace>
  <inkml:trace contextRef="#ctx0" brushRef="#br0" timeOffset="44381">26943 12655 715 0,'0'0'0'0,"0"0"40"0,0 0 0 16,0 0 1-16,0 0-1 0,0 0-24 0,0 0-1 16,-30-19 1-16,16 19 0 0,-2 8 51 0,5 3 0 15,-6 3 1-15,-16 9-1 0,-2 4-49 16,5 4 0-16,2-6 0 0,-2-3 0 0,6 1 22 0,4-7 2 15,-4 4-2-15,5 13 2 0,-3-2-27 0,5 2 1 0,6 1 0 16,0 2 1-16,6 0 19 0,5 0 1 0,0 9-1 16,0 0 1-16,5 5-23 0,6-6 2 15,0 4-2-15,0-7 2 0,11-7 30 0,-5-4 0 0,-4 4 0 16,4-12 0-16,-1 3-30 0,1-2 1 16,-4-10 0-16,-5 1-1 0,1 0-14 0,-1-3-1 0,0 1 0 15,0-7 1-15,0 4-1 0,-2-4 0 0,-3-2 0 16,-1 2 1-16,-2 1 12 0,0-3 2 0,0 0-2 15,0 5 2-15,0-2-7 0,0-6 0 0,0 0 0 16,-5 5 0-16,-1 1 10 0,1 5 0 0,0-8 0 16,-9 2 0-16,-5 1-9 0,0 5 2 0,2-3-2 15,-2 1 1-15,-3 2 4 0,11-6 0 0,6 4 0 0,-1-1 1 16,-5-2-7-16,6-4 0 0,-1 4 0 0,1 2 0 16,5 1 3-16,-6-4 1 0,6 1 1 0,0-6-1 15,0 5-5-15,0-5 0 0,0 0 0 0,0 6 1 16,0-3-1-16,0-1 0 0,0-2-1 0,0 0 2 15,6 0-3-15,-1 0 0 0,1 0-1 0,-1 6 1 0,1 2-2 16,5 4 2-16,0-1-2 0,0 0 2 16,-1 0-3-16,-1-5 2 0,-1 2-2 0,3 6 2 0,0 5-2 15,-6 4 2-15,-2-12-2 0,2 8 1 0,4 9-1 16,2-6 0-16,-3 3 0 0,-5 3 1 0,-1-3-2 0,1-2 0 16,0-4 0-16,-3 1 2 0,0-1-2 15,0-8 0-15,0 3 1 0,0 3-1 0,0 0-1 0,0-6 1 16,0 0 0-16,0-3 1 0,0 3-2 0,0-2 0 15,0-1 0-15,0 9 1 0,0-6 1 0,3-3 0 16,2-2 0-16,0-1 1 0,1 1-2 0,-3 0 0 16,-1-4 0-16,4 4 1 0,-1 2 0 0,-2 3 1 0,3-5 1 15,2-6-1-15,0 0 0 0,-5 0-1 16,-3 0 1-16,2 0-1 0,4 0 1 0,-3 0 1 0,-3 0-1 16,5-6 2-16,9-5-3 0,-3 0 1 0</inkml:trace>
  <inkml:trace contextRef="#ctx0" brushRef="#br0" timeOffset="45511.73">27372 13964 1369 0,'0'0'0'0,"0"0"0"16,0 0 0-16,-5-39 83 0,5 14 1 0,0 6-1 15,0-1 1-15,0-5-67 0,0 6 1 0,0 5 0 0,0-3 0 16,0 12 46-16,0-4 0 0,0 4 0 16,0 2 1-16,0 0-47 0,0 0 0 0,0 3 0 15,0 3-1-15,0 3 6 0,0-4-1 0,3 1 1 0,-1 17 0 16,-4 8-11-16,-4 13 0 0,4-2-1 16,2 17 2-16,0-3-8 0,-3-8 2 0,3-4-2 15,-3-2 2-15,3-2-2 0,0-4-1 0,-3 3 1 16,3-8-1-16,0 3 1 0,0-4 0 0,0-4 0 0,0 2 0 15,6 0-1-15,-3-6 0 0,-1 1 0 0,-2-3 0 16,0-6-2-16,3 0 2 0,2-3-1 0,1-2 0 16,-6-1 0-16,0-5-1 0,0 0 0 0,0 0 0 0,0 0 0 15,0 0 0-15,0 0 0 0,3-11 0 16,8-5-1-16,-6-4 2 0,1 3-2 0,-6-19 1 16,5-3 4-16,-5 3 0 0,6 3 1 0,-12-4 0 15,6 4-3-15,-5-3 1 0,-6-3-1 0,2-3 2 16,4 6 3-16,2-3 1 0,0 2-1 0,-2 4 1 0,5 2-4 15,0 1 0-15,0 8 1 0,-5 5 0 0,7 6 6 0,1-6 1 16,-3 3-1-16,5 3 1 0,-2 0-6 0,0 5-1 0,2 1 1 16,4-9 1-16,-4 0-1 15,1 3 0-15,-1 8 0 0,1-3 1 0,-1-5-4 0,6 0 1 16,0 5 0-16,0 1-1 0,0 2 0 0,0 0 0 16,0 0 0-16,2 3 0 0,7 0-1 0,-1 0 0 0,-6 0 0 15,4 0 0-15,-4 6 0 0,-2 2-1 0,-2 4 0 16,-1-1 1-16,0-6-2 0,-2 1 0 0,-4-1 0 15,4 7 2-15,-1-1-4 0,-2-3 0 0,0 3 0 16,-1 6 1-16,-4-3-1 16,-4 0 0-16,1 5 0 0,-1 4 1 0,-2 7-1 0,-3-2 0 15,-3-6 0-15,-10 3 0 0,5 6 0 0,2-3 0 0,-2-6 0 0,-6-2 0 16,6-4 0-16,3 1 0 0,-6 0 0 0,0-6 0 16,6-6 0-16,2 1 0 0,6 2 0 0,-6 4 0 15,3-12 0-15,8 5 0 0,3-5 0 0,-5 0 0 16,2 0 0-16,0 0 0 0,3 0 0 15,0 0 0-15,0 0 1 0,6 0 0 0,-3 0 0 0,2-5 0 16,3-1 1-16,3 0-1 0,0 1 0 0,17-15 0 0,10-8 1 16,3 1 2-16,-3 7-2 0,-2 3 1 15,-9 9-1-15,-2 2 1 0,-1 1-1 0,9-6 0 0,-3 8 1 0,-8 6 1 16,0 0-1-16,0 2 1 0,-3 1-2 16,-5-1 0-16,0 6 0 0,-1 6 2 0,-2-3-1 0,-5-3 2 15,-3-2-2-15,-1 10 1 16,1-2-1-16,-3 2 0 0,-3-2 0 0,-8 5 1 0,0 3-1 15,0-2 0-15,0-1 1 0,-5 0 0 0,-6 9-1 16,0-9 0-16,0 0-1 0,-5-2 2 0,0-3-1 0,5 2 1 16,-3-5 0-16,-2 0 0 0,-1-9-1 15,4-5 0-15,2 6 0 0,0-6 1 0,3 0 0 0,2 0 1 16,6-11-1-16,0 5 1 0,0-8-2 0,6 3 0 0,0 3 1 16,5-6-1-16,0-8 3 0,0-1 0 0</inkml:trace>
  <inkml:trace contextRef="#ctx0" brushRef="#br0" timeOffset="45749.67">27934 13962 2023 0,'0'0'0'0,"0"0"0"0,0 0 0 15,38 0 33-15,-22 0 1 0,-5 0 0 0,6-3 1 16,2 3-21-16,3-3 1 0,0 0-1 0,5-8 1 0,9 0 30 16,-1 0 0-16,-7-9 0 0,-9 9 1 15,-6 8-31-15,4-2 2 0,-6-1 0 0,-6 1 0 16,-5 5 3-16,6 0 0 0,-6 0 0 0</inkml:trace>
  <inkml:trace contextRef="#ctx0" brushRef="#br0" timeOffset="45902.72">27827 14207 1394 0,'0'0'0'0,"0"0"0"0,0 0 0 0,0 0 25 15,27 28 0-15,-21-23-1 0,5 1 1 0,2-6-13 0,1-6 1 0,0 6-1 16,16-5 1-16,11-7 13 0,3 1 3 0,-6 0-1 16,-2 3 0-16,-1-9-16 0,-2 3 1 0</inkml:trace>
  <inkml:trace contextRef="#ctx0" brushRef="#br0" timeOffset="46877.61">28511 14042 1269 0,'0'0'0'0,"0"0"0"0,0 0 0 0,0 0 26 16,0 0-1-16,0 0 1 0,0 0 1 16,0 0-15-16,0 0 1 0,0 0-1 0,0 0 2 0,0 0 27 0,0 0 2 15,-3 25-2-15,1-19 2 0,-1 2-27 16,0 4-1-16,0 1 1 0,-2 13 1 0,2-1 19 15,0-6 0-15,1 1 0 0,-4-4-1 0,3-7-20 16,3-4 1-16,0 4-2 0,-2-9 2 0,2 5 14 0,0-5 1 16,0 6-1-16,0-6 0 0,0 5-16 15,0-5-1-15,0 0 1 0,0 0 0 0,0 0 11 0,0 0 1 16,0 0 0-16,0 0-1 0,0 0-12 0,0 0-1 16,0 0 0-16,2 0 2 0,4 0-11 0,-1 0 2 15,-2 0-1-15,3 0 1 0,2 0-3 0,3 0 1 0,0 0 1 16,0 0-1-16,0 0 6 0,5 0 1 0,-10 0 0 15,4 0 0-15,-4 0-4 0,-1-5 1 0,-2 5-1 16,3 0 1-16,2-6 4 0,0 6 2 0,-2-5-1 16,-1 5 0-16,0-6-5 0,1 3 1 0,-1-2 0 15,1 2 0-15,-1 3 4 0,1-3 2 0,-3-2-2 16,2 2 1-16,1 3-5 0,-4-3 0 0,1-3 0 16,-3 4 1-16,3 2 3 0,2 0 1 0,-5-3-1 0,0-3 1 15,0 1-5-15,0-1 0 0,0 1 0 0,0-7 0 16,0-4 3-16,0-4 1 0,0-2 1 0,0-9-1 15,-3-5-5-15,1-3 1 0,-1-5-1 0,0 2 1 16,1 6 1-16,2 8 0 0,0-6 0 0,-3 4 0 16,6-4-3-16,2 15 1 15,0-4-2-15,1 4 2 0,2 2-1 0,0 1 0 0,1 10 1 16,-4-8 0-16,1 6-3 0,-1-1 1 0,3 4-1 16,9-1 2-16,-1 1-1 0,-2-7 1 0,2 7 0 0,6-6-1 15,0 0-1-15,-6 2 0 0,-7 4 1 0,4-1-1 0,6 1-1 16,-2 5 2-16,-6-6-2 0,2 0 2 0,1 6-3 15,-3 0 1-15,0 0 1 0,3 6-1 0,-1-6-1 16,-2 0 1-16,-5 0-1 0,5 6 1 16,2 7 0-16,-2-1-1 0,-5-4 0 0,-1 6 0 0,1-3-1 0,-1 6 2 15,-2-9-1-15,3 9 0 0,-1 5-1 0,0-5 0 0,-5-6 0 16,0 8 2-16,-5 4-2 0,5-7 0 16,-5 1 0-16,-4 14 1 0,4-6-1 15,-1 3 1-15,1-6-1 0,2 9 0 0,6 2 0 0,0-11 0 0,-3 3 0 16,-6 0 0-16,3-2-1 0,3-7 1 0,3 1 1 15,5-3-1-15,3 0 1 0,-2-6 0 0,-4 3 0 16,0 1 2-16,1-7-2 0,-6 1 0 0,5-1 1 16,6-2-1-16,-5 3 1 0,-1-1 2 0,1-2-1 15,-6 0 1-15,5-3-2 16,1 0 0-16,-4 0 1 0,9 0-1 0,0 0 2 0,-5 0-1 16,-1 0 1-16,4 0 0 0,1-3-2 0,-1 0 1 0,-4 0-1 15,3 1 2-15,6-1 0 0,0-3 2 0,-6 1-1 0,0-1 0 16,0 1-1-16,1-1-1 0,-1 0 1 0,3-2-1 15,2-3 3-15,1 3 0 0,0-1 0 0,2-7-1 16,-2-1-1-16,-3 0-1 0,-6 3 1 0,1-3 0 0,-1 6 1 16,-5 6 1-16,0-4-1 0,0-7 1 15,0-1-2-15,0 0-1 0,0 6 1 16,0-11-1-16,-5-9 1 0,-6 1 0 0</inkml:trace>
  <inkml:trace contextRef="#ctx0" brushRef="#br0" timeOffset="47668.44">29357 13828 1532 0,'0'0'0'0,"0"0"0"0,0 0 0 16,0 0 40-16,0 0 0 0,0 0-1 16,0 0 2-16,0 0-26 0,24-31 1 0,-24 31 0 0,6 0 0 15,-1 0 22-15,-5-5 1 0,0 5-1 0,0 0 1 16,0 0-24-16,0 0 1 0,0 0-1 0,0 0 1 16,0 0 4-16,0 5 2 0,0 1-1 0,0 8 0 15,6 14-9-15,-6 0-1 0,0 2 0 0,0 6 0 16,0-2-5-16,0-6 1 0,0-3-2 0,0 3 2 0,0-12-3 15,0 1 1-15,0-3-1 0,5 3 1 0,1-12 3 16,-6 1 1-16,5-1-1 0,1-2 1 0,-1 3-4 16,-2-1 1-16,0-2-1 0,8-6 2 0,2 0-5 0,4 1 1 15,-1-4-1-15,9-8 0 0,5-8-1 0,0 0 1 16,-5-3 1-16,-1-3-1 0,-5 5 1 0,-2 9 2 0,-1-2-2 16,-5-6 2-16,0 2-3 0,-5 9 1 15,-1 0 1-15,3-6-1 0,1-2 5 0,-7 2 0 16,1 0 0-16,-3 3-1 0,0 0-1 15,0 0 0-15,0 3-1 0,0-8 1 0,0 5 5 16,0 3 1-16,0 8 0 0,-5-8 0 0,2 5-5 16,3 1 1-16,0-1-1 0,-6 3 1 0,4 0 7 0,-1 1-1 15,0 2 1-15,3-3 1 0,0 0-7 0,0 0 0 16,0 0 0-16,0 3 0 0,0 0 6 0,0 0 2 0,0 0-1 16,0 0 1-16,0 0-8 0,0 0 1 0,0 0-1 15,0 0 1-15,0 0 1 0,0 0 0 0,0 0 1 0,0 0-1 16,0 0-4-16,0 0 0 0,0 0 0 0,0-2 1 15,-5-1 0-15,5 3 1 0,0 0 0 0,0 0 0 16,0 0-4-16,0 0 1 0,0 0 0 0,0 0 0 16,0 0 0-16,0 0 1 0,0 0-2 0,0 0 2 15,0 8-2-15,0 3-1 0,0 1 1 0,-6 10-1 0,6 8-1 16,0 4 2-16,0 2-2 0,0 3 2 16,0 3-3-16,0-11 1 0,0-4 1 0,0 1-1 0,0-3-1 15,0-2 2-15,0-4-2 0,6-2 1 0,2-1 0 16,-3-4-1-16,-5-7 0 0,0 4 0 0,3-4-1 15,3-2 2-15,-4 0-1 0</inkml:trace>
  <inkml:trace contextRef="#ctx0" brushRef="#br0" timeOffset="48085.77">29849 13722 1494 0,'0'0'0'0,"0"0"0"0,0 0 0 0,0 0 64 15,31-5 1-15,-26 5 0 0,14-9 0 0,11 1-47 16,3-3 0-16,-6 0 0 0,15-9 0 0,1 9 54 0,-2 0 1 16,-5 2 0-16,-3-2 0 0,0 6-55 15,-6-6 0-15</inkml:trace>
  <inkml:trace contextRef="#ctx0" brushRef="#br0" timeOffset="49300.18">30471 13658 1356 0,'0'0'0'16,"0"0"0"-16,0 0 0 0,0 0 33 0,0 0 0 16,0 0 1-16,-6 28 0 0,6-23-21 0,0 1 2 0,0 0-1 15,-3-1 1-15,1 4 29 0,-1 2 1 0,0-6 0 16,1 4-1-16,-1 5-28 0,0-1 1 15,0-1-1-15,3-1 1 0,0 0 9 16,0-3 1-16,0-2 0 0,0-1 1 0,0 1-15 0,0-3 0 16,0 2 1-16,0 4-1 0,0-9 6 0,0 5 0 15,0-5 0-15,3 0 2 0,3 0-11 0,-1 0 1 16,-2 0-1-16,2 0 1 0,3 6 6 0,3-1 0 0,-2-5 0 16,2 0 0-16,-6 0-9 0,6 0 3 0,-6 0-1 15,6 0 0-15,-5 0-7 0,-6 0 1 0,5 0-1 16,4 0 1-16,-1 0-1 0,-3-5 0 0,-5 5-1 0,6 0 2 15,-1 0 2-15,1-6 1 0,-1 6 0 0,1-5 1 16,-1-1-4-16,1 6 1 0,-1 0-1 16,0-5 2-16,1-1 4 0,-3 3 0 0,-1 3 0 15,4 0 1-15,-1-3-4 0,-2 1 0 0,0 2-1 16,-3 0 1-16,0 0 4 0,0 0 2 0,0 0-2 0,0 0 1 16,0 0-5-16,0 0 1 0,0 0 0 0,0 0 0 0,0 0 2 15,0 0 1-15,0 0 0 0,0-3 0 16,0-3-4-16,0 1 0 0,0 2 0 0,3-14 0 15,2-11 4-15,-2 3 0 0,-3-8 0 0,0-3 0 16,0-3-4-16,0 8 0 0,0-2-1 0,0-4 2 16,0-2 0-16,0 9 1 0,3-4 0 0,5 4 0 0,-3-4-3 15,-2 9-1-15,-3-8 1 0,5 2 1 0,4 9-1 0,-1 5 1 16,3 3 0-16,2-2 1 0,-4-1-4 0,-1 8 2 16,3 4-2-16,0-3 2 0,-3-1-1 0,3 4 2 15,-6 5-1-15,6-6 1 16,6 6-3-16,-6-6 1 0,-3 6-1 0,3 6 1 15,0 0-2-15,-3-6 1 0,0 5 1 0,3 1-1 0,3 2-1 0,-3 0 0 16,-3 1 0-16,3 8 1 0,3 5-2 0,-3 0 1 0,0-2 0 16,0 2 0-16,0 6-1 0,-3-3 0 0,3-3 1 15,-6 3-1-15,3-3-1 0,3-8 1 16,-2 3 1-16,-9 0-1 0,-3-1-1 16,3-7 1-16,0 2-1 0,-3 6 1 0,0 5 0 0,1-5 0 15,-4-6 0-15,-5 8 0 0,3 4-1 0,2-4 2 0,1-5-2 16,-6 11 1-16,3-3-1 0,2-8 1 0,4 3 1 0,-4 5-1 15,1 1-1-15,2-7 1 0,6-2-1 16,-3 3 2-16,0-6-1 0,2-3 0 0,4 4 0 16,-1-1 2-16,1 0-2 0,-1-6 0 0,1 1 0 0,-1-6 1 15,3 3 0-15,3 0 0 0,-2-3 1 0,2 2-1 16,2 4-1-16,1-3 1 0,-3-3-1 0,0 0 1 16,5-3 1-16,1 0 0 0,-6 0 0 0,0 3 0 15,0 0-2-15,-1 0 2 0,-1 0-1 0,2 0 0 16,0-5 1-16,-3 2-1 0,0 3 0 0,3-6 2 15,5 1-3-15,-2-1 2 0,-3-8-2 16,0 3 1-16,3 0 1 0,-1 0-1 0,-4 5 0 0,1-5 1 16,1 0-2-16,-5 3 1 0,-1 2-1 0,-2 1 2 15,3-1 0-15,2 0 2 0,-8 1 0 0,5-1-1 16,-5 1-1-16,0 5 0 0,0 0-1 0,0-6 2 0,0 1 4 0,0-1 1 16,0 0-1-16,0-2 1 0,0-3-4 0,-5 5 0 15,5 1 0-15,-8-12 1 0,5-5 3 0,3-3 1 16,0 2-1-16,-3-7 1 0,3 13-4 15,3 6 0-15</inkml:trace>
  <inkml:trace contextRef="#ctx0" brushRef="#br0" timeOffset="49959.24">31316 13653 1231 0,'0'0'0'0,"0"0"0"15,0 0 0-15,0 0 118 0,0 0 3 0,0 0-2 16,0 0 1-16,0 0-106 0,9-34 2 0,-4 29-2 16,-5-4 2-16,0-2 61 0,0 0 0 0,0 0-1 15,0-3 2-15,0 3-60 0,0 0 0 0,0-1 0 16,0 1-1-16,3 3-4 0,2 0 0 0,1-1 0 15,-6 1 0-15,0-1-5 0,0 4 0 0,0 5 0 0,5 0 1 16,1-6-7-16,-6 6 0 0,0-5 0 0,0-1 1 16,5 6-2-16,1 0 1 0,-6-3 0 0,0 1 0 15,5 2-2-15,1 0 0 0,-6 0 0 0,0 2 0 16,0 7 0-16,-6-4 0 0,6 1 0 0,-5 13 0 16,-1 20 0-16,-5-5 2 0,11 2-2 0,-5 6 1 15,5-3-1-15,-8-17 1 0,2 9-1 0,6-6 1 16,-3-3-1-16,1 0 1 0,2-2-1 0,8 8 1 15,-3-12-1-15,1-7 1 0,-1-1-1 0,1 3 1 16,5-2-1-16,0-4 2 0,-6 1-2 0,9-6 1 16,8 0-1-16,0 0 1 0,2-11-1 0</inkml:trace>
  <inkml:trace contextRef="#ctx0" brushRef="#br0" timeOffset="99837.91">28188 19771 1218 0,'0'0'0'0,"0"0"20"0,0 0 2 0,0 0-1 0,0 0 0 16,0 0-9-16,0 0-1 0,0 0 0 0,0 0 0 16,-33-5 62-16,22 10 0 0,3 1 0 0,-11 13 1 15,-11 6-56-15,0 3 0 0,2 0 0 0,9 3 0 16,-8 2 55-16,5-2 1 0,-5 8-1 0,7 8 1 16,1-5-56-16,0 0 0 0,-8 2 0 0,10 9 0 15,6 0 30-15,3-6 1 0,-3 1 0 0,8 2 0 16,6-14-32-16,3 3 0 0,-1-5 0 15,6 7-1-15,3-10 10 0,2-6 1 0,6 0-1 0,8 0 1 16,3-5-15-16,5-4 1 0,1-2-1 0,-1 0 1 16,3-3-5-16,6-5 0 0,2-6 0 0</inkml:trace>
  <inkml:trace contextRef="#ctx0" brushRef="#br0" timeOffset="100325.9">28437 20097 1482 0,'0'0'0'0,"0"0"0"0,0 0 0 16,0 0 49-16,0 0 2 0,0 0-1 0,0 0 1 16,0 0-34-16,0 0-1 0,0 0 1 0,0 0 1 15,0 0 27-15,0 0 1 0,0 0 0 0,0 0 0 16,0 0-30-16,0 0 1 0,0 45 0 0,-5-6-1 0,5 8 9 15,0 0 0-15,-6-8-1 0,6 0 2 16,3-2-13-16,0-10-1 0,-6 4 0 0,-5 0 1 0,2-3 1 16,4-9 2-16,-7 3-1 0,-2 6 0 0,3-8-6 15,5-6 0-15,3-3 0 0,-5 3 0 0,-1-6 5 0,6-2 0 16,3-4 1-16,3 7-1 0,-4-1-6 16,-2-2 1-16,0-1 0 0,3-2 0 0,5 0-7 0,3 0 2 15,-2-1-2-15,10-2 1 0,8-5 0 16,0-4-1-16,-5-2 0 0,17-3 0 0,-7 3 4 0,-1-5 1 15,-4 2-2-15,-2 3 2 0,-4 2-2 0,-7 4-1 16,3-1 1-16,-1 3-1 0,3-2 5 0,0-4 1 16,-2 7 0-16</inkml:trace>
  <inkml:trace contextRef="#ctx0" brushRef="#br0" timeOffset="100936.18">28746 20128 1344 0,'0'0'0'0,"0"0"54"0,0 0 1 16,0 0 0-16,0 0 0 0,28-11-38 0,-17 11 1 15,0-6-2-15,11-5 2 0,10-3 42 0,1 0 0 0,0 3 0 16,-6 3 0-16,4 8-43 0,-7 0 1 16,-2-6 0-16,-5 0 0 0,-4 6 11 0,-2 6 2 0,-3-6-1 15,1 6 0-15,-4-1-16 0,1-2-1 0,-6 5 1 16,0 9 0-16,-6 3 1 0,3 2-1 0,-2 0 1 15,-17 20 1-15,0 16-7 0,3-10 0 0,0-4 0 16,-11 1 0-16,8-9 1 0,8-5 0 0,0-3 0 16,-8 2 1-16,6-16-4 0,8-3 0 0,8 0-1 15,-6 3 2-15,6 0-4 0,0-14-1 0,0 3 0 0,0 0 1 16,9-3-2-16,-1 0 1 0,-3 0-1 0,9-3 2 16,13 0-1-16,1-8 2 0,-4 3-1 0,9-6 1 15,5-3-2-15,-7 3 0 0,-10 3 1 0,1 3-1 16,-5-1 1-16,-6 1 0 0,0 2 0 0,2 6 1 15,-4-2-2-15,-4-1 1 0,-2 0-1 0,2 3 0 16,3 0 8-16,1-3-1 0</inkml:trace>
  <inkml:trace contextRef="#ctx0" brushRef="#br0" timeOffset="101319.46">29250 20033 1356 0,'0'0'0'0,"0"0"52"0,0 0 1 0,0 0-1 15,0 0 1-15,0 0-36 0,0 0 0 0,16-28 0 16,-16 28 1-16,0 0 57 0,0 0 0 0,0 0 0 16,0 0 0-16,0 0-57 0,0 0 0 0,0 0 0 0,0 6 0 15,0 11 25-15,3 8 1 0,3 5-2 0,-4 20 2 16,-4 3-28-16,-1-3 0 0,0-8 0 16,3 0 1-16,0-11 7 0,0-4 0 0,0 1 1 0,0-3 0 15,0-5-14-15,3-6 1 0,2 0 1 16,1 5-1-16,-3-5 4 0,-3-5 0 0,0-4 1 0,2-2 0 15,4 0-8-15,-1-1 1 0,-5 1-1 0,0-3 1 16,0 0-5-16,0 0-1 0,0 0 1 0</inkml:trace>
  <inkml:trace contextRef="#ctx0" brushRef="#br0" timeOffset="101835.69">29283 19947 1457 0,'0'0'0'16,"0"0"0"-16,0 0 0 0,0 0 52 0,0 0-1 16,27-14 1-16,-21 6 0 0,2 2-35 0,3-2-1 0,-3 8 1 15,3-3 1-15,0-3 38 0,0 3 0 0,0 3 0 16,5-2 2-16,1 2-41 16,-6 0 1-16,2 0-2 0,4 0 2 0,2 0 17 0,-3 0 1 15,-5 0-1-15,-5 5 1 0,2 1-22 0,0-1 1 0,-2 7-1 16,-9-4 2-16,0 3 0 0,0-3 0 0,3 1-1 15,-8 7 2-15,-5 9-8 0,-1 3 0 0,-3 0 0 16,-4-3 1-16,-4 3 0 0,6-3 0 16,2 0 0-16,1 0 1 0,-6-5-6 0,6-6 2 15,-1 2 0-15,1 1-1 0,5-8-2 0,5-4 0 16,4 1 1-16,-1-4-1 0,-3 1-2 0,1 0 2 0,2-3-1 16,3-3 1-16,0 0-1 0,0 1 1 0,0-1 0 0,0-3 0 15,3 1-1-15,5-1 0 0,0 3 0 0,9-11 1 16,10 1-1-16,1-4 1 0,-1 3 0 0,6-3 0 15,0 9-1-15,-3-1 0 0,-3 4 0 16,0-1 1-16,-2 6-2 0,0 3 1 0,-3 3 0 0,-3-4 0 16,-3-2-1-16,-2 3 0 0,-3 8 1 0,0 3-1 0,-6-3 0 15,-5 1 0-15,6-1 1 0,-6 0-1 16,5 3-1-16,-5-6 1 0,-5 6-1 0,-12 22 2 0,1 3-2 16,-6 3 1-16,0-11-1 0,-5-3 1 15,-1-6-1-15,4-3 1 0,-1 4-1 0,-2-4 1 16,-1-2-1-16,4-9 0 0,7-2 0 0,1 2 0 15,5-2 1-15,0-12-1 0,5 1 0 0,-7 2 0 0,5 0-1 0,2-3 1 16,3-2 0-16,3-11 0 0,-5-7-1 16,2 1 1-16</inkml:trace>
  <inkml:trace contextRef="#ctx0" brushRef="#br0" timeOffset="102679.16">29962 19911 1545 0,'0'0'0'0,"0"0"27"0,0 0 1 0,0 0-1 0,0 0 1 16,0 0-16-16,0 0 2 0,0 0-1 0,0 0 0 15,0 0 35-15,0 0 0 0,0 0 0 0,0 0 0 16,0 0-31-16,0 0 0 0,0 0 0 0,0 0 0 15,0 0 9-15,0 0 0 0,-41 16 0 0,19-5 1 16,-6 3-14-16,1-2-1 0,2-1 0 0,6 3 2 16,3 2 0-16,5-5 2 0,3-8 0 0,-1 3-1 15,4-1-6-15,5-2 0 0,0 3 0 0,-3 2 1 0,3-8 10 16,0 0-1-16,0 0 0 0,0 0 1 16,0 0-10-16,0 0 1 0,0 0-1 0,6 0 2 0,2 6-10 15,3-1 0-15,0-2 0 0,11 5 0 0,8 3 0 16,0 1 0-16,-6-4 0 0,4-2 0 0,-6-1 6 15,-6-5 0-15,1 6 0 0,2 2 1 16,0 3-3-16,-8-2-1 0,-3-4 1 0,3 6-1 16,0 3 8-16,-6-3-1 0,-2 0 0 0,3 3 2 15,-4-2-6-15,-2-4 0 0,0 6-1 0,-2 5 1 0,-4 6 6 0,-2 0-1 16,-3-8 1-16,0 11-1 0,-5 0-5 16,-4-6 1-16,4-2-1 0,0 2 1 0,5-5 5 0,0-3 1 15,-3-6 0-15,0 9-1 0,1-12-5 0,2-5 0 16,5 0 0-16,1-5 0 0,-3 5 5 0,-1-6 0 15,4 0 1-15</inkml:trace>
  <inkml:trace contextRef="#ctx0" brushRef="#br0" timeOffset="102926.88">30096 19604 1909 0,'0'0'0'0,"0"0"0"0,0 0 0 16,35 20 62-16,-24-9 1 0,0 0-1 0,17 17 1 15,7 11-47-15,3 0 2 0,-7 0 0 0,-7-9 0 0,1 4 71 16,-3-1 1-16,2-2-2 0,-2 8 2 16,-3 0-73-16,-2-6 1 0,-3 6-1 0,-1 9 1 0,-5-4 27 15,-2-2 1-15,-1 5-1 0,-5-2 1 0,-2 2-31 16,-1-5 2-16,-3-6 0 0,-5 3 0 0,3-3 2 15,3-10 1-15</inkml:trace>
  <inkml:trace contextRef="#ctx0" brushRef="#br0" timeOffset="104804.71">30991 20777 1318 0,'0'0'0'0,"0"0"0"16,0 0 0-16,0 0 147 0,0 0 0 0,0 0 0 0,0 0 1 15,0 0-137-15,0 0 2 0,0 0-1 0,0 0 0 16,0 0 92-16,0 0 0 0,5 42-1 0,-8-1 2 16,3 15-90-16,0 5 2 0,-2-2 0 15,-4-1 0-15,6-10 24 0,0-4 1 0,0-2-1 0,-5 2 1 16,-1-10-26-16,4-3-1 0,2-1 1 0,-6 1 1 16,3-3-2-16,3 0 0 0,-2 2 0 0,-7-5 1 15,7-2-7-15,2-7 0 0,0 1-1 16,-6-3 1-16,9-6-2 0,0-5 1 0,-1 0-1 0,-2 0 1 15,0-6-4-15,0 0 2 0,0 0-2 0,3 0 2 16,3-5-3-16,-4-3 1 0</inkml:trace>
  <inkml:trace contextRef="#ctx0" brushRef="#br0" timeOffset="104995.01">30939 21186 1532 0,'0'0'0'0,"0"0"0"0,0 0 0 0,27-11 63 0,-5 0 1 0,3 0 0 15,13-6 0-15,6-5-46 0,-11 2 0 0,-3-2 0 16,-3 5 0-16,-5 1 35 0,-6 2-1 16,1-6 1-16,-1 6 0 0,-2 3-36 0,-3 3 0 15,-3-3-1-15,3 2 2 0,-6 6-2 0,-2 1 0 0,0-1 0 16</inkml:trace>
  <inkml:trace contextRef="#ctx0" brushRef="#br0" timeOffset="105244.67">31251 20624 967 0,'0'0'0'0,"0"0"0"0,0 0 0 16,0 0 42-16,0 0 2 0,0 0-1 0,0 0 1 16,0 0-29-16,0 0 1 0,0 0 0 0,0 0 1 0,0 0 48 15,0 0 1-15,5 33-1 0,-5-11 1 16,0 12-48-16,-3-1 0 0,1 6 0 0,-4 14 0 15,6-8 42-15,0-6 0 0,0 8 0 0,0 9 0 16,0-9-43-16,0-5 1 0,0 2 0 0,3-2 0 16,5-3 17-16,-2-8 1 0,-4-1-1 0,-2 4 1 0,3-4-21 15,3-7 0-15,-4-4-1 0,-2 3 2 16,0-2 19-16,0-6-1 0,0-6 1 0,0 1 1 16,0-4-21-16,0-5-1 0,3 6 1 0</inkml:trace>
  <inkml:trace contextRef="#ctx0" brushRef="#br0" timeOffset="105439.62">31544 20721 967 0,'0'0'0'0</inkml:trace>
  <inkml:trace contextRef="#ctx0" brushRef="#br0" timeOffset="105748.44">31544 20763 577 0,'0'0'0'0,"0"0"0"0,0 0 0 0,0 0 197 16,0 0 0-16,0 0 0 0,0 0 0 15,0 0-191-15,0 0-1 0,0 0 1 0,0 0 1 0,0 0 104 16,0 0 0-16,0 0 0 0,0 0 0 0,0 0-95 16,0 0 0-16,0 0-1 0,0 0 2 0,0 0 15 0,0 0 0 15,0 0 1-15,0 0-1 16,0 0-18-16,0 0 0 0,0 0 1 0,0 0-1 16,0 0 0-16,0 0 0 0,0 0 0 0,0 0 1 15,0 0-8-15,0 0 2 0,0 0-1 0,0 0 1 16,0 0-4-16,0 0-1 0,-11 33 1 0,0-5 0 0,-8 8-1 15,-3 6-1-15,5 3 0 0,12 5 2 16,2-8-2-16,0-3 1 0,-2 2-1 0,5 7 0 16,0-9 0-16,0-9-1 0,0 4 0 0,3 2 1 15,2-11 0-15,-2 0-1 0,2-5 0 0,3-1 0 0,-2-2 0 16,-3-3 0-16,2-6-1 0,3 9 1 0,-2-3-1 0,-3-6 1 0,2-2 0 16</inkml:trace>
  <inkml:trace contextRef="#ctx0" brushRef="#br0" timeOffset="106179.34">31711 20966 1771 0,'0'0'0'0,"0"0"0"0,0 0 0 0,0 0 50 15,0 0 0-15,0 0 0 16,0 0 0-16,-17 36-33 0,12-25 0 0,-1 1 0 0,-2-7 1 0,2 9 43 16,-4 0 2-16,4-6 0 0,-5 6 0 15,6 6-46-15,-1-9 1 0,1 0 0 0,-4-3 0 0,7 1 11 16,2-4 0-16,0-2 0 0,0 3 0 0,0 5-15 16,0-6-1-16,0 1 1 0,2 0-1 0,7-4-5 0,2 1 1 15,-6 0 0-15,1 0 0 0,5 0-3 16,-1-1-1-16,1 1 1 0,3 0 1 0,5-3-3 0,0-3 2 15,-2 3-2-15,-3 3 2 0,2 2-3 16,-2-2 2-16,-6-3-2 0,0 3 1 0,-2 5-1 16,-4-8 0-16,4 0 0 0,-1 6 1 0,-2-3-2 15,0 0 0-15,-3-3 1 0,2 5 0 0,4 1-2 0,-3-1 1 16,-3 1 0-16,-6 5 1 0,1 3-2 0,-1 0 1 0,-2-3-1 16,-11 6 1-16,-3 2 0 0,3-5 0 0,0 0 0 15,-9 3 0-15,4-6-1 0,4-6 2 0,4 1-2 16,-6 5 1-16,6-5 3 0,5-6-1 0,3 0 1 15</inkml:trace>
  <inkml:trace contextRef="#ctx0" brushRef="#br0" timeOffset="106402.48">31768 20710 1620 0,'0'0'0'0,"0"0"0"0,0 0 0 0,0 0 67 16,0 0 2-16,0 0-1 0,33 31 1 16,0 2-51-16,-3 0 0 0,-6 1 0 0,7 2-1 0,-10 3 67 15,-7 0-1-15,0 3 0 0,-1 2 1 0,-4-2-67 16,-4-8 1-16,1 2-1 0,-1 8 1 0,-5-5 32 16,-3-5-1-16,3-1 1 0,-2 6-1 0,-4 0-32 15,-2-8 0-15</inkml:trace>
  <inkml:trace contextRef="#ctx0" brushRef="#br0" timeOffset="107199.76">32179 20897 1356 0,'0'0'0'0,"0"0"0"0,0 0 0 15,0 0 87-15,0 0-1 0,0 0 0 0,0 0 1 0,0 0-70 16,0 0 1-16,0 0 0 0,0 0 0 0,0 0 78 0,0 0 2 16,0 0-2-16,32 16 2 0,-26-19-81 0,5 1 0 15,-6-1-1-15,28 0 2 0,11-11 26 0,0 0 0 16,-6 3 0-16,-11 6-1 0,-7-1-27 15,-7 0 1-15,1 4-1 0,2-1 0 0,-5 0 0 0,0 3 0 16</inkml:trace>
  <inkml:trace contextRef="#ctx0" brushRef="#br0" timeOffset="107392.11">32272 21119 1569 0,'0'0'0'0,"0"0"0"16,0 0 0-16,0 0 25 0,0 0 0 0,0 0 0 0,0 0-1 15,35-8-11-15,-16 2-1 0,1 1 0 16,10-1 1-16,2-2 35 0,-1-3 1 0,-7 0 1 0,1 2-1 16,-9 1-32-16,-8 0 0 0</inkml:trace>
  <inkml:trace contextRef="#ctx0" brushRef="#br0" timeOffset="110804.48">33643 19638 1093 0,'0'0'0'0,"0"0"0"0,0 0 0 16,0 0 87-16,0 0 1 0,0 0-1 0,0 0 2 15,0 0-72-15,0 0 1 0,0 0 0 0,0 0-1 0,0 0 22 16,0 0-1-16,0 0 0 0,0 0 0 15,0 0-23-15,-28-6 0 0,28 6 1 0,-5 6 0 0,-9 5 4 16,-2 3 0-16,2-6 0 0,-8 9 2 0,-2 2-12 16,2 1 1-16,3-4 0 0,5-2 0 0,3-2 4 0,0-4 0 15,0 6-1-15,0-3 2 0,3 3-7 16,2-6 0-16,-2-2 0 0,-3 2 0 0,0 3 0 0,3 0 1 16,5-8 0-16,1-3 0 0,2 3-4 15,2 3 0-15,1-4 1 0,0-2 0 0,0 0-4 0,-1 0 1 16,1 0-1-16,5 0 0 0,6 0 0 0,0-2 0 15,-1-1-1-15,23-6 2 0,5 4-1 0,0-1 2 16,3 6-1-16,-9-8 0 0,-7 8 0 0,-4 0-1 16,-2 0 1-16,-5 3-1 0,-4 2 5 0,-2-5 0 0,-2 6 0 15,-7 2-1-15,1 1-2 0,-3-4 0 16,0-2 1-16,-5 5 0 0,-4 3 3 0,1 1 0 0,0-4 0 16,-19 14 1-16,-4 12-5 0,4-4 2 0,-3-7-1 15,8-10 0-15,3 4 3 0,2-8 0 0,1-4 0 16,0 1 1-16,5-4-4 0,5-2 1 0,1-5-2 15,-1-3 2-15,1-1 2 0,-1 4 0 0</inkml:trace>
  <inkml:trace contextRef="#ctx0" brushRef="#br0" timeOffset="111193.25">33596 19309 1155 0,'0'0'0'0,"0"0"0"0,0 0 0 0,0 0 69 0,0 0-1 16,0 0 1-16,0 0-1 0,0 0-50 16,0 0 0-16,0 0 0 0,0 0 0 0,36-6 38 0,-22 6 1 15,-4 0 1-15,21-2-1 0,12-1-40 0,-2 0 1 16,-8 0-2-16,-8 3 2 0,-3 0 32 0,-6 0 0 0,-2-2 0 15,2-1 0-15,-5 8-33 0,-11 1 0 0,6-1 0 16,-6 1 1-16,0 0 2 0,0-4 1 0,0 4-1 16,-11 8 2-16,0 8-12 0,0 0 1 15,0-2 0-15,-19 16 0 0,0 0-3 0,5-8 1 16,3 0 0-16,-8-3 0 0,8-3-3 0,9 1-1 0,-1-9 1 16,-3-6 1-16,12-5-4 0,5 0 2 0,0-3-1 15,-3 0 1-15,3 0-2 0,3 0 0 0,2 0 1 16,4-9-1-16,4-2-1 0,4-3 2 0,-1-5-1 15,20-4 0-15,8 1 0 0,-6 3-1 0,-8 5 0 16,-3 2 1-16,-10 4 0 0,-6 3 0 0,0 7-1 16</inkml:trace>
  <inkml:trace contextRef="#ctx0" brushRef="#br0" timeOffset="111814.86">33908 19816 1168 0,'0'0'0'0,"0"0"0"0,0 0 0 0,0 0 66 15,0 0 0-15,0 0 0 0,0 0 1 0,28-6-50 16,-17 4 1-16,-3-1 0 0,8-3 0 0,6-2 21 0,0 2 0 16,-3-8-1-16,11 0 1 0,3-2-24 15,-5 2 1-15,-4 3-1 0,6-3 1 0,-13 3 3 16,-1-1 1-16,3-4-1 0,6-1 1 0,-9 6-9 15,-5 5 0-15,-3 4 0 0,3-10 0 0,-5 7-3 0,-3 2 0 16</inkml:trace>
  <inkml:trace contextRef="#ctx0" brushRef="#br0" timeOffset="112228.95">34133 19484 778 0,'0'0'0'0,"0"0"0"0,0 0 0 16,0 0 17-16,0 0 0 0,0 0 0 0,0 0 0 15,0 0-8-15,0 0 1 0,0 0 0 0,0 0 0 0,0 0 19 0,0 0 1 16,0 0 1-16,0 0-1 0,0 0-17 16,0 0 1-16,0 0-1 0,0 0 2 0,0 0 19 15,0 0-1-15,0 0 1 0,0 0 1 0,0 0-21 16,0 0 1-16,2 31 0 0,-2-11-1 0,0-1 10 15,-2 3-1-15,2 1 1 0,2 5-1 16,1 13-11-16,-6-7 0 0,-2-4 0 0,8 1 1 0,-1-3 15 16,-2-3 1-16,-5-3 0 0,0-5 0 0,7 0-15 15,1-1-1-15,-3-5 1 0</inkml:trace>
  <inkml:trace contextRef="#ctx0" brushRef="#br0" timeOffset="115177.17">34598 19646 740 0,'0'0'0'0,"0"0"0"0,0 0 0 0,0 0 81 0,0 0 0 0,0 0 0 15,0 0 0-15,0 0-63 0,0 0 0 0,0 0 0 16,0 0 0-16,0 0 55 0,0 0 0 0,0 0 0 15,0 0 1-15,0 0-56 0,0 0 0 0,-3 31 0 16,1-20 0-16,-1 0 29 0,0 0 1 16,0 6 1-16,1-3-1 0,-4 0-31 0,3-3 0 0,3-3-1 15,0 3 1-15,-2-5 9 0,2-6 1 0,0 5 0 16,-6-2 0-16,3 3-15 0,3-3 2 0,0-1-2 16,-2 1 1-16,2 0 3 0,0 0 0 0,0-3 0 15,0 2 0-15,0 4-7 0,0 0 0 0,0-4 0 16,0 1 1-16,0 0-5 0,0 0 1 0,0 2-1 15,2-5 1-15,7 0-3 0,-1 0 2 0,-3 0-2 0,4-5 1 16,10-1 1-16,3 1 1 0,-3-4-1 16,3-5 1-16,0 3-3 0,-9 8 2 0,-2-2-2 0,0-6 2 15,-5 2-1-15,-1 4 2 0,1 5-2 0,-1-3 2 16,-2 0-3-16,-1 0 0 0,1 1 1 0,3 2 0 0,-1 0 1 16,-2 0-1-16,-3 0 1 0,0 0 0 15,0 0-1-15,0 0-1 0,0 0 0 0,-3 0 2 0,0 0-1 16,3 0 2-16,0 0-1 0,-2-3 0 15,-1 0-1-15,0 0 0 0,0 3-1 0,-2-3 2 16,0-5 2-16,-1 0-1 0,1-3 1 0,-6-12 1 16,-3-7-4-16,3-9 1 0,6 8-1 0,2-13 2 15,-3 5 1-15,4 2 1 0,4 4-1 0,-2-1 1 16,-2-4-3-16,2 7 0 0,5 9 1 0,3-3 0 0,-2 8-2 0,-4-3 1 16,4 4-1-16,2-4 2 0,-2 6-3 0,-1 3 0 15,-5 0 1-15,0 3 0 0,6 2 2 0,-1 3 0 0,1 0-1 16,-1-2 2-16,-2-1-4 0,-1 1 2 15,4 5-1-15,5-6 1 0,0-5 0 0,0 3 1 16,0 2 0-16,2 6-1 0,4 0-1 16,-3 0 0-16,-4 0-1 0,1 6 2 0,0 2-1 0,0 3 1 15,-2-3-1-15,4 6 1 0,-2 3-2 0,-5-3 1 0,-4 3-1 16,4-1 0-16,-1 7 0 0,-5-4 0 0,-2 1 0 16,-1 8 1-16,-3-1-2 0,1 4 0 0,-3 2 0 15,-1-2 2-15,-1 5-2 0,-1-2 0 0,2-4 0 0,4 1 1 16,-1 0-2-16,1-6 1 0,-1 8 0 15,6-11 1-15,-2 1-1 0,-4-4 0 0,4-5 0 16,7 0 1-16,-2-6-2 0,-1-5 1 16,4 3-1-16,2-1 1 0,0-2 0 0,-2-3 2 0,-3 0-2 15,5 0 1-15,3-3 0 0,0 1-1 0,-3-4 0 0,11-8 0 16,6-3 2-16,-1-2 0 0,-5-3 0 0,-2-1 0 16,-3 1-2-16,-1 11 2 0,-5 5-1 0,-8-5 1 15,3 3-2-15,3 2 1 0,-4 6 0 0,-2-5 1 16,0 5-2-16,-2-6 0 0,-1 6 1 15</inkml:trace>
  <inkml:trace contextRef="#ctx0" brushRef="#br0" timeOffset="115478.98">35077 19287 1130 0,'0'0'0'0,"0"0"0"16,0 0 0-16,0 0 72 0,0 0 3 0,0 0-3 16,0 0 3-16,0 0-57 0,27 0-1 0,-24 3 1 15,0 2 0-15,0 1 54 0,-1-4 0 0,1 1 0 16,0 8 1-16,2 9-55 0,1-1 0 0,-4 4 0 16,-4 10 0-16,2 6 22 0,0-3 2 0,-6-8-1 15,1-3 1-15,5 0-27 0,0-2 1 0,0-1 0 16,-6-3 1-16,6 4 3 0,6-4 1 0,-1-2 0 15,-2-6 1-15,0-3-11 0,-1-2 0 0,1 2 0 16,3-8 1-16,-1 6-1 0,-2-6 1 0,2 5 0 0,4-5 1 16,1-5-6-16,-1 5 0 0,-4-6 1 0,6-2 0 15,8-3-3-15,0-3-1 0</inkml:trace>
  <inkml:trace contextRef="#ctx0" brushRef="#br0" timeOffset="116504.9">35323 19415 1180 0,'0'0'0'0,"0"0"0"16,0 0 0-16,0 0 61 0,0 0-1 0,0 0 1 16,0 0 1-16,0 0-46 0,6 30 2 0,-6-27 0 15,0 3 0-15,0-1 11 0,0 1 1 0,0-6-1 16,0 8 1-16,0 3-16 0,0 1-1 0,0-4 0 0,0 0 1 15,0 3 6-15,0-5 0 0,0 2 1 0,0 4-1 16,0 1-10-16,0 1 1 0,0-5 0 16,0 5 1-16,-6-6-6 0,4-2 2 0,4-4 0 0,1 4 0 15,-3 0-4-15,0-1 2 0,0 1 0 0,3-4-1 16,2 1 0-16,-2 0-1 0,-3 0 1 0,3-3-1 16,2 0-1-16,1 0 1 0,-4 0-1 0,4-3 1 15,2 0-2-15,3 0 0 0,0 1 0 0,0-7 1 0,0-2-2 16,-3 6 1-16,-2-1 0 0,2-2 0 15,0 2 0-15,-3-5 0 0,-5 5 0 0,0 4 0 16,0-1-1-16,0 0 2 0,0 0-2 0,0 0 1 0,0 1-1 0,0-1 1 16,0 0 1-16,0 3-1 0,0 0-1 0,0 0 1 15,0 0-1-15,0-3 2 0,0 1 0 0,0-1 0 16,0 3 1-16,0 0-1 0,0-3-1 0,0 0 2 16,0 0-2-16,0 1 1 0,0 2 1 15,0 0 0-15,0 0-1 0,0 0 2 0,0 0-3 16,0 0 2-16,0 0-1 0,-2-6 0 0,-1 0 2 0,-2-7-1 15,-1 4 1-15,1-2-1 0,-1-3 0 16,1 3-1-16,-1-6 0 0,-2 1 1 0,0 4 0 16,2 7 1-16,6-1-1 0,0-2 2 15,-3 2-3-15,3-2 1 0,0 8-1 0,0-3 1 0,0 0 3 0,0 1 0 0,0-1 0 16,0 0-1-16,0 0-1 0,0 1-1 16,0-1 1-16,0-3 0 0,0 1 3 0,0-1 1 15,0 0-1-15,0-5 1 0,0-8-3 0,0-3-1 16,0-1 1-16,0-2 1 0,0 0-1 0,-2 6 2 0,-1 2 0 15,-2-5 0-15,-1-3-4 0,1-1 2 0,-1 4 0 16,1 0-1-16,2 5 0 0,3 1-1 0,0 2 1 0,3-6 0 16,-1 3-1-16,1 6-1 0,0 3 0 0,5-6 2 15,0 3-1-15,-2-3 1 0,-4 6-1 0,4-4 2 16,2 1-3-16,3 3 1 0,-3 2-1 0,1 1 2 16,-1-4-2-16,0 1 1 0,-3 2 0 0,9 1 0 15,-3-3-1-15,0-1 0 0,0 6 0 0,3 3 1 16,2 0-1-16,-5 0 2 0,-3 0-1 0,6 0 0 15,0 0-1-15,-6 3 0 0,3 3 0 0,2 2 1 16,1 6-2-16,-6 3 1 0,-2-6 1 0,-1 14-1 16,-2 8-1-16,-3-8 1 0,-3 3-1 15,3 3 1-15,-2-3 1 0,-7 0-1 0,-2-3 0 0,9 8 1 16,-9-5-2-16,0-3 1 0,0 6 0 0,3-3 0 16,-1-3 0-16,-2 0 2 0,3 5-2 0,8-10 2 15,-2 5-3-15,-4-6 1 0,1 1 1 0,7 2-1 0,-2 0-1 0,-5-10 2 16,2-1-2-16,9 3 1 0,-1-3-1 0,-2-6 1 15,-3 1-1-15,3-1 0 0,2-5 0 0,-2 6 2 0,-3-6-2 16,5 0 1-16,1 0 0 0,-1 0-1 0,1 0 0 16,7 0 0-16,-2-6 0 0,-5-2 0 0,2 3 0 15,6-9 0-15,2-3-1 0,-5 3 2 0,-3 0-2 16,3-3 1-16,0 1 2 0,-5 4 1 0,-4 7-1 16,1-6 1-16,-3 0-2 0,0 2 1 0,0 4-1 15</inkml:trace>
  <inkml:trace contextRef="#ctx0" brushRef="#br0" timeOffset="117077.17">35783 19228 1105 0,'0'0'0'0,"0"0"0"0,0 0 0 0,0 0 99 0,0 0 0 15,0 0 0-15,0 0 1 16,0 0-83-16,0 0 0 0,0 0 0 0,0 0-1 0,0 0 51 0,0 0-1 16,-3 28 0-16,1-17 0 0,2 6-48 0,0 0 0 15,0-3 0-15,0 8 0 0,0 0 19 0,0-2 0 16,0-4 0-16,5-5 1 0,1 1-23 0,-4-7 1 15,4 1-2-15,-1 2 2 0,-2 0 1 0,0-2 0 16,-1-6-1-16,4 3 2 0,2 2-9 0,0 1 1 16,-2-6 1-16,-1-6-1 0,4 6-2 0,4-5-1 0,-7 2 1 15,2-5 0-15,0-3-2 0,0-1-1 0,1 4 1 16,-1-9 0-16,0-2-2 0,3-1 1 0,-6 6-1 16,-2 3 1-16,0 0-2 0,0 6 0 0,-1-4 1 15,-2-2-1-15,0 3-1 0,0 2 2 0,0 1-2 16,-2 2 1-16,-1-3-1 0,0 1 1 0,3-4-1 15,-3 4 0-15,1-1 2 0,-1 1-1 0,0-1 0 16,0 0 2-16,1-2-3 0,-1 0 1 0,0 2 1 16,3 6-1-16,0-5 2 0,0 5-1 0,0-6 1 15,0 3 0-15,0 3-1 0,0 0-1 0,0 0 0 0,0 0 2 16,0 0-1-16,0 0 2 0,0 0-1 0,0 0 1 16,0 3-3-16,0 3 2 0,0-1-2 0,0 6 2 15,0 9-1-15,3 8 1 0,2-3-1 0,-2 11 1 16,0-3-2-16,0-2 0 0,-1-3 1 0,-2-3-1 15,-2 0 1-15,2-6 0 0,5 1-1 0,-2-1 2 16,0-5-3-16,-1 3 2 0,1-3-1 0,0 6 0 16,2-1 0-16,1-11 0 0</inkml:trace>
  <inkml:trace contextRef="#ctx0" brushRef="#br0" timeOffset="117669.67">33257 20690 1419 0,'0'0'0'0,"27"-5"55"0,-13 5 0 16,-6 0 0-16,80-34 1 0,16-5-39 0,2 3 1 0,9-8-1 15,-2 2 1-15,-12 3 52 0,0-3 2 0,11-5-1 16,17-6 1-16,2 8-54 16,-7 4 0-16,-4-1 0 0,11-8 0 0,1 8 26 15,-15 11 2-15,9-2 0 0,0 2 0 0,-16-5-30 16,-12 5 1-16,14 3 0 0</inkml:trace>
  <inkml:trace contextRef="#ctx0" brushRef="#br0" timeOffset="122174.53">33126 21373 602 0,'0'0'0'0,"0"0"0"16,0 0 0-16,0 0 61 0,0 0 0 0,0 0 1 16,0 0 0-16,0 0-45 0,0 0 1 0,0 0 0 15,0 0 0-15,13-28 84 0,-16 28 1 0,1 0 0 16,-1 0 0-16,0 0-87 0,1 0 1 0,-1 0 0 15,-8 0 0-15,-3 0 45 0,-2 5 1 0,-3 1 0 16,-9 14 1-16,-2-1-46 0,8-2 0 0,0-1 0 0,-2 4 0 16,7-1 11-16,4-2 1 0,-4-8 1 0,1 4-1 15,5-1-17-15,8-7 1 0,3 1-1 0,0 2 2 16,0 3 13-16,0-5 1 0,0-6 0 0,0 3 1 16,0-1-17-16,0 1 1 0,0 0-1 0,6-3 0 15,2 0-9-15,3 0-1 0,0 0 1 0,11 0-1 16,8 0-1-16,2 0 2 0,-4 0-2 0,-1 0 1 15,1 0 6-15,-7 0 1 0,-4 3-1 0,-3 5 1 16,-3-2-4-16,-6-4 1 0,-2 1-1 0,-1 6 1 16,4-1 3-16,-1 0 1 0,-2-8 1 0,-6 11-1 15,1 1-4-15,-1-4 0 0,0 0 0 0,-2 9 1 16,-3 5 2-16,-1 1 1 0,1-4 1 0,-11 9-1 16,3 3-4-16,5-6-1 0,-6-14 1 0,6 0 1 0,-2-6 2 0,7-2 0 15,3 0 0-15,1 0 1 0,-1 0-4 0,3-3 0 16,0-3 0-16,-3-6-1 0,0-2 7 0,1 0 0 15,-1 0-1-15</inkml:trace>
  <inkml:trace contextRef="#ctx0" brushRef="#br0" timeOffset="122481.25">33013 21044 1281 0,'0'0'0'0,"0"0"0"16,28-8 0-16,-6-3 46 0,-9 11 1 0,1 0-1 15,2 0 1-15,4-6-31 0,-1 6 1 0,-6 0 0 16,4 0 0-16,2 0 31 0,-3 0 0 0,-2 0 0 0,0 0 1 16,-3 0-33-16,-6 6 1 0,1-6 0 15,2 5 0-15,0 1 8 0,-2-3-1 0,-4-1 1 0,1 4 0 16,0-1-13-16,-1-2 0 0,-2 0 1 0,-2 3-1 16,-1-1 4-16,0 1-1 0,3-1 1 0,-5 9 1 15,-3 6-8-15,-3-4 0 0,0-4 0 0,-3 10 1 16,0-5 0-16,3-3 1 0,6-1 1 0,2 1-1 15,3-8-4-15,-3-6-1 0,3 3 1 0,0 0 1 16,0-1-5-16,0-2 2 0,0 0-2 0,0-2 2 16,3-1-3-16,0 0 1 0,2 3 1 0,6-6-1 15,8-5-1-15,1 0 0 0,-7-3 1 0,1 0 0 16,2 0-2-16,-2 3 1 0,-8 8 1 0</inkml:trace>
  <inkml:trace contextRef="#ctx0" brushRef="#br0" timeOffset="122768.5">33224 21512 1269 0,'0'0'0'0,"0"0"0"16,0 0 0-16,0 0 26 0,33-14-1 0,-19 9 1 0,7-4 1 15,10-5-15-15,-4-5 1 0,-5-1-1 0,13 4 2 16,-4 4 27-16,-7 4 2 0,-2-3-2 0,5-3 2 16,-7 0-27-16,-7 3-1 0,1 8 1 0,-3 3 1 15,-3 0 3-15,-5-3 0 0,0 3 0 0</inkml:trace>
  <inkml:trace contextRef="#ctx0" brushRef="#br0" timeOffset="122999.53">33366 21259 1054 0,'-2'0'0'0,"-1"0"0"0,3 2 0 0,0 4 23 0,-3-1 0 15,3-2 0-15,0 8 0 0,0-2-11 0,0-1 0 16,0-5 0-16,0 11 1 0,0 5 27 0,0 4 2 0,0-12-2 16,0 17 1-16,0 2-25 0,0-2 0 15,0-3 0-15,3-3 0 0,0-5 26 0,-1-3-1 0,-2 3 1 16,3-3 1-16,3 2-28 0,-1-7 1 0,-5-1 0 16</inkml:trace>
  <inkml:trace contextRef="#ctx0" brushRef="#br0" timeOffset="123829.59">33689 21406 1206 0,'0'0'0'0,"0"0"0"0,0 0 0 0,0 0 48 15,0 0 0-15,0 0 1 0,0 0-1 0,0 0-31 16,-2 31 0-16,-1-26-1 0,3 1 1 0,0 0 49 16,0-1 2-16,0 1-1 0,0 2 0 0,0 9-49 15,0-6 0-15,0-3 0 0,-3 6 0 0,0 0 2 16,1-3 2-16,-1 0-2 0,-3 3 1 0,4-3-11 15,2-8 2-15,0 3-1 0,-3-1 0 0,3-2-3 0,0 0 0 16,0 0 0-16,0 2-1 0,0-5-1 0,0 6 0 16,0-6-1-16,5 0 1 0,6 0-3 0,0-6 2 0,-2 6-2 15,10-8 2-15,8 0-3 0,0-1 1 0,-2-2 1 16,0-3-1-16,-1 6-1 0,-5 2 0 16,-2-8 1-16,-1 6-1 0,-10 5-1 0,-1 3 1 0,1 0 1 15,-4-5-1-15,1 2-1 0,0 3 1 0,-3 0-1 16,0-3 2-16,0 3-2 0,0 0 0 0,0 0 0 15,0 0 1-15,0 0-1 0,0 0 0 0,0 0 1 16,0 0-1-16,0 0 0 0,0 0 0 0,0 0 0 16,-3 0 0-16,0-3 1 0,1 0 2 0,-4 1-2 15,1-4 1-15,-1-2 0 0,-5 2-1 0,6-5 0 0,-3-3 0 16,-1-5 10-16,1-1-1 0,3-2 0 0,-3-9 1 16,2-8-5-16,6 9 1 0,0-1 0 0,-5 3 0 15,5 0 2-15,2-2 0 0,7-1 0 0,-7 6 0 16,1 0-4-16,3 0 0 0,2 2 1 0,-3 7 0 15,3-1 1-15,-2 6 1 0,-9 0 0 0,0 0 0 16,3 2-4-16,3 4 1 0,5 2-1 0,-8 0 2 16,6-2-1-16,-6-1-1 0,0 3 1 0,0 0 0 15,5 1-3-15,1-1 1 0,-1 0 0 0,1 3 0 0,-4 3 0 16,4 0-1-16,-1-3 0 0,4 5 1 16,4 4-2-16,-2 2 1 0,-5 0 0 0,2 11 0 0,0 3-1 15,-2-3 1-15,-4 1-1 0,4 5 0 0,-3-3-1 16,-6-6 1-16,0-2 1 0,0 8-1 0,-2 0-1 0,2-5 1 15,3-1-1-15,0 3 2 0,-5 1-2 16,-1-10 0-16,3 4 0 0,3 5 1 0,0 1-1 0,0-9 0 16,0 0 1-16,0 5-1 0,3-11 0 0,3-2 0 15,-1 0 0-15,-2 2 0 0,0 0 0 0,-1-2 2 16,4-3-2-16,-1-3 1 0,1 0-1 0,-3 0 0 0,-1 0 0 16,4-3 2-16,5 0 0 0,0 0 1 0,-3 1 0 15,6-7 0-15,2-2-2 0,-2 3 2 0,-3-3-1 16,-6 2 1-16,1 1 1 0,-4-1 2 0,1 4-1 15,0 2 0-15,-3 3-1 0,0 0-1 0,0-3 1 16,0 1-1-16,0-1 4 0,0 0 1 0,0 0-1 16,-3 3 1-16,0 0-4 0,1 0 1 0,2 0 0 15</inkml:trace>
  <inkml:trace contextRef="#ctx0" brushRef="#br0" timeOffset="124402.86">34125 21253 1269 0,'0'0'0'0,"0"0"0"0,0 0 0 16,0 0 56-16,0 0 1 0,0 0-1 0,0 3 1 15,0 2-40-15,0 1 1 0,0-3-1 0,0-1 1 0,0-2 30 16,0 0 0-16,0 0 1 0,2 0-1 16,4 0-31-16,-1 0 0 0,-2 3-1 0,0 8 1 0,-3-5 8 0,0 0 1 15,0-4-2-15,0 4 2 0,0-1-13 16,0 7-1-16,0-4 0 0,0 11 2 0,-3-2-6 0,0 0 1 15,3-6 0-15,0 6 0 0,0-1-4 0,0-2 1 16,0-2-1-16,3-4 2 0,2-3 0 0,1-2 0 16,-3 0-1-16,2 3 1 0,3-1-2 15,-8-5-1-15,0 0 1 0,6-5 0 0,-1 5-3 0,6 0 2 0,-11-3-2 16,8-6 1-16,6-4 0 0,0-1-1 0,-6 0 0 16,3-3 0-16,0-3 1 0,-6 1 0 0,1 5-1 15,2-3 2-15,-2 6-2 0,-6 3 0 0,0-1 0 16,0 1 1-16,0 3 3 0,0 2 1 0,0 0 0 15,0-3-1-15,0-5-1 0,-3 6-1 0,0 2 1 16,0 3 1-16,1-3 4 0,2-2 1 0,0 2 0 16,0 0 0-16,0-5-4 0,0-1 0 0,0 4 0 15,0 2 0-15,0 3 3 0,0-6 1 0,0-2-1 16,0 2 1-16,0 1-4 0,0 2-1 0,0 3 1 16,0-3 0-16,0-2-2 0,0 2 2 0,0 3 0 0,0-3 0 15,0 0-3-15,0 1 1 0,0 2-1 0,0 0 2 16,0 0-2-16,0 0 2 0,0 0-2 0,0 0 2 15,0 0-3-15,0 0 1 0,0 0-1 0,0 5 2 16,0 9-2-16,0 3 1 0,0 0 0 0,0 5 0 16,0 3-2-16,0-3 2 0,0-8-1 0,5 8 1 15,1-5-1-15,-4-6 0 0,1 0 1 0,0 0-1 16,-1-2-1-16,1-4 1 0,0 1-1 0,0 5 1 0,-1 0 1 16,1-5-1-16,0-3 0 0,0 2 2 15,-3 1-3-15,0-3 1 0,0-3 1 0,0 0-1 0,0 0 0 16,0 0 2-16</inkml:trace>
  <inkml:trace contextRef="#ctx0" brushRef="#br0" timeOffset="124769.68">34395 21142 1306 0,'0'0'0'0,"0"0"0"0,0 0 0 0,0 0 55 16,0 0 1-16,0 0-1 0,33-17 1 0,-19 14-39 16,0 0 1-16,-3-2-1 0,8-6 1 0,5 2 14 0,1-7 1 15,-6 2-1-15</inkml:trace>
  <inkml:trace contextRef="#ctx0" brushRef="#br0" timeOffset="125635.51">34653 21153 1093 0,'0'0'0'0,"0"0"0"0,0 0 0 15,0 0 14-15,0 0 1 0,0 0-1 0,0 0 1 16,0 0-7-16,0 0 1 0,0 0 0 0,0 0 0 16,0 0 2-16,0 0 0 0,0 0 0 0,0 0 1 15,0 0-6-15,0 28 2 0,0-20-1 16,-3 6 1-16,0 5 14 0,3-5 2 0,0-3-2 0,0 1 2 16,0-4-13-16,0-3 1 0,0 1 1 0,0-3-1 15,0 2 3-15,0-5-1 0,0 6 1 0,3-6-1 16,2 3-5-16,1 0 0 0,-1-1 0 0,1-2 0 0,-1-2 2 15,1-1 1-15,-1 0-1 0,4 3 0 0,4-6-4 0,1 6 1 16,-6-8-2-16,9 2 2 0,-7-2-4 0,-1 0 0 16,-1-1 1-16,3 4-1 0,0 2 0 15,-6 0-1-15,-2-2 0 0,2 2 1 0,1-3 0 16,-3 1 1-16,-3 5-1 0,0-3 2 0,0 3-3 16,0 0 0-16,0 0 1 0,0-3 0 0,-3 0 1 0,0 1 0 15,0-1 1-15,1 0 0 0,-1 0-3 0,0 1 1 0,1-1 0 16,-4-6 0-16,-2-2 5 0,0 3 0 15,2-6 0-15,-2-8 1 0,-3-6-4 16,0-6 1-16,6 4-2 0,-1-4 2 16,1 4 4-16,2 5 2 0,-3-3-2 0,1 6 1 0,2-4-5 15,3 7 1-15,0 5 0 0,3-5-1 0,0 2 1 0,-1 0 0 0,-2 6 0 16,3 0 1-16,3 0-3 0,-1 2-1 0,1 4 1 16,-6-1-1-16,5 1 0 0,-5-1 1 0,6 3-1 15,-1 0 1-15,-2-2-3 0,-1-1 2 0,1 1-2 16,3-1 1-16,2 1 0 0,0-1-1 0,-2 0 1 15,-1 1-1-15,1 2-1 0,-1 3 2 0,0 0-2 16,1-3 1-16,-1 1-1 0,1 2 1 0,-1 2-1 16,1 7 0-16,-1 2-1 0,1 3 2 0,-1-9-1 15,1 12 0-15,-1 5-1 0,-2 3 1 0,0-2 0 0,-1 10 0 16,-4 1-1-16,-4-7 0 0,6 4 0 0,3 0 1 0,-3-4-1 16,-3-1 1-16,3-1-1 0,0 11 0 15,0-8 0-15,0-9 0 0,0-2 0 0,6 0 0 16,-1-1 2-16,-2-5-1 0,0-8 0 0,2 6 0 15,1-1-1-15,-4-2 2 0,1-4-1 0,3 4 0 0,-1-1 3 0,-2-2 0 16,2-3 1-16,3 3-1 0,3 0-1 0,-2-3 0 16,-4-3 0-16,3 3 0 0,6-3 3 15,0-2 1-15,-6-1 0 0,0 1 0 16,-2-1-4-16,4 0 2 0,-4 1-1 0,-1 2 1 0,1 0 1 16,-3 0 0-16,-1 3 0 0,1-2 1 0,0-1-4 15,-3 3 2-15,0-6 0 0</inkml:trace>
  <inkml:trace contextRef="#ctx0" brushRef="#br0" timeOffset="126483.17">35030 20910 1192 0,'0'0'0'0,"0"0"0"0,0 0 0 0,0 0 55 0,0 0 1 16,0 0 1-16,0 0-1 0,0 0-39 0,0 0 0 0,-5 28 0 15,-1-25 1-15,6 0 57 0,0 0 1 0,0 2-1 16,-5 9 1-16,0-8-58 0,5-1 0 0,0 1 0 15,0 2 0-15,0 3 25 0,0-2 0 0,0-4 0 16,0-5 1-16,0 0-28 0,0 0-1 16,0 0 1-16,0 0 1 0,0 0 2 0,0 0 1 0,0 0-1 15,5-3 1-15,0 1-10 0,1-1 2 16,-6 0-1-16,5-5 0 0,-5-3-1 0,6-1 1 0,-6 4-1 16,0 3 2-16,0 5-6 0,0-6 1 0,0 0 0 15,5 4 1-15,-2-1-4 0,-3-3 2 0,0 4-2 16,-3 2 2-16,3 0-3 0,3-3 1 0,0 0-1 0,-3 0 2 15,-3 0-2-15,0 1 0 0,1-1 1 0,-1 3 0 16,3 0-2-16,0 0 2 0,0 0-1 0,0 0 0 16,0 0 1-16,0 0-1 0,0 0 1 0,0-3 0 15,0 0-2-15,0 0 2 0,0 3-1 0,0 0 0 16,0 0 1-16,0 0 0 0,0 0 0 0,0-2 0 16,0-1-2-16,0 0 2 0,0 3-1 0,0-5 0 0,-6-1 0 15,6 3 0-15,-5 0 0 0,5 1 1 16,0-1-2-16,0 0 0 0,0 0 1 0,0 0 0 0,0 1-1 15,0-1 2-15,0 0-2 0,0 3 1 0,0 0-1 16,0 0 1-16,0 0-1 0,0 0 0 0,-6 0-1 16,6 0 1-16,0 0 1 0,0 3-1 0,-5 2-1 15,5 1 1-15,0-3-1 0,0 5 2 0,-5 6-2 0,5 0 1 16,-3-3-1-16,3 0 1 0,0 0 0 0,-3 1-1 16,0-7 0-16,1 17 1 0,-1 3-1 0,3-2 0 15,0-7 0-15,0 10 1 0,0-4-1 0,0-14 0 16,0 3 0-16,0 3 0 0,0 3-1 0,0-3 1 15,0-11 0-15,5 5 0 0,4 0-1 16,1-2 2-16,-4 0-1 0,5-4 0 0,-8 1-1 0,-1 0 1 16,4-3 0-16,5-3 0 0,0 0-1 0,-3 1 1 0,0-1-1 15,6-11 1-15,8-6-1 0,-3-2 1 0,-3 0-1 16</inkml:trace>
  <inkml:trace contextRef="#ctx0" brushRef="#br0" timeOffset="126799.6">35118 20579 954 0,'0'0'0'0,"0"0"0"0,0 0 0 16,0 0 80-16,0 0 0 0,0 0 0 0,0 0-1 0,0 0-61 16,0 0 0-16,27 17 0 0,-18-9 0 0,2 3 36 0,-1-2 1 15,-1 2 0-15,4 0 0 0,9 11-38 16,-3 0 1-16,-2 1-2 0,-1 5 2 0,-5-1 5 0,-3-2 0 16,3 3 0-16,0 6 0 0,-11-4-11 15,3-5 0-15,-3 1 0 0,0 4 1 0,0-5 5 16,0 0 1-16,0 3 0 0</inkml:trace>
  <inkml:trace contextRef="#ctx0" brushRef="#br0" timeOffset="127294.32">33777 20704 1180 0,'0'0'0'0,"0"0"39"0,-6 25 2 0,4-13-1 15,-7 4 1-15,4 12-26 0,2 3 1 0,1 5 0 16,-9 14-1-16,5-5 48 0,6-1 0 0,0 1 0 16,-5 13 0-16,5-13-45 0,0-3 0 15,0-1 0-15,0 1 0 0,2 0 7 0,7-6 2 0,2 3 0 16,-1 6 0-16,4-6-14 0,3-3 0 0,2 0-1 15</inkml:trace>
  <inkml:trace contextRef="#ctx0" brushRef="#br0" timeOffset="128730.05">35400 20601 1356 0,'0'0'0'0,"0"0"0"16,0 0 0-16,0 0 15 0,0 0 1 0,0 0-1 0,0 0 1 15,0 0-7-15,0 0 0 16,0 0 0-16,0 0 0 0,0 0 17 0,0 0-1 0,0 0 1 0,0 0 0 16,0 0-14-16,0 0 1 0,0 0-1 0,0 0 2 15,0 0 11-15,0 0 1 0,0 0 0 0,0 0 0 16,0 0-14-16,-6 34 1 0,-7-26-1 0,-1 6 1 15,-2 3 3-15,5-6 1 0,5-3-1 0,3 3 0 16,3-5-7-16,0-6 2 0,-2 5-3 0,2 1 3 0,2-3 1 16,4 0 1-16,-3-1 1 0,2 4-1 15,1 0-5-15,-4-6 0 0,4 2 0 0,5 1 1 0,0-3-6 16,-6 0 2-16,1 0-2 0,2 0 2 0,6 0-3 16,-3 0 1-16,-6 3 1 0,6 2-1 0,0 4 3 0,-3-9-1 15,-2 5 1-15,2 1-1 0,-3-3-1 0,-2 0 0 16,0 2 1-16,0 3-1 0,-3 1 7 0,0-4 1 15,0-2-1-15,-3 8 1 0,-3 6-5 16,1-6 1-16,-1 0-1 0,-2 3 0 0,-3 3 7 0,-2-3 0 16,2-3 0-16,2 0 0 0,1-2-6 0,0-4 1 15,0 1 0-15,2-1 0 0,1-2 7 0,-1 3 1 16,4-6-1-16</inkml:trace>
  <inkml:trace contextRef="#ctx0" brushRef="#br0" timeOffset="128966.51">35485 20715 1507 0,'0'0'0'0,"0"0"0"0,0 0 0 16,0 0 50-16,27-5 2 0,-19 5-1 15,20-11 1-15,7-3-35 0,1-3 0 0,-1 0-1 0,-7 6 2 0,-4 11 34 16,-4-5 0-16,-7-1-1 0,-4 1 2 16,-1 2-36-16,-3 3 0 0,-2 0 0 0</inkml:trace>
  <inkml:trace contextRef="#ctx0" brushRef="#br0" timeOffset="129196.83">35589 20501 1344 0,'0'0'0'0,"0"0"0"0,0 0 0 0,0 0 35 0,0 0-1 16,0 0 1-16,0 0 0 0,5 36-20 0,-5-25-1 16,0 1 1-16,3 4 1 0,2 7 39 0,-2-4 1 0,-3 3 0 15,6 9 0-15,-4 8-39 0,-2-11 1 16,0-3-2-16,0 0 2 0,-2-3 25 0,-1-5 1 0,6-3-2 15,8 8 2-15,-9-5-28 0,-4-9 0 0,-1 1-1 16,6-1 2-16,2 3 6 0,-2-5 0 0</inkml:trace>
  <inkml:trace contextRef="#ctx0" brushRef="#br0" timeOffset="129599.93">35860 20590 1381 0,'0'0'0'0,"0"0"50"0,0 0 2 0,0 0-1 16,0 0 0-16,0 0-34 0,0 0 0 16,0 0 0-16,0 0 1 0,0 0 44 0,0 0 1 0,0 0 0 15,0 0 0-15,0 0-45 0,0 0 0 0</inkml:trace>
  <inkml:trace contextRef="#ctx0" brushRef="#br0" timeOffset="129802.83">35972 20501 1569 0,'0'0'0'0,"0"0"0"0,0 0 0 0,0 0 37 16,0 0 1-16,0 0-1 0,19 33 0 15,-16-24-23-15,0-4 2 0,-1-5-2 0,1 3 2 0,0 6 27 0,0 2-1 16,-3-11 1-16,2 0 1 15,4 0-28-15,-4 0-1 0,-2 0 1 0</inkml:trace>
  <inkml:trace contextRef="#ctx0" brushRef="#br0" timeOffset="131875.13">30471 24966 1306 0,'0'0'0'0,"0"0"0"16,0 0 0-16,0 0 40 0,33-9 1 15,-23 9-1-15,1-3 0 0,11 1-24 0,-5-1 0 0,-1 3-1 16,6-9 1-16,8 1 49 0,0 3 1 0,-2 2 1 16,7-3-1-16,-2 1-48 0,0-1 0 0,0-2 0 15,-6-6 0-15,3 5 3 0,-2 4 1 0,-4 5 1 16,-5 0-1-16,1-3-10 0,-4 0-1 0</inkml:trace>
  <inkml:trace contextRef="#ctx0" brushRef="#br0" timeOffset="132103.53">30621 25141 1298 0,'0'0'19'15,"49"-3"-9"-15,-10 3 0 0,-12-5 0 16,17-7 1-16,0 1 43 0,0 0 0 0,-6 3 0 0,-3-3 0 0,1 5-37 16,0-5 1-16,-4 3-1 0,-4-1 1 0,-6 4 24 0,0-1 2 15,-6-2 0-15,0-3-1 0,-2 2-27 16,-6 7 1-16</inkml:trace>
  <inkml:trace contextRef="#ctx0" brushRef="#br0" timeOffset="132399.18">30933 24776 1394 0,'0'0'0'0,"0"0"0"0,0 0 0 16,30 0 36-16,-13 0 1 0,-1 3 0 0,9 2 0 15,16 4-22-15,-3-1 1 0,-8-2-2 0,3-1 2 16,-5 1 28-16,-7-1 1 0,-1 4-2 0,-4-1 2 16,-2-5-29-16,-1 3 1 0,-2 5-1 0,-2 0 0 15,-4-3 14-15,-2 1-1 0,-1-4 0 0,-4 9 1 16,-1 3-16-16,-2-1-1 0,-4 1 1 0,-10 8 0 16,-5 14 11-16,-1-3 1 0,-5-2 0 0,-3-6-1 15,6-3-12-15,5-6-1 0,0 1 0 16</inkml:trace>
  <inkml:trace contextRef="#ctx0" brushRef="#br0" timeOffset="136776.24">31919 24102 187 0,'0'0'0'0,"0"0"0"0,0 0 0 15,0 0 86-15,0 0 1 0,0 0-1 0,0 0 2 16,0 0-72-16,0 0 2 0,0 0 0 0,0 0 0 0,0 0 107 16,0 0-1-16,0 0 1 0,0 0 0 15,0 0-111-15,0 0 1 0,0 0-1 0,0 0 1 16,0 0 71-16,0 0 2 0,0 0-2 0,5 25 2 15,0 9-71-15,1 2 1 0,-1 6 0 0,-5 11 0 0,0 2 57 0,-5-5 1 16,-1-8 0-16,1 8 1 16,0 3-59-16,-1-8 0 0,1-3 0 0,5-1-1 15,0-4 21-15,5-7 0 0,-5-2 0 0,-5 0 0 0,10-3-23 16,1-6 0-16,-6-5 1 0,0-8 0 0,5-3-10 16,-5-3 2-16,5 0 0 0,-5 0 0 0,6 0-4 15,-6 0 2-15,0 0 0 0,0-6-1 0,5 1 7 0,1-1-1 16</inkml:trace>
  <inkml:trace contextRef="#ctx0" brushRef="#br0" timeOffset="136928.63">31962 24397 1520 0,'0'0'0'0,"0"0"0"16,0 0 0-16,0 0 60 0,30-16 0 0,-19 13 0 0,6-8 0 15,2 0-43-15,-3-1 1 0,-2 4 0 0,0 0 0 16,-3-1 26-16,0 4-1 0,0 2 1 0,5-8 1 15,-2 3-29-15,-6 5 1 0</inkml:trace>
  <inkml:trace contextRef="#ctx0" brushRef="#br0" timeOffset="137183.76">32236 23754 1494 0,'0'0'0'0,"0"0"0"0,0 0 0 0,0 0 27 0,0 0 1 16,0 0 0-16,-3 42 0 0,-8 8-15 0,6 3 0 15,-1 3 1-15,6-1-1 0,0-7 12 0,0-7 1 16,0 1-2-16,0 5 2 0,-5 1-14 0,5-6 1 16,0 2-1-16,0 9 2 0,-6-11 16 0,1-6 0 0,5 3 0 15,5 3 1-15,-5 0-18 0,-5-9 1 0,5-5-1 16,5 0 2-16,-5-6 5 0,6-8 1 0,-6 3 0 15,5-6 0-15,1-6-11 0,-1-2 1 16,1-3 0-16</inkml:trace>
  <inkml:trace contextRef="#ctx0" brushRef="#br0" timeOffset="137833.35">32534 24297 1306 0,'0'0'0'0,"0"0"0"16,0 0 0-16,0 0 47 0,0 0 1 0,0 0-1 15,0 0 2-15,0 0-33 0,0 0 1 0,0 0 0 16,0 0 0-16,0 0 61 0,0 0 1 0,0 0-1 0,0 0 1 16,0 0-61-16,0 0 0 0,0 0 0 15,-24-3 0-15,13 9 30 0,5-1 0 0,-5 1 1 16,0 2-1-16,-8 6-31 0,3 0 0 0,-1-5-1 16,4 2 1-16,-1 3 5 0,3-3 0 0,6-3 0 0,-1 1 1 15,1 4-12-15,2-10 0 0,0 3 1 16,0 2 0-16,3 1 2 0,0-4 1 0,0-5 0 0,0 0-1 15,0 0-6-15,3 0 1 0,3 0 0 0,5 0 0 16,5 0-4-16,0 0-1 0,-2 0 0 0,8 3 2 16,5 2-3-16,1-2 1 0,-12-3-1 0,3 3 2 15,-2 3-1-15,-6-1 2 0,-3-2-1 16,0 5 1-16,3 1-3 0,-3-1 2 0,-2 0-2 0,-3 6 2 16,-3 3-1-16,0-6 1 0,0-3-1 15,0 6 2-15,0 3-3 0,-3-3 1 0,0-3-1 0,0-2 1 16,-2-1 0-16,-1-3 0 0,1-2 0 0,-3 6 0 15,-3 2-2-15,3-3 2 0,-1-5-1 0,-4-3 0 0,-1 0 3 16,6 0 1-16,2 0-2 0,-10-6 2 16,-1 1-2-16,1-1-1 0</inkml:trace>
  <inkml:trace contextRef="#ctx0" brushRef="#br0" timeOffset="138738.69">32551 24010 1482 0,'0'0'0'0,"0"0"0"0,0 0 0 0,0 0 49 16,0 0 2-16,0 0-1 0,0 0 1 0,0 0-34 0,-25 31-1 16,20-26 1-16,-6 7 1 0,0 4 27 0,-6 1 1 15,1 0 0-15,-6 8 0 0,-5 8-30 0,2-2 1 16,0-3 0-16,1 2-1 0,2 4 7 0,8-1 0 15,3 1 0-15,-11 5 0 0,11-6-11 0,6-2 0 16,2 2 0-16,-2 6 1 0,2-3-8 0,3-8 2 0,0 0-1 16,3 0 0-16,5-6-1 0,0-8-1 15,0-3 1-15,9 3-1 0,-4 0-3 0,1-6 1 16,3-5-1-16</inkml:trace>
  <inkml:trace contextRef="#ctx0" brushRef="#br0" timeOffset="139028.65">32712 24130 1369 0,'0'0'0'0,"0"0"0"0,0 0 0 16,0 0 20-16,0 0 0 0,0 0 0 0,28 31 1 0,-15-20-10 16,-7 5 0-16,5 1 0 0,5 8 0 0,-2 9 34 0,-6-4 0 15,-5-2 0-15,2 0 0 16,-2-3-29-16,-6 0 0 0,-2 0 0 0,2 3 1 0,0-3 27 16,-2-5-1-16,2-1 1 0,3 3 1 0,-3 1-29 15,1-7 1-15,-4-7-2 0</inkml:trace>
  <inkml:trace contextRef="#ctx0" brushRef="#br0" timeOffset="141853.04">32989 24225 1168 0,'0'0'0'0,"0"0"0"0,0 0 0 0,0 0 66 0,0 0 0 16,0 0 0-16,0 0 1 0,0 0-50 15,0 0 1-15,0 0 0 0,0 0 0 0,0 0 67 0,0 0-1 16,0 0 0-16,0 0 0 0,0 0-67 16,0 0 1-16,0 0 0 0,0 0 0 0,0 0 19 0,0 0 1 15,0 0 0-15,0 0 0 0,0 0-23 16,8 39 1-16,-3-14-1 0,-2 19 1 0,0 9 4 16,0-8 1-16,2-9 0 0,-2-3 0 0,0 1-10 15,-3-6 0-15,-6-3 1 0,1 3-1 16,5-1 2-16,2-4 1 0,1-7-1 0,-3-4 1 15,-3 2-6-15,3-3-1 0,0-6 1 0,0-2 1 0,0 0-5 0,0 0 0 16,0-1 1-16,0-2-1 0,0 0-1 0,0 0 1 0,0 0-1 16,0-2 1-16,0-1 0 0,0 0 1 0</inkml:trace>
  <inkml:trace contextRef="#ctx0" brushRef="#br0" timeOffset="142292.03">33011 24188 967 0,'0'0'0'0,"0"0"0"0,0 0 0 16,0 0 71-16,35-13-1 0,-24 7 1 0,0 0 0 15,3-2-53-15,2 0 0 0,-2 2-1 0,5 1 1 0,3 2 18 16,-6 3 0-16,-2 3 0 0,2-1 1 0,-7-2-22 16,-4 0 1-16,1 6-2 0,-4 2 2 0,1 3 1 15,0 1-1-15,0-7 1 0,-6 12 1 16,-3 2-9-16,1 1 1 0,-1-3 0 0,-2 5 1 0,-6 3 6 0,1-3 1 15,-1-2 0-15,-2 5 0 16,2 0-8-16,3-8 1 0,0-1-1 0,-5 1 0 16,2-6 4-16,9-5 2 0,-1-4 0 0,1 4-1 15,-1 0-6-15,1-4 0 0,-1 1 0 0,1-6 0 0,5 1-6 16,0-1 0-16,0 3 0 0,0 0 1 0,0 0-2 0,0 0 0 16,0 0 0-16,0-6 2 0,0-2 3 0,0 0-1 15,5-1 1-15,6-5 0 0,0-2-3 16,0 4 1-16,0 4-1 0,8-6 2 0,3 3 2 0,-3 5 0 0,-2 4-1 15,-4-4 1-15,1 0-2 0,-6 4-1 0,-2 4 1 16,2 1 0-16,0-3-1 0,-2 0 1 0,-4 3 0 16,4 5 0-16,-1 4-2 0,-2-4 0 15,0-3 1-15,-3 7-1 0,-3 2-1 16,0-1 2-16,-2 4-1 0,-3 0 1 0,-1 0-2 0,1-1 1 0,-3 1-1 16,-5 11 0-16,-3-3 0 0,2-6 0 0,6 1-1 15,-8-9 2-15,0-3-2 0,5 1 0 16,6-1 0-16,-3-2 1 0,0-4-1 0,6-2 0 15</inkml:trace>
  <inkml:trace contextRef="#ctx0" brushRef="#br0" timeOffset="143148.09">33344 24144 1143 0,'0'0'0'0,"0"0"0"16,0 0 0-16,0 0 51 0,0 0-1 0,0 0 1 15,0 0 0-15,0 0-34 0,0 0 0 0,0 0 0 16,0 0 1-16,0 0 41 0,0 0 2 0,0 0-1 16,0 0 1-16,28 17-44 0,-20-6 1 0,-2 5 0 15,-1 23 0-15,-2 14 19 0,-3 3 0 0,-3 0 0 16,0-12 1-16,1 1-24 0,-1-3 2 0,-3 2 0 15,9 4 0-15,0-4 6 0,-6-10 0 0,0-1 1 16,1 0 0-16,2-2-11 16,0-6 0-16,-6 0-1 0,9-3 2 0,0-5 16 15,-3-3 0-15,2 0 0 0,1-3 1 16,-3-5-16-16,-3-3-1 0,1 2 1 0,2 1 0 0,2-4-13 0,1 1 2 16,-3-3-1-16,0-3 0 0,0 1-1 0,0-1 2 0,0 0-2 0,3-14 1 0,2-8 8 15,-2-5 1-15,-6-1 1 0</inkml:trace>
  <inkml:trace contextRef="#ctx0" brushRef="#br0" timeOffset="143392.72">33344 24133 1394 0,'0'0'0'15,"0"0"0"-15,0 0 0 0,0 0 54 0,0 0 0 16,0 0 0-16,11-28 1 0,-11 25-38 0,0 0 1 16,3 1-1-16,5 2 1 0,1-6 40 0,-4 3 0 15,-2 0 1-15,5 3-1 0,6 0-41 0,-1 0 1 16,-2 0 0-16,8 0 0 0,6 0 15 0,-3 3 1 15,-6 6 0-15,6-4-1 0,-5 6-18 0,-9 0-1 16,-3-5 1-16,1 8 0 0,-3 3-7 0,-1-6-1 0,-2-3 1 16,-2 9 1-16,-4 2-3 0,1 1-1 0,-4-1 1 15,-12 15 0-15,-4 2 2 0,0-5-1 16,1-4 1-16,5-1 0 0,2-1-2 0,3-6-1 16,3-2 1-16,3-1 0 0,-3-10-3 0,3 0 1 15,0-1 0-15,2-5 0 0,6 0-2 0,0-3 2 0,0 1-1 16</inkml:trace>
  <inkml:trace contextRef="#ctx0" brushRef="#br0" timeOffset="147824.94">33897 24175 1318 0,'0'0'0'16,"0"0"40"-16,28-9 2 0,-17 9-2 0,2-3 2 16,4-5-26-16,2 0-1 0,3-1 1 0,5-2 1 0,-2 0 40 15,-6 3 0-15,3-3 1 0,3-6 0 0,-4 6-41 16,-4 2 1-16,-1 4 0 0,1-1 0 0,2 1 15 15,-8-1 2-15,-3 1 0 0,0-1 0 0,3 0-21 16,-3 4 1-16</inkml:trace>
  <inkml:trace contextRef="#ctx0" brushRef="#br0" timeOffset="148057.91">34130 23712 1318 0,'0'0'0'0,"0"0"0"15,0 0 0-15,0 0 31 0,0 0 2 0,-8 31-2 16,5-17 2-16,0 3-20 0,1-4 2 0,2 1 0 16,0 23-1-16,0 7 22 0,0 1 0 0,0-6 0 15,0-3 1-15,0-3-22 0,2-5 0 0,4-3 0 0,2-2 1 16,0-7 9-16,-2 1 2 0,-1 0 0 0,3-1 0 15,3 4-14-15,-11-3 0 0</inkml:trace>
  <inkml:trace contextRef="#ctx0" brushRef="#br0" timeOffset="148456.97">34565 23579 1318 0,'0'0'0'0,"0"0"0"0,0 0 0 0,0 0 23 0,0 0-1 0,0 0 0 15,-3-28 1-15,1 25-12 0,2 0 0 0,0 0 1 16,0 3 0-16,0 0 24 0,0 0 0 0,0 0 0 16,-3 6 0-16,-3 5-22 0,1 3 2 0,2 0-2 15,-8 28 2-15,0 8 18 0,6-3-1 0,5-2 1 16,-6-4 1-16,4 4-21 0,2 0 1 0,0-6 0 16,-6-6-1-16,9 0 13 0,2-2 0 0,-2-3 0 15,-6-3 0-15,1-5-15 0,-1-4 2 0,3-5-2 16,0 3 2-16,0-3 8 0,0-2 0 0,0-4 1 15,0-2-1-15,0 3-10 0,0-1 0 0,0-2-1 16,0 0 1-16,0 0-8 0,0-3 0 0,0-3 1 16,0 0-1-16,0 0 0 0,0 0-1 0,0 1 0 0</inkml:trace>
  <inkml:trace contextRef="#ctx0" brushRef="#br0" timeOffset="148851.56">34513 23899 1180 0,'0'0'0'0,"0"0"0"0,0 0 0 0,28-28 55 16,-18 20 0-16,-1 2 0 0,4-5 1 0,7 0-39 15,-1-3 1-15,0-6-1 0,0 1 1 0,-3 8 52 0,-2 2 2 16,0-2 0-16,-3-3 0 0,0 0-54 16,-3 3 0-16,0 6 0 0,3-1 0 0,-5-8 12 0,-6 6 1 15,5 5 1-15,0-3-1 0,1 4-17 16,-3-1 0-16,-1 0 0 0,1-2 0 0,0 2-4 0,-3 3 1 16,0 0-1-16,0-3 0 0,0 3-5 15,0 0 2-15,0 0 0 0,-3-3 0 0,0 0-4 0,1 1 0 16,2-1 1-16,0-11 0 0,-3-6-2 0,0-5 2 15,0 0-2-15,3-19 1 0,3-1 0 0,3 9 0 16,-1 8 0-16,1-5 1 0,-6 8-2 0,0 8 0 16,2 3 0-16,1 0 2 0,0 3-3 0,-3 8 0 15,0 3 0-15,3 0 0 0,2 0 0 0,1 0 1 16,-6 0-1-16,-3 0 0 0,0 0-1 0,0 0 0 0,3 0 0 16,0 20 0-16,-2 21 0 0,-4 10 0 0,1 1 0 15,2 7 0-15,-3-9-2 0,1-5 0 0,2 5 1 16,3 3 0-16,-5 2-1 0,2-5 1 0,-2-5 0 15,10 0 0-15,-5-4-2 0,-5-4 1 0,5-4 0 16,5 0 1-16,-5-2-2 0,0-9 2 16,0 1-1-16,3-9 1 0,-6-1-1 0,3-1-1 0,0-4 1 0,3 0 1 15,-1-2-1-15,-2-3 1 0,0-1-1 0,0-2 0 16,0 0 2-16,0 0 0 0</inkml:trace>
  <inkml:trace contextRef="#ctx0" brushRef="#br0" timeOffset="149283.64">34959 23567 1457 0,'0'0'0'0,"0"0"0"16,0 0 0-16,0 0 107 0,0 0-1 0,0 0 1 15,0 0 0-15,0 0-92 0,0 0 2 0,0 0-1 0,0 0 1 16,0 0 58-16,0 0 0 0,0 0 0 0,0 0 2 16,-30 25-59-16,19-5 0 0,0-1-1 0,0 12 1 15,-2 8 18-15,2-3 0 0,8-8 0 0,3-3 0 16,0 0-21-16,-3-2 0 0,0-7 0 0,6 7 1 16,0-1-6-16,0-11 1 0,2 0-1 0,3-5 1 15,1-1-4-15,-4 1 0 0,-2-3 0 0,2-1 0 0,1 1-4 16,-4-3 0-16</inkml:trace>
  <inkml:trace contextRef="#ctx0" brushRef="#br0" timeOffset="149655.47">35088 23590 1507 0,'0'0'0'0,"0"0"0"15,0 0 0-15,0 0 56 16,0 0 1-16,0 0 0 0,0 0 0 0,-27-6-40 0,21 6 1 0,3 0-1 16,-5 3 1-16,-6 5 16 0,3 3-1 0,6-2 1 15,0-1 1-15,2 0-21 0,-3 1 1 0,1-1 0 16,-1 1-1-16,1-1 12 0,2 0 0 0,0 1 0 16,1-1-1-16,2 3-12 0,0-5-1 0,0 2 0 15,2 0 2-15,4-2-3 0,-1-3 1 0,1 2 1 16,-3 4-1-16,2-1-5 0,1-2 1 0,4-6 0 15,1 2-1-15,0 7 0 0,3-6 0 0,-3-1 0 16,3 4-1-16,2 2-1 0,-2 1-1 0,-3-4 1 0,-6 3 0 16,1 1-1-16,-1-4-1 0,-2-2 1 0,0 6 0 15,-1-1-2-15,-2 0 2 0,-2-2-2 0,-4 2 1 16,1 9-1-16,2-3 2 0,3-3-1 0,-8 0 1 16,-3 6-2-16,0 0 0 0,3-6 0 0,-3-3 1 15,-3-2 0-15,3-1 1 0,8 1 0 0,-5-3 0 16,0-1-1-16,2 1 0 0,1 0 0 0</inkml:trace>
  <inkml:trace contextRef="#ctx0" brushRef="#br0" timeOffset="149884.24">35096 23425 1444 0,'0'0'0'0,"0"0"0"0,0 0 0 0,0 0 54 0,0 0-1 15,27 3 1-15,-21 3 0 0,-1-1-37 0,1 1 1 0,-1-1-1 16,12 9 1-16,7 9 47 0,1 2 0 0,-6 0 0 16,-5 5 1-16,0 7-48 0,-3-4 0 0,-6 0 0 15,-2 4 0-15,-3-7 19 0,-3 4 0 0,0-9 0 16,-5 5 1-16,3 1-23 0,2 0 1 0,-3-3-2 16,-2 2 2-16,3 4 1 0,-1-7 0 0</inkml:trace>
  <inkml:trace contextRef="#ctx0" brushRef="#br0" timeOffset="151826.35">35460 23670 1269 0,'0'0'0'0,"0"0"0"0,0 0 0 16,0 0 56-16,3-33 1 0,-3 25-1 0,0-6 1 15,0 3-40-15,0 2 1 0,0 4-1 0,0 2 1 16,0 0 63-16,0 0 0 0,0 1-1 0,0-1 1 0,0 3-63 16,0 0 0-16,0 0 0 0,0 0 0 15,0 0 19-15,0 0 0 0,0 0 0 0,0 11 0 16,0 14-22-16,-3 6 0 0,3 2 0 0,3 12 1 0,0 5-1 16,-3-11 2-16,0-3 0 0,5-8 0 0,1 2-8 15,-6-2 1-15,-3-3-1 0,0-2 1 16,-2-7 2-16,2-2 2 0,8 3-1 0,4-3 1 15,-7-6-6-15,-2-2 0 0,0-1-1 0,0-2 2 16,0 0-5-16,0 0-1 0,0 0 0 0,0-3 1 0,0 0-2 0,0 0 1 16,0 0 0-16,0-3 0 0,0 0 2 0,0 3 0 0,0 0 0 15,3-8 0-15,3-6-1 16,-1-6-1-16,-5 1 0 0,0-29 2 0,-5-7 3 16,-1 4 1-16,3 7 0 0,6-3 0 0,-3-4-4 15,-3 7 1-15,3 2-1 0,3 3 2 0,0 8 2 16,-3 4 1-16,0 2-1 0,5 0 1 0,-5 5-4 0,-2 9 1 0,-1-3-1 15,8 6 1-15,1-4-1 0,-4 4 0 0,1 5 1 16,3 1 0-16,-1-1-3 0,-2 0 1 0,0 0-1 16,-1-2 1-16,1 2-2 0,0 3 2 0,0 0-1 15,2 0 1-15,1 0-2 16,-4 0 0-16,-2 0 1 0,6 0-1 0,2 0-2 0,3 0 2 0,0 0-2 16,5 3 1-16,-2 5-1 0,0 0 0 0,-1 1 0 15,1 2 2-15,0 0-3 0,-3-5 0 0,-6 2 0 16,-2 0 0-16,0 3 0 0,-3-5 0 0,0 0 0 15,0 2 0-15,0 6-2 0,-3 0 2 0,0-3 0 0,-5 11 0 16,-6 6-1-16,-2-3 1 0,-1 3 0 0,1 5 0 0,2-5-1 16,-2-6 1-16,-3 1-1 0,5-7 1 15,3-4-1-15,0-1 1 0,0-3 0 0,0 9 0 0,3-3-1 16,3-9 1-16,2 1-1 0,0-3 1 16,-2-1-1-16,-1 1 1 0,3-3-2 0,3 0 2 15,0 0 0-15,0 0 0 0,0 0 0 0,0-3 0 16,0 1 0-16,0-1 0 0,0 3 0 0,6-6 0 15,2-2 0-15,3-3 0 0,0 0 0 0,5-3 0 0,1-9 0 16,-4 4 0-16,1 2 0 0,11 6 0 16,-9 6 0-16,-2-1 0 0,-3-2 0 0,0 2 2 0,0 9-2 15,0 2 0-15,-3 1 0 0,0 0 1 0,3 5 0 0,-3-3 0 0,-2 3 0 16,-1 6 0 0,-2 0 0-16,0-3 0 0,-1-1 1 15,-7 7-1-15,-3 2 0 0,0-2 0 0,2-1 0 0,1 3 0 16,-6 4 0-16,-3-4 0 0,0-3 1 0,3-2-1 0,0 0 0 0,0-3 0 0,0-3 0 15,3-3 0-15,-3-2 0 0,0-3 0 16,6 2 1-16,2 1-1 0,-2-4-1 0,-1-2 1 16,3-2 0-16,1-1 0 0,-4 0-1 0,4 0 1 0</inkml:trace>
  <inkml:trace contextRef="#ctx0" brushRef="#br0" timeOffset="152852.38">35923 23503 815 0,'0'0'0'0,"0"0"89"0,0 0 1 0,0 0-2 16,0 0 2-16,0 0-73 0,0 0 1 0,0 0-1 15,0 0 1-15,0 0 35 0,0 0-1 0,0 0 1 0,0 0 1 16,0 0-37-16,0 0 0 0,0 0-1 0,-30-8 2 16,19 8 15-16,0 0-1 0,5 0 1 15,-7 0 1-15,2 0-21 0,2 0 2 0,4 0-1 0,-1 0 1 16,-5 0-2-16,3 3 1 0,3 2-1 0,2 4 1 15,-2-1-6-15,-4-2 1 0,4-1-2 0,2 1 2 16,0-1 3-16,1-2 0 0,2 3 0 0,-3 2 1 16,3 0-7-16,3 1 2 0,-1-4 0 0,4 4 0 15,2 5-6-15,3 0 0 0,0-6 1 0,5 6 0 16,6 3-1-16,0-4 1 0,-3-1-1 0,-2-1 0 16,-4 3 2-16,1-6 1 0,0 0-1 0,0 6 2 15,-4-3-3-15,-1-5 1 0,-1 0-1 16,-3 5 2-16,-2-3 1 0,0 0 2 0,-3-2 0 0,0 8 0 15,0 5-4-15,-3 1 2 0,0-6 0 0,-5 8-1 0,-3 6 3 0,-2-3 0 16,-4-5 0-16,-10-1 0 0,10 1-3 0,1-4 1 16,-3-2 0-16,-9 0-1 0,6 0 6 0,6-6 2 15,0-5-1-15,-6 0 0 0,-3-3-5 0,6-3 1 16,8 0 0-16</inkml:trace>
  <inkml:trace contextRef="#ctx0" brushRef="#br0" timeOffset="153884.43">32835 25787 1118 0,'0'0'22'0,"0"0"-11"0,0 0 0 0,0 0 0 15,0 0 1-15,0 0 132 0,0 0 2 0,0 0 0 16,0 0 0-16,0 0-135 0,0 0 2 0,0 0-1 0,0 0 0 15,0 0 38-15,0 0-1 0,0 0 0 0,0 0 1 16,0 0-33-16,0 0-1 0,0 0 1 0,61 0 0 16,-12-14 14-16,0 0 1 0,-2 3-1 0,-14 6 2 15,-3-1-20-15,-3 0 2 0,6 1-2 0,2-9 2 16,-10 3 5-16,-6 5 1 0,-2 1 1 0,2-1-1 16,-3 3-10-16,-5 3 1 0,0 0-1 0,-5-5 0 15,-1 2-8-15,1 3 1 0</inkml:trace>
  <inkml:trace contextRef="#ctx0" brushRef="#br0" timeOffset="154111.16">32890 26063 1190 0,'0'0'20'0,"0"0"-10"0,38-17 2 0,-24 12-1 15,19-7 0-15,8-4 65 0,0-4 2 0,-3 4-2 16,-5-1 2-16,0 0-60 0,-6 3 0 0,-5 3-1 16,6 3 1-16,-9-1 37 0,-3 1 2 0,1 2-1 15,-1 6 0-15,1 0-39 0,-6-2 1 0,-6 2-2 16,6-3 2-16,-6 0 5 0,1 3-1 0</inkml:trace>
  <inkml:trace contextRef="#ctx0" brushRef="#br0" timeOffset="154493.4">33782 25470 1481 0,'0'0'26'15,"3"-31"-14"-15,3 11 0 0,-1 9 1 0,-2-3-1 0,-3-2 38 0,0-1 2 16,3 3 0-16,2-3-1 0,-2-2-34 0,-1 2 0 16,1 9 0-16,-3-1 1 0,0 1 21 0,0 3 0 15,0 5 1-15,0-3 0 0,0 0-24 0,0 0-1 0,0 3 1 16,0 0 0-16,0 0-2 0,0 6 2 0,0-3-1 15,0 8 0-15,0 5-6 0,0 4 0 16,3 5 0-16,2 31 0 0,4 16 4 0,-1-11-1 16,-3-5 0-16,-2 3 2 0,0 2-6 0,0 0 0 0,-1-2-1 15,-7 2 1-15,2 3-4 0,3-3-1 0,-3 3 0 16,-8 0 2-16,6-5-3 0,2-9 1 0</inkml:trace>
  <inkml:trace contextRef="#ctx0" brushRef="#br0" timeOffset="155436.69">31360 25651 1688 0,'36'-11'32'0,"71"-28"-19"16,-3 0 2-16,-14 0-2 0,-5 0 2 0,-14 2 50 0,-5 1 0 16,-1-6 0-16,6-8 0 0,-8 3-47 0,0 13 0 15,11 7 0-15,8 2 0 0,-8 2 25 0,-8 12 1 16,-9 8-1-16,1 3 1 0,-9 3-28 0,-5 3 1 0,-3 2-2 15,8 9 2-15,0-1 7 0,-2-2 0 0,8 3 1 16,2 0 0-16,6-3-14 16,-8 0 1-16,2-6 1 0,1-2-1 0,-6-4 1 15,-3-4 1-15,0-7-1 0,12-10 2 0,-7 5-7 16,-2-3 1-16,11-8-1 0,3-8 1 16,5-1-4-16,-5 4 1 0,5-1-1 0,0-8 2 0,-8 8-3 15,-5 6 0-15,-4 0 1 0,4-5-1 0,5 2 1 0,2 5 0 0,7 1 0 16,4-6 0-16,-2 6-1 0,-16 2 0 0,-4-2-1 15,7-6 2-15,-1 6-2 0,-3 5 2 0,6 3-2 0,6-8 2 16,4 0-3-16,4 5 1 0,0 3 1 16,-1-2-1-16,-10 2 3 0,-8 8-1 0,-1 3 1 15,9-2-1-15,2-1-1 0,-5 3 0 16,6 6 0-16,4 0 0 0,-1 2 5 0,-9 4 1 0,-3 2-1 16,0 0 1-16,-5-5-4 0,-6-4 1 0,-3 4-1 15,9 2 1-15,-3 1 5 0,-3-6 2 0,3 2-1 0,0-5 1 16,0-3-6-16,-5 1 0 0,-3-4-1 15,-3 0 2-15,-3 1 8 0,-10-1 0 0,-7 1 0 0,-7-1 1 16,-8 1-9-16,-9 2 1 0</inkml:trace>
  <inkml:trace contextRef="#ctx0" brushRef="#br0" timeOffset="155994.54">32036 26495 1989 0,'52'-37'36'0,"60"-24"-21"0,-13 8-1 0,-9 6 1 0,3-3 1 16,-13 11 114-16,-4 8 0 0,6 0 0 0,12 1 0 15,1 10-116-15,-13 6 0 0,-5 3 0 0,-3 3 0 16,-14 13 39-16,-8 4 1 0,-3 2 0 0,6 3 0 15,-8 0-37-15,-9 5 0 0,0 4 0 0,1-4 1 16,-4 3-9-16,-2 1 0 0,0-1 0 0,-3-5 0 16,3 2-3-16,2 1 1 0,-2-6-2 0,-5-6 2 0,-1 6 1 15,0 0 1-15,3-3 0 0,-2-8 0 16,-6 5-4-16,-3 3 1 0,8-5-1 0,3-4 2 0,-2 7-2 0,-4 2-1 16,4-3 1-16,5-2-1 0,-1-1 0 15,7 1-1-15,-4 0 0 0,9-9 2 0,3 3-1 0,2 0 2 16,8-6-2-16,4-2 2 0,-9-3-3 15,0-3 1-15,5-3-1 0,9-13 2 0,-3-1 1 0,2 0 1 16,18-8 0-16,-4-5-1 0,-8 7-1 0,-3 7-1 16,1-1 1-16,-1-5 1 0,-13 5 3 0,-6 9 1 15,3 3-1-15,0 2 1 0,-8 6-5 0,-6 5 2 0,1 3 0 16,2-2 0-16,-6-1 3 0,-2 3 0 0,0 3 0 16</inkml:trace>
  <inkml:trace contextRef="#ctx0" brushRef="#br0" timeOffset="174866.99">32061 22788 1080 0,'0'0'0'0,"0"0"0"16,0 0 0-16,0 0 29 0,27-6 1 0,-19 6-1 16,17-11 1-16,5-3-17 0,0 0 1 0,0 0-1 15,0 0 2-15,-2 6 28 0,-4 2-1 0,-4 1 1 16,-4-4 0-16,-2-2-28 0,-1 3 1 0,1 5 0 16</inkml:trace>
  <inkml:trace contextRef="#ctx0" brushRef="#br0" timeOffset="175298.93">32233 22175 1143 0,'0'0'0'0,"0"0"0"0,0 0 0 0,0 0 16 0,0 0-1 16,0 0 1-16,0 0 0 0,0 0-7 15,0 0 0-15,0 0 0 0,0 0 1 0,0 0 25 0,0 0-1 16,0 0 1-16,0 0 1 0,0 0-21 0,0 0-1 16,0 0 1-16,0 0 1 0,0 0 8 15,0 0 1-15,0 0 0 0,14 36-1 0,-6-16-11 0,0 2-1 0,-5 0 0 16,-3 6 1-16,3 3 2 0,2-1 1 0,-2 4 0 15,-3 2 1-15,3 6-8 0,2-3 0 0,-2 0 0 16,0-6 1-16,-1 3 3 0,4 0 2 0,-3-2-1 16,-1-3 1-16,4-4-7 0,-1 1 1 0,-2 0 0 15,-3 3 0-15,3-3-6 0,2-3 1 0,-2 5-1 16,-6-5 0-16,3 0-1 0,3-2 2 0,0-7-2 16,-6 4 1-16,3-6 3 0,0-3 0 0,0-5-1 0,-3-1 2 15,1-2-2-15,2-3-1 0,0 0 1 16,0 0-1-16,0 0 3 0,0 0 1 0,0 0-2 15,0 0 2-15,0 0-3 0,0 0 0 0,0 0 0 0</inkml:trace>
  <inkml:trace contextRef="#ctx0" brushRef="#br0" timeOffset="175751.48">32283 22732 1218 0,'0'0'0'0,"0"0"0"0,0 0 0 0,0 0 38 15,0 0 2-15,0 0-1 0,0 0 0 16,-33-3-23-16,24 3 0 0,4 6-1 0,2 2 1 0,3 3 36 0,-5-2 0 15,-1-4 0-15,-5 9 1 0,0 6-36 16,0-1-1-16,3 1 1 0,-3 10 1 0,0 4 13 0,3-7 0 16,3-4-1-16,-1-4 2 0,1-2-19 0,-1-9 2 15,1 1-2-15,5-1 2 0,0 3-4 0,-3-3 0 16,3-2 0-16,3-3 1 0,2 2-6 16,-2-5 2-16,-3 0-1 0,3-5 1 0,2 2 1 0,1 0 0 0,-4 0 0 15,12-13 0-15,13-9-4 0,1-6 2 0,-6-2-1 16,0-6 0-16,0 8-3 0,-6 12 0 0,3-1-1 15,-2-2 2-15,-4 11-2 0,-2-3 0 0,-3 3 0 16,3-3 1-16,-2 2-1 0,-7 4 0 0,4 3 0 16,-1-1 2-16,-2 3-3 0,-3 0 1 0,0 3 0 15,0-2 1-15,0 2-2 0,0 0 1 0,0 0-1 16,0 0 1-16,0 0-1 0,0 0 1 0,0 0-1 16,0-3 1-16,0 3-1 0,0 3 0 0,0-1 0 15,0-2 0-15,0 0 1 0,3 0-1 0,2 0 0 16,1 0 0-16,-4 0-4 0,1 0-1 0,0 0 1 15,0 3-1-15,-1 6 1 0,1-4 1 0,0 1 0 0,2 5-1 16,1 8-17-16,-3 4 0 0,-1-1 0 0,-2 3 1 16,-2 0 7-16,2-3 1 0,0-2 0 0,0-1 1 15,0-8-9-15,0 1 1 0,0-7-1 0,-6 3 1 16,3 4 7-16,3-4 1 0,0 0-1 0,-2-8 1 0,2 0-1 16,0 0 0-16</inkml:trace>
  <inkml:trace contextRef="#ctx0" brushRef="#br0" timeOffset="176203.89">32395 22462 1017 0,'0'0'0'16,"0"0"0"-16,0 0 0 0,27-28 32 0,-13 28-1 0,0-3 1 15,-1-2 0-15,1-1-18 0,-9 0 0 0,6 1 0 16,6-1 0-16,-1 1 43 0,1-1 2 0,-4 6-1 15,4-5 1-15,2 5-43 0,-3 0 2 0,-8 0 0 16,3 0 0-16,0 0 10 0,-5 0 1 0,-3 5 1 16,2 6-1-16,1 0-16 0,-4-2 1 0,-2-1-1 15,0 3 1-15,-2 9 9 0,-4-1 1 0,1 1-1 16,-4 10 2-16,-7 4-14 0,0-4 2 0,-1-5-1 16,6-5 0-16,3-1 6 0,-3-2 0 0,-3-3 0 15,-2 0 0-15,5-3-8 0,3-2 0 0,2-4 0 16,6-5 1-16,0 3-8 0,0 0 1 0,-5-1 1 15,5-2-1-15,0 0 0 0,0 0-1 0,0 0 0 16,0-2 1-16,5-1 3 0,1 0-1 0,-4 3 1 0,9 0 0 16,6-11-3-16,2 5 1 0,0 1-1 0,0-1 2 15,-2 3-3-15,-4 3 2 0,-2 0-1 0,-5 0 1 16,-1 0-2-16,-2 0 0 0,0 0 1 0,2 6-1 16,1 2-1-16,-6 4 2 0,-3-7-2 0,3 6 1 15,0 6 0-15,-3 0-1 0,1-3 0 0,-4 0 0 0,-2 5-1 16,-3-2 2-16,0-3-2 0,0 2 1 15,-3 1-1-15,1-6 0 0,-1 0 0 0,-2 3 2 0,2-5-3 16,0-1 1-16,0 0-1 0,-5 1 1 0,8-4-1 16,0-2 0-16,0 0 0 0</inkml:trace>
  <inkml:trace contextRef="#ctx0" brushRef="#br0" timeOffset="176384.56">32493 22807 1332 0,'6'3'0'0,"5"2"0"15,5-2 0-15,6 0 29 0,-6 0 1 0,-2 0 0 16,14 5 1-16,4 6-18 0,-2-3 1 0,1 0-1 16,1-5 2-16,-4 2 40 0,-6 0 1 0,2-2 0 15,9 0 0-15,-3-4-39 0,-5 1 1 0,0-3-1 16,2 0 0-16,-5 0 9 0,-6 0 0 0,3 0 0 16,-2 0 0-16,-6 0-14 0,-6-3 0 0</inkml:trace>
  <inkml:trace contextRef="#ctx0" brushRef="#br0" timeOffset="176608.26">32918 22270 1545 0,'0'0'0'0,"0"0"0"0,0 0 0 0,0 0 55 0,0 0 1 16,0 0 0-16,0 0 0 16,13 36-39-16,-13-28 1 0,0-2-1 0,3 2 1 0,2 3 40 0,-2 0 1 15,-3-2 1-15</inkml:trace>
  <inkml:trace contextRef="#ctx0" brushRef="#br0" timeOffset="176753.44">32975 22375 1482 0,'0'0'0'0,"0"0"0"0,8-5 0 0,11-1 40 0,3 3 1 0,-5 1-1 16,-1-7 1-16,-5 1-26 0,0 2 1 0,-3 6 0 15,-2-2-1-15,-1-4 32 0,-2 3 1 0,0 0-1 16,-1 3 1-16,1 0-31 0,-3 0 0 0,0 0 0 16,-5 3-1-16,-1 6-2 0,1 2-1 0</inkml:trace>
  <inkml:trace contextRef="#ctx0" brushRef="#br0" timeOffset="177681.9">32753 22685 1255 0,'0'0'0'0,"0"0"0"15,0 0 0-15,0 0 18 0,0 0 1 0,0 0 0 16,0 0 0-16,0 0-8 0,0 0-1 0,0 0 0 0,28 13 1 16,-23-13 26-16,1 0 0 0,-6 0 0 0,0 3 0 15,0 3-22-15,0-1 0 0,0-2 0 0,0-3 1 16,0 3 12-16,0 3 0 0,0-6 0 0,0 5 0 15,0-5-16-15,0 3 2 0,0-3-1 0,0 0 1 0,0 0-8 16,0 0 2-16,0 0 0 0,0 0 0 0,0 0-4 16,0 0 2-16,0 0 0 0,2-3-1 0,7-2-1 0,-1-1-1 15,-3 3 0-15,17-14 2 0,6-5-3 0,4 0 1 16,7 2 0-16,-15 1 0 0,-5 5-1 16,-5 3 1-16,-3 2-1 0,-3-2 0 0,1 3-1 15,4 2 1-15,-2 4 1 0,6-1-1 0,-6 3-1 16,-9 0 0-16,4 0 0 0,-4 3 2 0,-2 2-2 0,0 1 0 15,-2-3 0-15,-4 8 0 0,-2 5 0 0,-3 1 0 0,-5-3 0 16,-9 8 0-16,3 9-1 0,3-3 2 0,-3-11-1 16,-5-1 0-16,-1 1-1 0,6-3 1 0,1 3 0 15,-1-12 0-15,3 4-1 0,2-1 1 0,1 3 0 16,-1 6 1-16,-2-6-2 0,5-3 1 0,12 1-1 16,2 2 1-16,2-3-1 0,1-2 1 0,-3-1-1 15,-3 1 1-15,1-1 0 0,-1-2 0 0,0 3 0 16,3-1 1-16,3-2-1 0,0 0 0 0,-3 0 0 15,0-1 0-15,0 1 0 0,0 0 0 0,0 0 0 16,0-3 1-16,0-3-1 0,0 0 0 0,0 0 0 16,2 3 0-16,7 0 0 0,-1 0 0 0,-3 0 0 0,-5-2 1 15,6 2-2-15,-6 0 1 0,5 0 0 0,-5 0 0 16,6 0-1-16,-6 0 0 0,5 2 0 0,-5 10 0 16,-5 1 0-16,5 1 0 0,-6 0 0 0,6-5 0 15,0-1 0-15,0 0 0 0,-5 1 0 0,5-4 0 16,-6-2 0-16,6 0 0 0,0 0 0 0,0-1 0 15,0-2-1-15,0 0 1 0,0 0 0 0,6-5 0 16,-1-1-1-16,1 1 1 0,-1-1 0 0,6-8 0 16,-3-11-1-16,1 0 1 0,-1 3 0 0,5 5 0 15,-2 6-2-15,-5 3 2 0,-3-1 0 0,-12 4 0 16,1 5 0-16,3 0 0 0,2-3 0 0,0 3 0 16,-2 0 0-16,-1 0 0 0,1 0 0 0,-1 0 0 15,4 0 0-15,2 0 0 0,-6 0 0 0,1 3 2 0,5 2-2 0,0 1 0 16,0-3 0-16,-6 2 1 0,6 1-1 0,0-3 0 15,0-3 0-15,0 0 1 0,0 0-1 0,0 0 0 0,0 0 0 16,0 0 1-16,0 0-1 0,0 0 0 0,0 0 0 16,0-3 1-16,0 0-1 0,6 3 0 0,-1 0 0 15,1 0 1-15,-6 0-1 0,2 0 0 0,-2 0 0 16,0-3 0-16,0 0 0 0,0 1 0 0,3-1 0 16,5 0 0-16,3 0 0 0,-3 0 0 0,-2 1 0 15,2-4 0-15,6 1 0 0,0-1 0 0,-4 3 0 16,-1 3 0-16,-1-8 0 0,-3 5 0 0,-2 0 0 15,3-2 0-15,-1 5 0 0,-2 0 0 0,0 0 0 16,-1 0 0-16,1 0 0 0,0 0 0 0,-1 0 0 0,1 3 1 16,-3 2-1-16,0 1 0 0,0-1 0 0,0-5 1 15,0 3 0-15,0 0 2 0,0 0-2 16,0-1 1-16,0 1-1 0,0 0 0 0,0 2 0 16,0 1 2-16,0-3-1 0,0 0 1 0,0-1 0 15,3 1 0-15,2 0-1 0,1-3 0 0,-3 0 1 0,-1-3-1 16,1 0 2-16,0 1 1 0,0-1-1 0,2 0 1 15,1 0-2-15,-4 0 1 0,1 1-1 0,0-4 0 16,-1-2 7-16,1 2 1 0</inkml:trace>
  <inkml:trace contextRef="#ctx0" brushRef="#br0" timeOffset="178019.4">33161 22710 1255 0,'0'0'0'16,"0"0"0"-16,0 0 0 0,0 0 48 0,0 0 1 15,0 0-1-15,0 0 0 0,0 0-31 0,0 0 0 0,0 0 0 16,0 0 0-16,0 0 18 0,0 0 1 0,0 0 0 16,0 0 1-16,0 0-22 0,0 0 1 15,0 0-2-15,0 0 2 0,0 0 8 0,0 0-1 0,0 0 1 16,0 0-1-16,0 0-12 0,0 0 2 16,0 0-1-16,0 0 0 0,0 0-4 0,0 0 1 0,0 0 0 15,25 30 0-15,-20-16-3 0,1 3-1 0,-1 0 1 16,-2-6 1-16,0 3 5 0,-1-3 1 0,1-3-1 15,0-2 1-15,-3-1-5 0,0-2 0 16,0 0 0-16,0 5 0 0,0-5-7 0,0 0 0 16,0 2 0-16,0 1 1 0,0-1-1 0,0-2 1 0,0 0-1 15,0 0 0-15,0 0 4 0,0-1 1 0,0-2 0 16,0 0 0-16,0 0-2 0,0 0 0 0,0 0 1 0,0-2-1 16,0-1 14-16,0 0 0 0,0 0 0 0</inkml:trace>
  <inkml:trace contextRef="#ctx0" brushRef="#br0" timeOffset="178438.52">33251 22403 1394 0,'0'0'0'0,"0"0"0"0,0 0 0 0,33-36 74 0,-19 30 2 16,-3 4-1-16,8-12 0 0,-3-3-57 0,-5 6 0 15,3 3 0-15,5-4 0 0,0 1 41 0,-5 3 2 16,0 0 0-16,2-4-1 0,-5 4-43 0,-5 5 1 15,-1 0 0-15,6-2 0 0,0 2 14 0,-6 0 2 16,1 1 0-16,2-4-1 0,0 3-18 16,-2 3 0-16,-6 0-1 0,3 0 1 0,2 0-5 0,-2 0 1 15,-3 0-1-15,3 3 1 0,5 3-4 16,0-1 0-16,-5-2 0 0,-1 5 0 0,4 3 2 0,-1 1 0 0,-2-1 0 16,5 5 1-16,1 7-4 0,-4-4 1 0,0-5-2 15,-5 6 2-15,0 5-5 0,0-3 2 16,0-3-1-16,6 9 0 0,5 9 0 15,0-4-1-15,-6-5 0 0,1-3 0 0,-1 3 2 16,1 0-1-16,-4-3 1 0,1-6 0 0,3 1-2 0,2-6 2 0,3 2-1 0,-6 7 0 16,1 2 3-16,-1 0 1 0,1 0-1 15,-6-6 1-15,0 1-2 0,0-4-1 0,0-2 1 16,0 3 0-16,0 3 4 0,0-4 0 0,0-7 0 0,-6 7 1 16,4-2-4-16,-1 0 1 0,-5 0-2 0,-6-3 2 15,0 0 9-15,3-5-1 0,-5-3 1 0,-6 2 1 16,-3 4-8-16,1 2 0 0,-4-3 0 0,-10-2 1 15,0-3 10-15,5-6 0 0,5-3 1 0</inkml:trace>
  <inkml:trace contextRef="#ctx0" brushRef="#br0" timeOffset="178958.85">33284 22609 1457 0,'0'0'0'16,"0"0"0"-16,25-30 0 0,-6 10 88 0,3 3 0 15,-8 6 1-15,5-5 0 0,0-1-72 0,-8 3 1 16,-3 3-1-16,3 0 1 0,0 0-1 0,-6 8 0 0,1 6 0 16,-3 2 0-16,-1 1-8 15,-2-6 1-15,-2 0 0 0,2 5 0 0,-3 6-5 0,-3 1 0 0,1-4 0 16,-3 9 0-16,-3 8-1 0,0 0 0 16,0-3-1-16,-3-2 2 0,3-1-5 0,6-2 0 15,-1-1 0-15,-2-7 0 0,3-1 0 0,2 1 0 0,3-4 0 16,0-2 0-16,0 2-3 0,0 1 0 0,0-3 1 15,0 0 0-15,0 2 0 0,0-2-1 0,0 3 1 16,0-6 1-16,0 0 0 0,0 5 0 0,0-2 0 16,0 0-1-16,0-1 1 0,0-2 0 15,0 0 0-15,0 0 0 0,0 0-2 0,0 0-1 0,0 0 1 16,0 0 1-16,0 0-1 0,0 0 1 0,0 0 0 16,0-2 0-16,0-1-1 0,0 0 1 0,0 3 0 0,5-11 0 15,12 3-1-15,2-6 1 0,3 0 0 0,3-3 1 16,-4 3-1-16,-7 6 0 0,-3 2 0 0,3 6 1 15,-3 0-1-15,-6 0 1 0,1 0 0 0,-4 0 0 16,4 0-2-16,-1 0 2 0,-2 0 0 0,0 0 0 16,-3 3 0-16,-3 3 0 0,0-1 0 15,-2 3-1-15,-3 9 1 0,-1 0 1 0,1-3-1 16,-8 3 1-16,-3 8-1 0,-1-3 1 0,4-5 0 0,8-3 0 0,0-1 0 0,-1-1 1 16,1-7 0-16,3-2 0 0,5 0-1 15,-3 0 2-15,-2-1-1 0,5-2 0 0,0 0 3 16,0 0 1-16,0 0-1 0,0 0 1 15,0 0-2-15,0 0 0 0,0 0 1 0,2-2 0 0,6-1 6 16,1 0 1-16,-4 0-1 0,6-8 1 0,6 0-4 16,2 0-1-16,0 0 1 0,0-3 0 0,-8 0 4 0,-6 5 1 15,1 7 0-15</inkml:trace>
  <inkml:trace contextRef="#ctx0" brushRef="#br0" timeOffset="179166.62">33774 22771 1557 0,'0'0'0'0,"0"0"0"15,0 0 0-15,0 0 26 0,30 17 0 0,-27-12 0 0,2-2 0 16,4 0-13-16,-1 0-1 0,-5 2 0 0,-1 9 2 16,4 3 25-16,-1-3 2 0,-2-3-1 0,0 0 0 15,0 0-24-15,-3 0 0 0,0-2 0 0,-3 2-1 16,0 0 21-16,0-6 1 0</inkml:trace>
  <inkml:trace contextRef="#ctx0" brushRef="#br0" timeOffset="179572.86">34149 22019 1494 0,'0'0'0'0,"0"0"0"0,0 0 0 16,30-6 36-16,-24 1 0 0,-1 5 0 0,9-11 1 15,11-1-22-15,5 4 0 0,2-3 0 0,-1-6 1 16,-1 12 34-16,-8-1 2 0,-6 1-1 0,-11-4 1 16,1 1-35-16,-3 2 0 0</inkml:trace>
  <inkml:trace contextRef="#ctx0" brushRef="#br0" timeOffset="179774.35">34144 22336 1407 0,'0'0'0'0,"0"0"0"0,0 0 0 0,0 0 32 0,0 0 1 16,13 28-1-16,-10-25 2 0,5 0-21 0,-8 0 2 15,0-1 0-15,0 1-1 0,6 3 31 0,-1-1 1 16,-5-2 0-16,0 3 0 0,0-6-30 16,0 5 1-16,0-5 0 0,0 3-1 0,0 0 5 15,0 0-1-15,0-3 0 0</inkml:trace>
  <inkml:trace contextRef="#ctx0" brushRef="#br0" timeOffset="180598.03">34302 22167 1231 0,'0'0'0'0,"0"0"0"15,33-14 0-15,-11 2 22 0,0 7 2 0,0-6-2 0,3-3 2 16,5 3-13-16,-3 8 1 0,-8 3 0 0,0 0 1 16,-2 0 36-16,-6 0 1 0,-3 0-1 15,-5 0 0-15,-1 0-32 0,1 3 0 0,0 2 0 0,-3 4 0 16,0-1 15-16,-3-2 2 0,0-4 0 0,-8 9-1 15,-5 3-18-15,0 6-1 0,-1-1 1 0,-10 1 0 16,2 2-5-16,6-2 1 0,0-6-1 0,-3-9 1 16,8 1-4-16,6-4 0 0,0 1-1 0,-6 0 2 15,6 0-4-15,5-3 0 0,3-3 1 0,0-3-1 16,-5 1-1-16,-1-1 1 0,4 4-1 0,2-7 1 0,0-5-2 16,-3 0 0-16,0 3 0 0,0-5 2 15,1-4-3-15,-1 1 1 0,0 2 0 0,0-3 1 16,1 6-2-16,2 6 0 0,0 2 0 0,0 1 1 15,0-1-1-15,0 4 0 0,0 2 0 0,0-3 2 0,0 0-3 0,0 0 1 16,0 0-1-16,0 3 1 0,0 0-1 16,0 0 0-16,0 0 0 0,2 0 1 0,4 0-1 0,-1 0 0 15,-2 0 0-15,0 3 0 0,2 11 0 16,4 6 0-16,-1 2 0 0,0-5 0 0,3 10 0 16,3-1 0-16,-3-7 0 0,-6-5 0 0,-2 0 0 0,-1-3 0 15,1 0 0-15,0 0 0 0,0-5 0 0,-1-1 0 0,-2 1 0 16,0 2 0-16,0 1 0 0,0-4 0 0,0-5 0 15,0 0 0-15,0 0 0 0,0 0 0 0,0 0 0 16,-2 0 0-16,-1 0 0 0,0 0 0 0,0 0 0 16,-7 0 0-16,-4 0 0 0,0-3 1 0,0 1-1 15,-2-4 1-15,5 3-1 0,3 1 1 0,0-1-1 16,2-3 2-16,3 3 3 0,1 3 1 0,-4 0-1 16,4-2 2-16,2 2-3 0,0 0 0 0,-3 0 0 15,3 0 1-15,3 0 5 0,2 0 0 0,-2 0 0 0,-1-3 2 16,-2 0-6-16,0 0 1 0,0 3 0 0,0 0-1 15,3 0 1-15,3 0 1 0,-1 0-1 0,-2 0 1 16,0 0-4-16,-1 0 2 0,1 0-1 0,0 0 1 16,0 0-2-16,-1 0 1 0,1 0-1 0,0 0 2 15,0 0-3-15,-1 0 1 0,-2 0-1 0,0 0 2 0,0 0-4 16,0 0 0-16,0 0 0 0,0 0 1 16,0 0-1-16,0 0 0 0,0 0 1 0,0 0 0 0,0 0-2 15,0 0 0-15,0 0 0 0,0 0 0 0,0 0 0 16,0 0 0-16,0 0 0 0,0 0 0 0,0 0-1 15,0 0 1-15,0 0 0 0,0 0 0 16,3 0-1-16,2 0 1 0,1 0 0 0,-1-3 0 0,1 1-2 0,-1-1 2 16,1 0-1-16,-1 0 1 0,1 3-1 15,-1 0 1-15,-2 0-1 0,0 0 1 0,-1 0-2 0,-2 0 1 16,0 0 0-16,-2 0-1 0,-1 0 0 0,3 0 1 0,0 3 0 16,-8 14 0-16,-6 2-1 0,0 4 0 15,1 2 1-15,-4 14 0 0,-2-3 0 0,-3 6 0 16,0-3 0-16,3-6 0 0,3 3 0 0,-1-2 0 0,-2-4-1 15,-3-7 1-15,3 2 0 0,0-3 0 0,0-3 0 16,8-5 0-16,5-2 1 0,4-1 0 0,-1 3 0 16,-3-9 0-16,6 1 0 0,0-6 0 0,0 0 0 15,0 0 0-15,0 0 0 0,0 0 1 0,0 0-1 16</inkml:trace>
  <inkml:trace contextRef="#ctx0" brushRef="#br0" timeOffset="180783.64">34401 22334 1457 0,'0'0'0'0,"0"0"0"0,0 0 0 16,30 0 42-16,-22 0-1 0,3 0 1 0,0 0-1 15,0 0-25-15,3 0 0 0,-1 2-1 0,-4 4 2 0,-1 0 44 16,-3-4 1-16,-2 1-2 0,0 0 2 16,0 0-45-16,-1-1 1 0,-2 1 0 0,-2 3 0 0,-1 2 5 15,-3 1 1-15</inkml:trace>
  <inkml:trace contextRef="#ctx0" brushRef="#br0" timeOffset="180942.86">34242 22526 1332 0,'0'0'0'0,"0"0"0"0,0 0 0 0,0 0 33 0,0 0 2 16,0 0 0-16,0 0 0 0,30-9-21 0,-19 9 1 0,-3 0-1 16,1 0 1-16,-1 3 37 0,0 3 0 0,-2-1 1 15,-4-5 0-15,4 0-36 0,-1 0-1 0,-2 0 1 16,-3 6 1-16,0-3 4 0,0-1-1 0,0 1 0 15,0 0 2-15,0 0-12 0,-3 0 0 0,1-1 0 16</inkml:trace>
  <inkml:trace contextRef="#ctx0" brushRef="#br0" timeOffset="181384.64">34201 22732 1218 0,'0'0'0'0,"0"0"0"16,0 0 0-16,0 3 25 0,0 2 0 0,0 1-1 15,3-6 1-15,2 0-13 0,1 0 1 0,-6 0-1 0,3 0 0 16,2 0 33-16,-2 0 0 0,-3 0 0 0,0 0 0 15,0 0-29-15,0 0 0 0,0 0 0 0,0 0 1 16,0 0 11-16,0 0 0 0,0 0 0 0,0 0 1 16,0 0-15-16,0 0-1 0,0 0 1 0,0 0-1 15,0 0 0-15,0 0 0 0,0 0-1 0,-3 3 2 16,-2 5-6-16,-1 3 0 0,1-3-1 0,-6 4 1 16,-6-1-1-16,1-6 1 0,2 1 0 0,6-1 0 15,2-2-4-15,4 0 2 0,2 0-1 0,-3-3 1 0,3 0-3 16,0 0 2-16,0 0-2 0,0 0 2 15,0 0-3-15,0 0 1 0,0 0 1 0,5-6-1 0,9-2-1 16,5 0 0-16,3-1 1 0,8-16 0 0,3 3-2 16,-3 5 1-16,3-2 1 0,0-4-1 0,-3 7-1 15,-3 4 1-15,4-7-1 0,-1-1 2 16,-6 1-2-16,1 2 0 0,0 3 0 0,-9 0 1 0,3 3-1 0,-2 6 0 16,-1-1 1-16,-5-2-1 0,0 2 0 0,-3 6 0 0,-5 6 0 15,0-6 0-15,-3 0-1 0,0 0 1 16,0 5 0-16,-3 1 1 0,0 2-2 15,0-2 1-15,1-3 0 0,-7 5 0 0,-2 9 2 16,0-1 2-16,1-2-2 0,-7 3 2 0,-2 5-3 0,3 1 1 16,-1-4 1-16,-2-2-1 0,0-6 7 0,5 3 1 0,3 0 1 15,-11 0-1-15,6 0-5 0,5 0 1 16,0-9 0-16,-3 1 1 0,3 2 7 0,6-2 1 0,-3-4 0 16,-3 1 1-16,2 0-8 0,7 0 0 0,-1-3 0 15</inkml:trace>
  <inkml:trace contextRef="#ctx0" brushRef="#br0" timeOffset="181636.42">34335 22779 1545 0,'0'0'0'0,"0"0"0"0,-2-3 0 16,-1 1 50-16,3 2 1 0,0 2-1 0,0 4 1 16,0 0-34-16,0-6-1 0,0 0 1 0,0 0 1 15,0 0 32-15,0 0-1 0,0 0 0 0,0 0 1 16,0 0-33-16,0 0-1 0,0 0 1 15,0 0 0-15,0 0 11 0,0 0 0 0,0 0 0 0,3 0 0 0,5 5-14 16,0-2-1-16,0 3 1 0,3-1-1 0,3 1-4 16,-1-1 1-16,-2-2-1 0,-2 3 1 0,-1-1-4 15,0-2 1-15,-2 3-2 0,-4-1 2 0,4-2 2 16,-1-3 1-16,1 0 0 0,-6 0 0 0,0 0-4 16,0 0 1-16,0 0-1 0</inkml:trace>
  <inkml:trace contextRef="#ctx0" brushRef="#br0" timeOffset="181909.69">34754 22008 1658 0,'0'0'0'0,"0"0"0"0,0 0 0 16,0 0 53-16,0 0 0 0,0 0-1 16,0 0 2-16,22 33-37 0,-22-24 0 0,0-4 0 0,0 12 1 15,3 8 48-15,2 0 1 0,-2-6 1 0,-3-2-1 16,0 0-49-16,0-6 0 0,0-3 0 0,0 4 0 16,0-4 13-16,-3 0 1 0,0-2-1 0,1-1 1 15,2-2-18-15,0 0 1 0,0 0-2 0</inkml:trace>
  <inkml:trace contextRef="#ctx0" brushRef="#br0" timeOffset="182033.54">34803 22161 1407 0,'0'0'0'0,"0"0"0"0,6-6 0 0,5 4 37 0,0 2 0 16,-3-6 0-16,3 0 1 0,0-5-23 0,-3 3 0 16,-3 0 0-16,4-1 1 0,2 4 36 0,-3 2 1 15,-5 3 0-15,-3-3 0 0,0 0-37 0,0 3 1 0,0 0 0 16,-3 0 1-16,0 3 7 0,0 5 1 0</inkml:trace>
  <inkml:trace contextRef="#ctx0" brushRef="#br0" timeOffset="182374.49">34727 22403 1130 0,'0'0'0'0,"0"0"0"16,0 0 0-16,0 0 23 0,0 0 1 0,16 28-1 16,-16-25 2-16,0 0-14 0,6 2 1 0,-1-2 1 15,-5 0-1-15,0 0 35 0,0-1 0 0,0 1 1 16,0 3 0-16,0-6-31 0,0 5 0 0,0-5-1 15,0 0 1-15,0 0 11 0,0 0 1 0,0 0-1 0,0 0 2 16,0 0-17-16,0 0 1 0,0 0-1 0,0 0 0 16,0 0 3-16,0 0 1 0,0-5-1 0,0-1 1 15,8-2-8-15,0-3 1 0,-2 2-1 0,5-10 1 16,3-1 0-16,-4 4 0 0,-4 7 0 0,5 1 1 16,3 0-4-16,-3 2 0 0,-6 6-1 0,3-3 2 15,3 0-4-15,-3 1 0 0,-2 2 1 0,2 0-1 16,0 0 0-16,-2 0-1 0,-4 0 0 15,-2 0 1-15,0 5-1 0,0 1 1 0,0-3 0 0,0 2 0 16,0 1-1-16,0-4 0 0,0-2 0 0,-5 3 1 0,0 6 5 16,-1 2 1-16,1 3 0 0,-9 0 0 0,-5 8-4 15,0 6 0-15,2-12 1 0,6 1 0 0,0-3 3 0,0-3 1 16,3-5-1-16</inkml:trace>
  <inkml:trace contextRef="#ctx0" brushRef="#br0" timeOffset="183103.44">34590 22768 1419 0,'0'0'0'0,"0"0"0"16,0 0 0-16,0 0 39 0,0 0 2 0,0 0-1 15,0 0 1-15,0 0-26 0,0 0 1 0,0 0 0 16,0 0-1-16,0 0 45 0,0 0-1 0,0 0 1 16,0 0-1-16,0 0-42 0,0 0 1 0,0 0 0 15,0 0 0-15,0 0 15 0,0 0 0 0,0 0 1 16,0 0 0-16,0 0-21 0,0 0 2 0,27 8-1 15,-16-21 1-15,3-7-13 0,-1 1 0 0,1 5 0 16,-6 0 2-16,1 5-3 0,-4 4 1 0,-2 2 0 0,0 3 1 16,-3 0-2-16,0-3 0 0,0 3 0 15,2 3 1-15,4 3-1 0,-4-4 1 0,-2-2-1 0,0 0 1 16,0 3-2-16,0 3 1 0,0-1 0 0,0 1 0 16,0-1-1-16,3-2 1 0,5 6 1 0,1-4-1 15,-4-2-1-15,-5 2 1 0,0-2-1 0,0 0 1 16,0 0-1-16,0 0 1 0,0-3-1 0,0 0 1 0,0 0-1 15,0 0 0-15,0 0 0 0,0-3 1 16,6 0-1-16,-1 0 0 0,1 0 0 16,-6 1 1-16,5-4-1 0,-5 1 2 0,3 5-2 0,2-6 1 15,1 3-1-15,-4-2 1 0,-2 2-1 0,3 3 1 0,3 0 0 16,-4-3 1-16,-2 0-1 0,3 0 2 0,3 3-2 16,-4 0 0-16,-2 0 0 0,3 0 1 0,3 0 2 0,-4 0 0 15,-2 3-1-15,0 6 2 0,3-4-3 0,5 4 2 16,0-9-1-16,-5 5 0 0,-3-5 4 0,0 3 0 0,0 0-1 15,0-1 1-15,0-2-2 0,0 0-1 0,0 0 1 16,0 0 0-16,0 0 2 0,0 0 0 16,0 0 0-16,0-2-1 0,0-1-1 0,0 3-1 15,0 0 1-15,3-3 0 0,5 3 1 0,0-5 1 16,-2-4-1-16,-1 4 1 0,-2-7-2 16,0 4-1-16,-1 0 1 0,4-3-1 0,-1 2 4 15,-2 6 0-15,0 3 0 0,0-5 0 0,-1 5-3 0,1 0 1 16,-3 0-1-16,3 0 1 0,2 0 2 0,1 0 0 0,-3 0 0 15,2 5-1-15,0 1-1 0,1 2 0 0,-1-2-1 16,-2 0 1-16,0-4-2 0,0 1 2 0,-3 3-2 0,-3-1 2 16,3-2-3-16,0 0 2 0,-3-3-2 0,0 0 2 15,3 0-2-15,0 0 2 0,0 0-1 16,0 0 1-16,0 0-2 0,0 0 0 0,0 0 1 0,0 0-1 16,0 0-1-16,0 0 2 0,0 0-2 0,3-6 1 15,5 3-1-15,1 1 1 0,-4-4-1 16,6-5 0-16,5 0 0 0,4 2 2 0,-4 4-1 0,-5 2 1 15,0 3-2-15,-6 0 0 0,1 0 0 0,-1 3 2 16,-2 5-1-16,0 1 0 0,2-4 1 0,1 1 0 0,-1-1-2 16,1-2 2-16,-4 3-2 0,1 2 1 0,0 0 1 15,0-5-1-15,-1 0 1 0,1 3-1 0,-3-6-1 16,0 5 2-16</inkml:trace>
  <inkml:trace contextRef="#ctx0" brushRef="#br0" timeOffset="184185.08">35025 22108 1407 0,'0'0'0'0,"0"0"0"0,0 0 0 0,0 0 49 16,0 0 0-16,0 0 1 0,0 0-1 0,0 0-32 16,0 0 0-16,0 0 0 0,0 0 0 0,0 0 54 0,0 0 1 15,30-17 0-15,-16 9 1 0,8 2-55 16,0-5 0-16,-1 3 0 0,4-6 0 0,2 6 13 0,-5 5 1 15,-5 0-1-15,-4-5 2 0,1-1-20 0,-3 4 2 16,-3 5-2-16,3 0 2 0,3-6-6 0,-3 3 0 0,-6 3 0 16,6-2 1-16,0-1-5 0,-5 0 2 0,-6 0-1 15,0 3 0-15,0 0 5 0,0 0-1 0,0 0 0 16,0 0 0-16,0 0-5 0,0 0 2 16,0 0 0-16,-3 0 0 0,0 0-5 0,0 0 1 0,1 0 1 15,-4 3-1-15,-2 3-1 0,0-1 0 0,2 1 1 16,6-1 0-16,-5-5-2 0,-3 3 1 0,2 0 1 15,3-3-1-15,3 3-1 0,0 2 1 0,-2-2-1 16,-1-3 2-16,0 0-3 0,3 0 1 0,0 0 0 16,-2 3 0-16,-1 2-1 0,0 1 1 0,0-3-1 15,-2 8 1-15,-3 8-1 0,-1 1 0 0,1 5 0 0,-8 11 1 16,-1 6-1-16,1 0 0 0,2 2 0 0,-2-5 2 16,2-3-4-16,0 1 2 0,1-4 0 0,-4-2 0 15,6-1 0-15,3-2 0 0,-3 3 0 0,-2-3 0 16,2-6-1-16,2-8 1 0,4 0 0 0,-1 3 0 15,1-4-1-15,0-4 1 0,5-1 0 0,-3-5 0 16,3-3-1-16,0-3 1 0</inkml:trace>
  <inkml:trace contextRef="#ctx0" brushRef="#br0" timeOffset="184384.79">35159 22373 1470 0,'0'0'0'15,"0"0"0"-15,0 0 0 0,30 19 41 0,-16 1 2 16,0-1-2-16,-1-8 2 0,-5 9-27 0,-2-6-1 0,-3 2 1 16,5-2 1-16,0 0 36 0,-2-3 0 0,-4-2 0 15,4-1 1-15,-1 0-37 0,-5 1 1 16,-3-1-1-16,3 0 1 0,0-2 28 0,0-3 0 0,0 2 0 16,0-5 0-16,0 0-31 0,0 0 2 0,0 0 0 15</inkml:trace>
  <inkml:trace contextRef="#ctx0" brushRef="#br0" timeOffset="184548.79">35331 22295 1507 0,'0'0'0'0,"0"0"0"0,0 0 0 16,0 0 56-16,0 0 1 0,0 0 0 0,25 27 0 15,-19-15-40-15,-4-10 1 0,1 4-1 0,0-3 1 16,0 0 49-16,-3-1 2 0,0 1-2 0,2 0 2 15,4 0-51-15,-4-1-1 0,-2 1 1 0</inkml:trace>
  <inkml:trace contextRef="#ctx0" brushRef="#br0" timeOffset="184838.39">35373 22144 1369 0,'0'0'0'16,"0"0"0"-16,0 0 0 0,0 0 40 0,0 0 0 15,0 0 1-15,0 0-1 0,0 0-24 0,0 0 0 16,24 28-1-16,-21-14 2 0,0 11 38 0,-1 3 1 16,4 3 0-16,5 10 0 0,-6 1-39 0,4-6 1 15,10-5-1-15,-8-9 1 0,-9 6 12 0,-2-3 1 0,0-5-1 16,6-4 0-16,-1-2-16 0,-2-3-1 16,-3-2 1-16,3-1 0 0,2 0 9 0,1-2-1 0,-6-3 1 15,0 2 0-15,0-5-12 0,0 0 2 0,0 0-2 16,-3 0 1-16,3 0 6 0,0 0 1 0,0 0-1 15,0-5 1-15,-3-4-9 0,1 1 1 0,-1 0-1 16,-3-12 1-16,-5-8-8 0,0 1 2 0,-5-1-2 16,5-8 2-16,-5 2-3 0,-1 6 1 15</inkml:trace>
  <inkml:trace contextRef="#ctx0" brushRef="#br0" timeOffset="185196.44">35392 22153 1419 0,'0'0'0'0,"0"-3"0"16,0-6 0-16,0-7 39 0,0 2 2 0,2 3-1 15,12-3 1-15,-3 0-26 0,-5 0 1 0,2 0 0 0,5-6-1 16,1 4 34-16,-6 5 0 0,3-1-1 0,6-7 2 15,-1-1-34-15,-2 7 1 0,0 1 0 0,7-1 0 16,1 1 5-16,-3 7 2 0,1-1-2 0,2-5 2 16,-3 6-13-16,-6 5 2 0,1 0-1 0,-3-3 0 0,0 3-6 15,-3 3-1-15,0-3 1 0,1 0 0 16,-4 0-3-16,-2 0 2 0,2 0-1 0,1 5 1 0,-1 1 6 16,-2 2 0-16,0-2 0 0,2 2 0 15,3 3-4-15,1 0 1 0,-4-2-1 0,1 2 1 0,-1 5-6 0,3 1 0 16,0-3 0-16,1 3 2 0,2-3-3 0,0 5 1 15,-3 3 0-15,3 1 1 0,-3-1 1 0,3 0 2 16,0 1-2-16,0 4 2 16,-3 12-3-16,3 0 2 0,-3 0-2 0,3-2 1 0,3-7 8 15,-3 4-1-15,-3-4 0 0,0 4 1 0,3-1-5 0,0-2 1 16,-3-9-1-16,-2 0 1 0,-4-2 7 16,1-3 1-16,3-1 0 0,-4 9-1 0,1 0-6 0,-3-8 0 15,3-9 0-15,-6-5 2 0,0 3 5 0,3-1 1 0,3-2 0 16,-3-3 1-16,-3 0-9 0,1 0 1 15,-1 3 0-15,-8 8 0 0,-3-5 10 16,-2-1 2-16,-1-5-1 0,-29-3 0 0,-1 3-9 0,4 0-1 16,2-5 0-16</inkml:trace>
  <inkml:trace contextRef="#ctx0" brushRef="#br0" timeOffset="185358.07">35567 22180 1709 0,'0'0'0'0,"0"0"0"0,0 0 0 16,33-25 66-16,-22 23 1 0,-6-4-1 0,6 0 2 16,-3-5-50-16,-2 3 0 0,-1 2 0 0,6 1 0 15,3-1 41-15,-3 3 0 0,-6 3 1 0</inkml:trace>
  <inkml:trace contextRef="#ctx0" brushRef="#br0" timeOffset="185759.61">35485 22350 1545 0,'0'0'0'0,"0"0"0"0,0 0 0 0,0 0 40 0,0 0 1 16,0 0-1-16,0 0 0 0,0 0-24 15,0 0 0-15,0 0-1 0,27 14 2 0,-24-14 34 0,0 0 0 16,-1 0 1-16,-2 0 0 0,0 0-35 0,0 0-1 0,0 0 1 16,0 0 1-16,0 0 3 0,0 0 2 15,0 0-1-15,0 0 1 0,0 0-12 0,0 0 0 16,0 0 0-16,0-3 2 0,0 1-5 0,-2-1 0 0,-1 0-1 15,3-8 2-15,3-6-3 0,2 1 0 16,1 2-1-16,5-9 1 0,2 4-3 0,1 2 1 16,-3 6-1-16,5 3 0 0,-2 2-1 0,-3 3 2 0,-3 1-2 15,0 2 1-15,3-6 0 0,0 6-1 0,-5 0 0 16,2 0 2-16,0 6-3 0,-2 2 1 16,-6 0 0-16,0 3 0 0,0 0 0 0,0-2 0 0,0 2-1 0,-3 8 1 15,-3 4-1-15,-2-4 0 0,0-2 1 0,-6-3 0 16,-2 0 0-16,2 0 0 0,3 0 1 0,0 0-1 15,0 0-1-15,0-6 1 0,3-3 0 0,5 4 1 16,1-1-1-16,-1-2 0 0,3-6 0 0,0 0 2 16,0 0-3-16,0 0 1 0,0 0 0 0,0 0 1 15,3 0 0-15,2-6 1 0,1 6 0 0,13-11 0 16,11-6-1-16,5-5 0 0,-4 3 0 16,-4 2 1-16,-5 6-1 0,-6 2 1 0,-2-2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848" units="cm"/>
          <inkml:channel name="Y" type="integer" max="972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68.82886" units="1/cm"/>
          <inkml:channelProperty channel="Y" name="resolution" value="657.297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1T03:45:07.6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31809 11344 866 0,'0'0'0'0,"0"0"0"0,0 0 0 15,0 0 65-15,0 0 1 0,27-11 0 0,-21 8 1 16,-1 3-49-16,-2-6-1 0,3 6 1 0,7-11 0 16,6 0 62-16,1 0 0 0,-9 0-1 0,5-3 1 15,0 3-62-15,-5-1 0 0,3 1 0 0,2-3 0 0,-5-2 5 16,-5 4 1-16,-1 12 0 0,9-11 0 16,0 6-13-16,-6-1 2 0,-3 6-1 0,4 0 1 0,-4-5-9 0,-5 5 2 15</inkml:trace>
  <inkml:trace contextRef="#ctx0" brushRef="#br0" timeOffset="173.22">31850 11692 892 0,'0'0'0'0,"0"0"0"0,0 0 0 0,27 0 32 0,-18-6 2 16,-4 3 0-16,6-5-1 0,6-6-19 15,4 3 0-15,-1-6 1 0,10-11-1 0,-3 3 29 0,-5 9 1 16,-3-4-2-16,3 3 2 0,-6 6-28 0,-5 6 1 0,-2-1-2 15,4 1 2-15,-2-1 7 0,-8-2-1 0</inkml:trace>
  <inkml:trace contextRef="#ctx0" brushRef="#br0" timeOffset="353.1">31981 12023 929 0,'0'0'0'0,"0"0"0"0,0 0 0 15,0 0 9-15,0 0 1 16,0 0 0-16,0 0 0 0,0 0-4 0,31-16 0 0,-23 10 1 0,5-11 0 16,4-8 10-16,-3-5 1 0,-1 2-2 0,4-11 2 15,-6 2-9-15,-6 10 1 0,1 2 1 0</inkml:trace>
  <inkml:trace contextRef="#ctx0" brushRef="#br0" timeOffset="625.29">32050 11051 916 0,'0'0'0'16,"0"0"0"-16,0 0 0 0,0 0 10 0,0 0 2 16,0 0-2-16,0 0 1 0,0 0-4 0,0 0-1 0,0 0 1 15,0 0 1-15,0 0 14 0,19 31 2 16,-13-23-2-16,-1 23 2 0,3 5-13 0,3 9 2 0,-3-15-2 15,1-2 1-15,-4-3 6 0,-2-3 0 0,0-5 0 16,2-3 0-16,0-3-8 0,-2-2 0 0,-3-1 0 16,3-2 0-16,2 5 4 0,1-6-1 0,-6-5 1 15,0 6 0-15,0-6-6 0,0 3 1 0,0-3-1 16,0 0 1-16,0 0 3 0,0 0 2 0,0 0-1 16,0-3 1-16,0-3-6 0,0 1 0 0</inkml:trace>
  <inkml:trace contextRef="#ctx0" brushRef="#br0" timeOffset="941.1">32143 10940 929 0,'0'0'0'0,"0"0"0"0,0 0 0 0,0 0 25 16,0 0 2-16,0 0 0 0,0 0 0 16,30-11-14-16,-19 11 0 0,0-6-1 0,-6 1 2 0,6-1 15 15,-5 0 1-15,5 1 0 0,0-4 0 0,8-2-17 16,-3 6 1-16,-5-1-1 0,-3 6 2 0,-2-5 4 15,-3 5 0-15,2 0 0 0,-2-6 1 0,2 6-10 16,1 0 2-16,-3 0-2 0,-1 0 1 0,1 0 0 0,0 0 1 16,0 0 0-16,-1 0 0 0,1 6-5 15,-3-1 1-15,0-5-1 0,3 6 1 0,2 2 5 0,-2 3-1 16,-3 0 0-16,0 12 2 0,3 2-6 0,2 3 0 16,-2 2-1-16,-3-2 1 0,0 0-5 0,0-9-1 15,-3 4 0-15,-2 2 1 0,2 0-2 0,3 0 2 16,0-8-1-16,-3-1 0 0,3-2 4 0,3-3-1 0,0-5 1 15,-6 5 0-15,0-3-3 0,1 1 2 0,-1-4-1 16,-3-2 1-16,4 0 5 0,2 0 0 0,0 2 0 16</inkml:trace>
  <inkml:trace contextRef="#ctx0" brushRef="#br0" timeOffset="1127.57">32179 11238 1080 0,'2'0'0'0,"6"0"0"0,-2 0 0 16,-6 0 41-16,5 0-1 0,-5 0 0 0,6-6 1 15,-1 6-26-15,1-5 1 0,-6 2 0 0,11-5 1 16,5-4 4-16,1 4 0 0,-4-3 1 0,-2-6 0 16,0 3-11-16,-8 6 1 0,0 8-1 0,-1 0 1 0,1 0-6 15,0 0 0-15</inkml:trace>
  <inkml:trace contextRef="#ctx0" brushRef="#br0" timeOffset="1284.92">32099 11500 829 0,'0'0'0'15,"0"0"0"-15,0 0 0 0,0 0 2 0,0 0 1 16,0 0 0-16,0 0 0 0,33-6-1 16,-28 0 1-16,-2 6-1 0,11-8 0 0,5-9 8 0,3 1 1 15,-11 5 1-15,0-1-1 0,5 1-5 0,-5 3 1 16,0 2 0-16,-5 1 1 0,-1-6-5 0,-2 5 2 0</inkml:trace>
  <inkml:trace contextRef="#ctx0" brushRef="#br0" timeOffset="1534.22">32200 11522 564 0,'0'5'0'0,"0"4"0"16,0 13 0-16,0-5-1 0,0-6 1 0,0 6-1 0,0 13 1 15,0-2-1-15,0 3 1 0,0-3-2 0,6-6 2 16,-1 9 7-16,6-6 1 0,-5 2-1 0,-6 1 1 16,5-8-4-16,3-3 2 0,1 5-2 0,-7-5 2 15,1-1 22-15,0-7 1 0,0-4-1 0,-1 1 1 16,4-1-15-16,-1-5-1 0,-2 0 1 0,0 0-1 16,0 0 11-16,-1 0 0 0,1 0 1 0,2-5 0 15,1-1-13-15,2 1 0 0,-5-7 1 0,2-10-1 0,4-8 8 16,2-7 2-16,-3-2-2 0,-5 3 1 15,-3 0-11-15,0 3 2 0</inkml:trace>
  <inkml:trace contextRef="#ctx0" brushRef="#br0" timeOffset="1720.57">32326 11511 878 0,'0'0'0'16,"0"0"0"-16,0 0 0 0,0 0 16 0,-22 47 1 15,14-30 0-15,-5 5-1 0,2 3-7 0,2 3 1 0,-2-6-1 16,-5 9 2-16,2-14 18 0,3-3 0 0,6 0 0 15,-1-1 0-15,1-1-15 0,5-7-1 0,0-5 1 16,0 6-1-16,0-1 7 0,0-2 2 0,0-3-2 16,0 0 1-16,0 0-11 0,0 0 1 0,0 0 1 15,0-6-1-15,5-2-2 0,1-3 1 0</inkml:trace>
  <inkml:trace contextRef="#ctx0" brushRef="#br0" timeOffset="1958.42">32302 11394 892 0,'0'0'0'0,"0"0"0"0,0 0 0 16,0 0 14-16,0 0 2 0,0 0 0 0,0 0-1 16,0 0-6-16,30 36 0 0,-25-30 0 0,6 16 0 15,6 6 19-15,-4 2 2 0,-2-7-2 0,-5 7 1 16,-1-7-16-16,1-7 1 0,-4 9-1 0,4 3 1 16,2 3 9-16,0-14 1 0,-2 2-1 0,-3 3 1 15,2 1-13-15,1-12 1 0,-4 3 1 0,4-3-1 16,2 0 11-16,3 0-1 0,-6-5 0 0,1-1 2 15,5 1-13-15,-6-6 2 0,-5 0-2 0,6 0 1 0,-1-6 14 0,-2 6 0 16,2-5 0-16,4-1 1 16,-1-11-15-16,-3 3 0 0,-2 3 1 0,3-5 0 0,-1-7-11 15,-2 1 2-15,-1 3-2 0</inkml:trace>
  <inkml:trace contextRef="#ctx0" brushRef="#br0" timeOffset="2125.39">32482 11477 941 0,'0'0'0'0,"0"0"0"16,0 0 0-16,-27 39 33 0,19-19 0 0,0 2 0 16,-6 6 0-16,0 0-19 0,1 2 0 0,-4 1 1 15,3 3 0-15,6-18 17 0,3 4 1 0,-1 2-1 16,-5-11 2-16,6 0-21 0,5-5 2 0,0-3 0 16,0-1-1-16,0-2-3 0,0-2 2 0</inkml:trace>
  <inkml:trace contextRef="#ctx0" brushRef="#br0" timeOffset="2731.84">32589 10957 803 0,'0'0'0'0,"0"0"0"0,0 0 0 16,0 0 11-16,0 0 2 0,0 0-1 0,0 0 0 16,0 0-5-16,27-12 1 0,-24 10 0 0,8-7 0 15,3-2 25-15,0 0 2 0,-4 5 0 0,4-5 0 16,0 3-21-16,-6 0 1 0,0-1-1 0,0 4 1 16,-2 5 5-16,-3 0 0 0,-1 0 1 0,1 0-1 15,0 0-10-15,-3 0 1 0,0 0 0 0,0 5 0 0,0 1 7 16,0 2 2-16,0-2-3 0,0 5 3 15,-3 6-10-15,0 5 0 0,-2-5 0 0,-1 13 1 0,-4-5 1 16,-4-2 1-16,0-1-1 0,3-3 2 16,3 1-7-16,0-6 1 0,0 2 0 0,2-10 0 0,3 2-4 15,1-2 1-15,-1-6-1 0,0 5 1 0,3 1-2 16,-3-3 1-16,1-3-1 0,-1-3 0 0,0 0 2 0,3 0 1 16</inkml:trace>
  <inkml:trace contextRef="#ctx0" brushRef="#br0" timeOffset="2907.4">32619 11040 866 0,'0'0'0'16,"0"0"0"-16,3 0 0 0,2 0 25 0,1 0-1 15,-3 0 1-15,5 0 0 0,3 0-13 0,-3 0 0 0,-3 0 1 16,4 0-1-16,2 0 26 0,-3 0 0 0,-3 0 0 16,1 0 2-16,-1 0-26 0,-2 0 2 0,0 0 0 15,-1 0-1-15,-2 6 2 0,0-1 0 0,0-5 0 16,0 6 0-16,0-1-8 0,0-5 1 0,0 0 0 15</inkml:trace>
  <inkml:trace contextRef="#ctx0" brushRef="#br0" timeOffset="3276">32296 11670 829 0,'0'0'0'0,"0"0"0"0,0 0 0 16,0 0 28-16,0 0 1 0,0 0 0 0,25-20 0 16,-11 9-15-16,2-6-1 0,-2 0 1 0,8-8-1 0,8-2 30 15,-3 1 0-15,-5 4-1 0,0 0 1 0,-6 2-27 16,-2 4-1-16,2-1 1 0,6-8 1 0,-5 8 11 0,-6 1 1 16,0-4-1-16,5 3 1 0,-2 6-15 0,-6 0-1 15,0 5 1-15,-2-5-1 0,-4 6-1 0,1 5 2 16,0 0-2-16,2-6 2 0,1 3-6 0,-4 3-1 15,-2 3 1-15,0 0 1 0,0-3 3 0,0 0-1 0,0 0 0 16,-2 8 0-16,-1-2-4 0,0 5 1 0,1 0-2 16,-4 6 2-16,-2 14-5 0,-6-4 0 0,3 4 0 15,-2-9 1-15,-7 1-2 0,4-4 0 0,2 3 0 16,6-8 2-16,3-5 0 0,2-1 1 0,-3 3-1 16,4-5 1-16,2-6-2 0,0 5 0 0,-3-5 1 15,3 6-1-15,0-6-1 0,0 0 2 0,0 0-1 16,0 0 1-16,0 0-2 0,0 0 0 0</inkml:trace>
  <inkml:trace contextRef="#ctx0" brushRef="#br0" timeOffset="3446.97">32592 11416 929 0,'0'0'0'0,"0"0"0"16,5 0 0-16,4-3 18 0,-1 1 0 0,-6 2 0 16,1 0-1-16,0 0-6 0,0 0-1 0,2 0 0 0,3 0 0 15,1 0 20-15,-7 0 2 0,-2 0-2 0,0-3 1 16,0 0-17-16,0 0 0 0,0 0 0 0,0 3 0 15,0 0 9-15,0 0 0 0,0 0 0 0,0 0 0 16,0 0-11-16,0 0 0 0,0 0-1 0,0 0 2 0,0 0-6 16,0 0 1-16</inkml:trace>
  <inkml:trace contextRef="#ctx0" brushRef="#br0" timeOffset="3719.11">32770 11190 715 0,'0'0'0'15,"0"0"0"-15,0 0 0 0,0 0 22 0,0 0-1 16,0 0 0-16,0 0 2 0,0 0-12 0,30-5 0 16,-25 5 1-16,-2 0 0 0,0 0 10 0,0 0 1 0,-1 0-1 15,1 0 1-15,0 0-12 0,-1 0 1 0,1 0-1 16,0 5 2-16,-3 1 6 0,0 0 0 0,0-6 0 16,0 2 0-16,0 4-9 0,-3 0 1 0,0-4 0 15,1 7 0-15,-4 7-1 0,1 1 1 0,-1-6 0 16,-5 9 1-16,-2 2-6 0,-4-5 1 15,6-3 0-15,-5 2 1 0,-1 1-2 0,4 0 2 16,2-3 0-16,3 0 0 0,-1-6-4 16,-2 3 2-16,3-5 0 0</inkml:trace>
  <inkml:trace contextRef="#ctx0" brushRef="#br0" timeOffset="4004.37">32477 11667 766 0,'0'0'0'15,"0"0"0"-15,0 0 0 0,0 0 21 0,0 0 1 16,0 0-1-16,22 30 0 0,-22-24-10 0,5 0 1 16,-5-6-1-16,6 11 0 0,-6-3 15 0,2 0 1 0,-2-2 0 15,0 2 0-15,0 3-15 0,0-5 2 16,0-6-2-16,0 6 1 0,-2-1-3 0,2 1 2 0,-6-6-1 16</inkml:trace>
  <inkml:trace contextRef="#ctx0" brushRef="#br0" timeOffset="4232.24">32649 11480 803 0,'0'0'0'0,"0"0"0"0,41-28 0 0,-24 12 4 0,-6 2 1 0,0 3-1 16,2-3 2-16,4 5-3 0,-6-2 1 0,0 6-1 0,0-7 2 16,-3 4 8-16,-3 5 1 0,1 0-1 0,2-2 1 15,0 2-7-15,-2 0 1 0,-4 1 0 0,-2 2 1 16,0 0 2-16,0 0 2 0,0 0-2 0,0 0 1 15,0 2-5-15,0 4 1 0,0-1 0 16,-5 7-1-16,-1 7 2 0,-2 6 2 0,-3 3-2 16,0 5 1-16,-8 4-5 0,-3-15 2 0,6 3 0 15,10-3-1-15,1-5 2 0,-1-6 1 0,1 0 0 0,0 9 0 16,-1-4-3-16,1-4-1 0,-1-7 1 0</inkml:trace>
  <inkml:trace contextRef="#ctx0" brushRef="#br0" timeOffset="4779.85">32603 11650 577 0,'0'0'0'16,"0"0"0"-16,3 0 0 0,2 0 16 16,0 0 1-16,-2 0-1 0,0 8 1 0,0 1-9 0,-1-4 3 0,1-2-2 15,0 3 1-15,0 5 7 0,-1 0 0 0,-2-5 1 16,3 10 0-16,5 4-8 0,1 2 1 0,-7-5-1 16,1-3 0-16,0 2 11 0,-1-5 0 0,1 1 1 15,0-1-1-15,-3 0-10 0,-3-6 0 0,3 1 1 16,0-3-1-16,0 0 6 0,0-1 1 0,0 4 0 15,0 0 0-15,0-1-8 0,0-5 0 0,0-5 0 16,0 5 0-16,0-6 9 0,0 6 1 0,0 6-1 16,0-12 2-16,0-2-11 0,-3-4 1 0,1 1 0 15,-4-11 0-15,1-11-8 0,-3 2 0 0,-1-2 0 16,7 8 1-16,-1-3-2 0,0 8 0 0,3 9 0 0,8-6 1 16,-2 6 5-16,-3-3-1 0,-3 11 1 0,2-2 1 15,4-1-3-15,-1 4-1 0,-5-4 1 0,6 0 0 16,-1 1 4-16,-2-1 0 0,0 1 0 0,5-9 0 15,0 5-3-15,-2 4 0 0,-1 2-1 0,3-3 1 16,3-5-1-16,-3 6 0 0,-2-1 0 0,5 1 1 16,0 5-3-16,-6-6 1 0,1-2-1 0,-1-1 1 15,6 1-1-15,-5 2 1 0,-4 6-1 0,7 0 1 16,-1 0-2-16,-3 0 0 0,-5 0 1 0,3 0-1 0,2 0-1 16,-2 0 1-16,-3 0-1 0,3 3 0 15,2 6-1-15,-2-1 1 0,-3-3 1 0,3 7-1 0,5-1-1 16,0 5 0-16,-5-4 0 0,5 18 2 0,0 1-2 15,-2 2 0-15,-3-10 0 0,-1-1 1 0,1-3-1 16,0-7 0-16,0-1 0 0,2 0 1 0,1 0-2 0,-4-3 1 16,4 3 0-16,-1-5 0 0,-2 0 1 0,0-6 2 15,-3 5-2-15,0 1 1 0,0-1-1 0,0 4 1 16,0-4-1-16,0-2 0 0,-3 0 5 0,0 0 0 0,1-1-1 16,-1 4 2-16,0-1-3 0,0 1-1 0,-2-6 1 15,-3 6 0-15,-6-6 8 0,0 0-1 0,-2 0 0 16,-9-12 2-16,-2 1-6 0,2-3 0 0,3 0-1 15</inkml:trace>
  <inkml:trace contextRef="#ctx0" brushRef="#br0" timeOffset="5330.32">32660 11714 841 0,'0'0'0'0,"0"0"0"15,0 0 0-15,3 0 27 0,2 0 1 0,1-5-1 0,-3 5 1 16,-1 0-16-16,1-6 2 0,0 6-1 0,2-6 1 16,1 1 21-16,-3-1-1 0,-1 3 1 0,7 1 1 15,1-7-21-15,-1 1-1 0,-4 0 1 0,6 2 1 16,3-5 12-16,-3 0 0 0,-6 11 0 0,1-6 1 15,-1 6-16-15,-5 0 1 0,6 0-1 0,-6 0 1 16,0 0 4-16,0 0 0 0,0 0 0 0,0 0 1 16,0 0-9-16,0 0 0 0,0 0 0 0,-6 17 0 15,-5 0 4-15,0 5-1 0,0-3 1 0,-5 4 0 16,-1-7-6-16,4-2 1 0,2 3-1 0,8-11 1 0,3-1-6 16,0 1 2-16,-3-6-1 0,3 0 1 0,0 5-3 15,0-2 1-15,0-3 1 0,0 0-1 0,0 0 3 0,0 0-1 16,0 0 1-16,0 0-1 0,0 0-1 0,0 0 0 15,0 0 1-15,3 0-1 0,5-3 2 0,3 0-1 16,0 1 1-16,3 2 1 0,2-6-3 0,-5 1 1 16,0-1-1-16,0 6 1 0,-3-11 0 0,-2 3 2 15,-1 2 0-15,4 3 0 0,-1 0-3 16,-3 1 1-16,-5-1-1 0,0 0 2 0,0 3-2 16,0 0 2-16,0 0-1 0,0 0 1 0,0 0-3 15,0 0 2-15,0 0-2 0,0 6 2 0,-3 2-2 0,1 6 2 16,-1-9-2-16,-5 12 1 0,-6 0-1 0,-2 8 0 0,-1-3 0 15,-2 6 1-15,-6 8-2 0,1-8 1 0,-4 3 1 16,7-3-1-16,-1-3-1 0,-6 3 1 0,-5-3-1 16,1 8 1-16,-1-11 1 0,5 3-1 0,-2-2 0 15,6-1 1-15,5-3-2 0,2-7 1 0,3-7 0 16,6 6 0-16,3-11 0 0,5 0 1 0,2 0-1 16,4 0 0-16,2-5 0 0,0-1-1 15,-2 1 0-15,43-29 1 0,17-13 2 0,-3-1-1 0,2-2 1 16,15 3-1-16,5 11 0 0,8-12-1 0,22-7 1 0,5-1-1 15,-16 6 2-15,-5 3 1 0,-1-4 0 0,12-2-1 16,-1 17-1-16,-19 8 0 0,-2 9 1 0</inkml:trace>
  <inkml:trace contextRef="#ctx0" brushRef="#br0" timeOffset="6053.25">33180 11238 1155 0,'0'0'0'0,"0"0"54"16,0 0 0-16,0 0 0 0,0 0 1 0,0 0-38 15,0 0 1-15,0 0-1 0,0 0 1 0,0 0 54 0,0 0 3 16,0 0-3-16,0 0 3 0,0 0-58 0,0 0 1 16,0 0 0-16,-2 30 0 0,-1-16 23 0,0 6-1 15,0-9 1-15,-5 6-1 0,0-1-24 16,0-2-1-16,-1-2 1 0,1-1 0 0,3-6-6 0,5-5 1 16,0 6-1-16,-6-3 1 0,4 2-4 15,-1-2 0-15,0 0 0 0,3-3 0 0,0 0-3 0,0 0-1 16,0 0 1-16,0-3-1 0,3 0-1 15,2 0 2-15,1 1-2 0,7-7 1 0,15-7-1 0,-1-4 1 0,-8 1-1 16,6-1 0-16,0-2-1 0,-9 5 2 0,-5 3-1 16,5-8 0-16,-2 0-1 15,-3 8 0-15,-5 8 0 0,4-5 0 0,-4 0-1 0,-3 5 2 0,2 6-1 16,1 0 0-16,-4 0-1 0,-2 0 0 0,0 0 0 16,0 0 1-16,0 0-1 0,0 0 0 0,0 0 0 15,-5 6 1-15,-1 16-1 0,1 0 0 0,-6 3 0 16</inkml:trace>
  <inkml:trace contextRef="#ctx0" brushRef="#br0" timeOffset="6194.66">32819 11923 1269 0,'0'0'0'0,"0"0"0"0,38-22 0 0,3-9 17 16,3-2 0-16,8-12 0 0,6 1 1 0,-1 5-8 15,-2-9 0-15,-3-2 1 0,3-3-1 0,-3 6 28 0,-11 2 0 16,2 9 0-16,-2-11 1 15,-2 8-24-15,-4 8 1 0,4-5-1 0,-6-3 1 16,-1 8 7-16,-10 9-1 0</inkml:trace>
  <inkml:trace contextRef="#ctx0" brushRef="#br0" timeOffset="6540.4">33312 10725 1067 0,'0'0'0'0,"0"0"0"0,0 0 0 15,0 0 29-15,0 0 0 0,0 0 0 0,-9 48 2 16,9-20-18-16,0 2 0 0,0 9 1 0,3 25-1 15,3 0 63-15,-1-5 0 0,1 10-1 0,-1 1 1 16,-5 0-58-16,0-12 0 0,0 6 0 0,0-5 0 16,-5-6 30-16,-1 0 1 0,-2 5-1 0,2 3 1 15,1-8-32-15,-1-5 0 16,1-7 0-16,2 1 0 0,3-3 17 0,0-8 1 16,-2-3 0-16,2-12 0 0,0 1-21 15,0-11 1-15,0-4 0 0,0 1 0 0,0-3-5 0,0 0 2 16,0 0-1-16,0-3 0 0,0 1-4 0,0-4 0 0</inkml:trace>
  <inkml:trace contextRef="#ctx0" brushRef="#br0" timeOffset="6725.32">33418 11488 1269 0,'0'0'0'16,"0"0"0"-16,28 12 0 0,-6 4 54 16,0-2-1-16,-3 3 1 0,5 11 0 0,-5-3-37 0,-2 3 1 15,2 0-1-15,-3-3 1 0,1 3 46 0,-6-15 0 16,0 7 0-16,-3-1 0 0,-3-7-46 0,4-1 0 15,-7 0-1-15,4 0 1 0,-1-5 16 16,-2 2 1-16,3-3-1 0,-1 7 0 0,1-7-19 16,-4-5 0-16,1 6-1 0,0-6 1 0,-3 0 3 0,0 0 1 0,0 0-1 15,0 0 1-15,0-6-9 0,0 6 0 0,0-5 0 16</inkml:trace>
  <inkml:trace contextRef="#ctx0" brushRef="#br0" timeOffset="7695.22">33555 10865 2159 0,'0'0'0'0,"0"0"0"0,28 0 0 16,4-6 0-16,-4 0 1 0,-4 1-1 0,7-12 1 16,4 3-1-16,-5 3 1 0,-8 6-1 0,-5-1 1 0,-4 0 1 15,-2-5 2-15,0 6-2 0,0 5 1 16,-3-3 0-16,-2 0-1 0,-4 3 0 0,1 0 0 15,0 0-1-15,0 0 1 0,-1 0-1 0,-2 0 0 16,-2 0 0-16,-1 0 0 0,0 0 0 0,-2 0 0 0,-1 0-3 16,1 0 0-16,-1 0 0 0,-7-3-1 0,-7-2 1 15,-1-1 0-15,1 1 0 0,7-1 0 0,2-5-10 16,5 5 0-16,4 1-1 0,-4-1 1 0,3 6 4 16,1 0 0-16,-1 0 0 0,3-5 2 0,0-1 4 0,0 6-1 15,0 0 1-15,0 0 1 0,0 0-1 0,0 0 1 16,0 0-2-16,3 6 2 0,2-1-8 0,1 6 0 15,-4-5 0-15,1 0 1 0,3 10 2 16,-1 4 0-16,-2 2 0 0,-6 0 1 0,0 3-9 0,-2-2 1 0,-1-4-1 16,-7 3 2-16,2 1 3 15,0-4 1-15,0 3 0 0,-6 1 1 16,6-1-1-16,3-8 0 0,0 3 0 0,-3-6 1 0,3 3 2 16,-3-6-1-16,0-2 0 0,5 5 2 0,-2 3-2 0,3-3 1 0,2 0-1 15,-2-5 2-15,2 2-1 0,0-3 2 0,0 4-2 0,-2-1 2 16,2-2 1-16,3-1 1 0,0 1-2 15,0 5 2-15,0 6-1 16,0-3 1-16,0-3 0 16,3 6 0-16,5-4-1 0,3 4 2 0,-3 0 0 0,0 0 0 0,3 2-1 0,-5 1 1 0,-1-1 0 15,4-2 0-15,2-6 0 0,-3 3 0 0,-6-3 0 0,-2 6 0 16,3-3 0-16,3-3 0 0,-4-3 0 0,-2 0 0 16,0 4 0-16,0-1 0 0,0-6 0 15,0 1 0-15,0-6 0 0,0 5 0 16,0-5 0-16,0 3 0 0,0 0 0 0,0 0 0 0,0 0 0 0,0-3 0 15,0 0 0-15,0 0 0 0,0 0 0 0,0-3 0 0,-2-3 1 0,-1 3 2 16,3-2-2-16,-3-12 1 0,-2-13-1 16,-1 2 0-16,-2 0 0 0,0-3 2 0,-3 9 6 0,11 5 0 15,0 1 0-15,-6 2 1 16,6-3-5-16,-5 6 2 0,5 2-1 16,5-2 0-16,-5 0 8 0,0 0 0 0,0 5 1 15,0-10 0-15,6-1-8 0,5 3 2 0,-6 3 0 16,4-11 0-16,-1 5-1 0,-3 3 1 0,1 3 0 0,2-6 0 15,3 6-3-15,-3 3-1 0,-2 2 1 0,2-2 1 16,3-1-2-16,-3 4 1 0,-3 5 0 0,4-11-1 0,2 0-1 0,-3-1 0 16,-3 7 1-16,3-1-1 0,3 1-4 0,-2 2 0 0,-4 3 0 15,3 0 1-15,0 0-1 0,-2 0 0 0,-3 0 0 16,-1 0 1-16,1 0-2 0,0 0 1 16,0 0 0-16,-1 3 0 0,4 5-1 15,-1 3 1-15,-2 3 0 0,5-8 0 0,0 5-1 0,-2 0 1 0,-1 0-1 16,6 9 1-16,0 7-1 0,0-7 1 0,-5 2-1 0,-6 6 1 15,5-8-2-15,3-4 1 0,1 7 0 0,-4-1 1 16,-2 3-1-16,0-3 0 16,-1-11 0-16,1 9 1 0,3 2 0 0,-1-2 0 15,-2-1 0-15,2 1 1 0,1 5-1 16,-4-3 0-16,1 0 0 0,0-5 1 0,2 2 5 16,1-2-1-16,-6 0 1 0,-3 2-1 0,3 9-1 0,0-11 0 0,0 0 1 0,0-3-1 0,0 2 9 15,0-5 0-15,0 1 1 0,0-7-1 16,0 1-5-16,0-6 0 0,0 5 0 0,0 1 1 15,0-3 10-15,-3-1 1 0,1-2-1 0,-1 0 1 0,0 0-10 16,0 0 1-16,1 0 1 0,-7-5-1 0,-4-1 9 16,-1 1 1-16</inkml:trace>
  <inkml:trace contextRef="#ctx0" brushRef="#br0" timeOffset="8447.44">33654 11372 1457 0,'0'0'0'0,"0"0"0"16,0 0 0-16,0 0 74 0,0 0 1 15,0 0 1-15,30-31-1 0,-19 23-57 0,0-1 0 16,0 4 0-16,5-7 0 0,1 1 18 0,-4 6 1 0,1-1-1 16,0-2 1-16,-1-3-23 0,-2 5 2 0,-3 1-2 15,-2 5 2-15,-1-6-1 0,1 6 0 0,-3-6 1 16,-1 6 0-16,1 0-7 0,-3 0 0 16,0 0 0-16,0 0 1 0,0 0-7 0,0 0 1 0,0 0-1 15,-3 6 0-15,1 5 0 0,-1-3 0 16,-3 4-1-16,-5 4 2 0,0 1-4 0,1 3 1 0,-4-4-1 15,-5 7 1-15,2-7-1 0,6-5 1 0,3-2-1 16,0 2 1-16,0 0-1 0,2-5 1 0,6-1 0 0,-3-5 0 16,1 6-1-16,-1-6 2 0,0 5-2 0,3 1 1 15,0-3-1-15,0-3 0 0,0 0 0 0,0 0 1 16,0 0-1-16,0 0 0 0,3 0 0 0,8-3 1 16,0 3-1-16,0-6 0 0,0 6 0 0,5-5 0 15,6-6 0-15,-3 5 0 0,-2-2 0 16,-4-3 0-16,-2 5 0 0,-5 3 0 0,-3 3 0 15,-1-5 0-15,1 2 0 0,0 3 0 16,-3-6 0-16,0 6 0 0,0 6 0 0,0-3 0 16,0-1 0-16,-3 1 1 0,0 0-1 0,3 0 0 15,0 0 0-15,-8 2 1 0,0 9 0 0,0-8 0 0,-1 5 1 16,-4 0-1-16,-1 8 0 0,3-2 0 0,3-6 0 0,-3 0 0 0,0 0 4 0,6-2-1 16,2-4 1-16,-3 1 0 0,4 5-1 0,-1-5-1 15,-3-1 0-15,4 1 2 0,-1-6 0 0,0 0 2 16,3 0 0-16,0 0 0 0,0 5-3 0,0 1 1 15,0-6-1-15,0 0 2 0,3 0-1 0,2 0 2 0,1 0 0 16,2-6 0-16,3 6-3 0,3-5 1 16,-1-1-1-16,7 1 2 0,7-9-2 0,-2 3 2 15,-6-1-1-15,0-4 1 0,-3 5-3 0,-5 5 2 16,-3 6-2-16,-2-8 2 0,-3 2-2 0,-1 3 0 16,1 3 1-16,0 0 0 0,0-2-2 0,-3 2 2 15,-3 0-2-15,3 0 1 0,0 0 0 0,-3 0 0 0,0 0 0 16,-10 11 1-16,-4 14-2 0,-10 5 0 15,-3 4 1-15,-14-1 0 0,3 3-1 0,5-2 2 0,-5-3-2 0,0 10 1 16,-8 1-1-16,2-3 1 0,4 3-1 0,2 2 0 16,5-2-1-16,3-8 1 0,6 2 1 0,5-6-1 15,0-2-1-15,3-11 1 0,8-6-1 0,5 3 2 16,4-6-1-16,2-5 0 0,2-6 0 0,15-2 1 16,-3-6-2-16,2 0 1 0,6-6-1 0,41-30 1 15,5-6 0-15,3 0 0 0,12-11-1 0,-7 0 1 16,-2 2-1-16,-8 15 0 0,-3-6 0 15,2 3 2-15,-4 8-2 0,-9 11 0 0,-6-2 0 0,1 2 0 16,-9 9 0-16,-2 3 0 0,-4 5 1 0,-10 5-1 16,-3 4 0-16,-8 5 1 0,-8-6 0 0</inkml:trace>
  <inkml:trace contextRef="#ctx0" brushRef="#br0" timeOffset="8673.24">33804 12034 1620 0,'0'0'0'0,"0"0"0"0,0 0 0 0,11 25 31 0,-8-16 2 0,-3-1-1 16,0 3 1-16,0 0-20 0,0 1 2 0,3-10 0 15,2 4-1-15,1 2 40 0,-4 1 1 0,1-4 0 16,3 1 0-16,-1-6-38 16,-2 0 1-16,0 0-1 0,-1 0 1 0,4 0 7 0,-1 0 2 0,-2 0-1 15,2-6 1-15,6-5-15 0,0-3 1 0</inkml:trace>
  <inkml:trace contextRef="#ctx0" brushRef="#br0" timeOffset="8806.99">34146 11878 1758 0,'0'0'0'0,"0"0"0"0,0 0 0 16,47 39 25-16,-25-22-1 0,-3 8 1 0,6 0 1 16,5 0-14-16,-6 0 1 0,-7 0-1 0,-6-2 1 15,2-7 38-15,4 1-1 0,-3 0 1 0,-6 2-1 16,0-8-33-16,-3 1 0 0,-2-7 0 15,0 4 1-15,-3-1 22 0,0-3 1 0,3-2-1 0,-1 3 0 16,-2-1-24-16,-2 1 0 0,2-6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848" units="cm"/>
          <inkml:channel name="Y" type="integer" max="972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68.82886" units="1/cm"/>
          <inkml:channelProperty channel="Y" name="resolution" value="657.297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1T03:45:54.2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25117 2002 1857 0,'0'0'33'0,"0"0"-19"16,0 0 0-16,0 0 1 0,0 0 0 0,0 0 37 0,0 0 1 16,0 0 0-16,0 0 0 0,0 0-37 0,0 0 1 15,0 0 0-15,0 0 1 0,0 0 10 0,0 0 0 16,0 0 0-16</inkml:trace>
  <inkml:trace contextRef="#ctx0" brushRef="#br0" timeOffset="3498.31">24616 1526 959 0,'0'0'27'16,"0"0"-15"-16,0 0 2 16,0 0-2-16,0 0 2 0,0 0 52 0,0 0 1 0,0 0-1 0,0 0 2 15,0 0-50-15,0 0 0 0,0 0-1 0,0 0 1 0,0 0 39 16,0 0-1-16,0 0 0 0,0 0 0 16,0 0-39-16,0 0 1 0,0 0-2 0,0 0 2 0,0 0 15 15,0 0 1-15,0 0-2 0,-5 42 2 16,5 3-21-16,0 7 2 0,0 1 0 0,-6 0-1 0,12-3 16 15,-1 3 1-15,1 6-1 0,-6-1 0 16,0 1-16-16,5-12-1 0,1-8 1 0,-6-3 0 16,5-2-10-16,1-4 0 0,-1-7 0 0,-5 7 0 0,6-7-2 15,-1-7 2-15,3-5-1 0,-8-5 0 0,-2 8 7 16,2-8 1-16,0-6-1 0,5 5 1 0,-2 1-4 0,0-1-1 0,-1-5 1 16,-2 0 0-16,-2 0 3 0,2 0 0 15,0 0 0-15,0-5 0 0,0 5-3 16,0 0 0-16,0 0-1 0</inkml:trace>
  <inkml:trace contextRef="#ctx0" brushRef="#br0" timeOffset="4026.68">24633 2078 1519 0,'0'0'17'0,"0"0"-8"15,0 0 1-15,0 0-1 0,0 0 1 0,0 0 42 0,0 0-1 16,0 0 1-16,0 0-1 0,0 0-34 15,0 0 0-15,0 0 0 0,0 0 1 0,0 0 16 0,0 0 0 16,0 0 1-16,0 0 0 0,0 0-21 0,0 0 1 16,0 0 0-16,0 0 0 0,0 0-1 0,0 0 0 15,0 0 0-15,0 0 0 0,0 0-6 16,0 0 1-16,0 0 0 0,5-34 0 0,17 18 0 0,0-4 1 16,3-2-1-16,-6 5 1 0,0-2-4 15,-3 2 1-15,1 11 0 0,-6-5-1 0,0 6-2 16,-3-1 0-16,3 0-1 0,3 1 2 0,-1-1-3 0,-4 4 2 15,-4 2-1-15,6 2 0 0,-6 4 0 16,1-1 0-16,-1 1 0 0,1 5 1 0,-1 11-2 0,6-5 0 16,0 3 0-16,-5 19 2 0,-1 2-2 0,-5-4 0 0,6-10 0 15,-12-4 1-15,1 2-2 0,-1-3 1 16,1 0-1-16,-6-2 1 0,0-3 0 0,5-1 0 0,-5-2 0 16,-10 3 0-16,1 0-1 0,7-1 2 0,-4-5-2 15,-10 9 1-15,8-9 0 0,5 0 1 0,3-5-1 16,-8-1 1-16,3 1-1 0,7-6 1 0,1 0-1 0,0 0 0 15,2 0 1-15,6 0 1 0,0 0-1 0</inkml:trace>
  <inkml:trace contextRef="#ctx0" brushRef="#br0" timeOffset="4384.17">25008 1821 1829 0,'0'0'36'0,"0"0"-22"0,0 0 1 0,0 0-1 16,0 0 2-16,0 0 37 0,0 0 0 0,0 0-1 0,0 0 2 15,0 0-37-15,35 14 1 0,-24-14-1 0,0 0 1 16,-3 0 12-16,1 6 0 0</inkml:trace>
  <inkml:trace contextRef="#ctx0" brushRef="#br0" timeOffset="4634.64">25035 2131 1721 0,'0'0'0'0,"0"0"0"0,0 0 0 0,0 0 31 16,0 0 1-16,0 0-1 0,0 0 2 0,0 0-20 15,28-17 2-15,-26 17-2 0,4-6 2 0,-4 1 31 0,1 5 0 16,0 0 0-16,0 0 0 0,-1-6-30 16,1 6 0-16,0 6 1 0,0-1 0 0,-1 1 11 15,1-1 1-15,0 1-1 0,-3 11 2 0,0 2-17 16,0 9 1-16,0-6-1 0,0 3 0 0,0-2-1 16,0-7-1-16,3-2 0 0,-1 3 0 0,-2-11-4 15,-2-1 1-15,2 1-1 0,0 5 1 0,0-6-2 0,0 1 2 0,0-6 0 16,0 3 0-16,0 2-4 0,0 1 2 0,0-6 0 15</inkml:trace>
  <inkml:trace contextRef="#ctx0" brushRef="#br0" timeOffset="5814.18">25281 1367 1787 0,'0'0'32'16,"-2"-33"-19"-16,-1 5 2 0,3 14-2 0,0 9 2 16,0-1 45-16,0 6 1 0,0 0-1 0,0 0 2 0,0 0-45 15,0 0 1-15,0 0 0 0,0 17 0 0,3 13 22 0,2 4 1 16,1 8-1-16,-4 22 2 16,4 0-27-16,-1-11 1 0,1 0 0 0,-9 2 1 0,6 4-3 0,2-1 1 15,1 1-1-15,-14 5 2 0,5 0-7 16,3-6 0-16,0-10 0 0,-11-4 0 0,11-7 1 0,3-10 1 15,-3 4 1-15,-6-9-1 16,1-2-5-16,2-4 2 0,8-4-1 0,-7 4 1 0,4-5-5 16,1-11 2-16,0 3-2 0,0 0 2 0,-1-3-3 15,1-3 1-15,0 0 1 0</inkml:trace>
  <inkml:trace contextRef="#ctx0" brushRef="#br0" timeOffset="6019.78">25402 1741 2065 0,'0'0'62'15,"0"0"-45"-15,38 11 1 0,-27-6 0 0,0-5 0 16,0 0 66-16,0 0 1 0,-6 0-1 0,6 0 2 15,-2 0-69-15,-1 0 1 0,-3 0 0 0</inkml:trace>
  <inkml:trace contextRef="#ctx0" brushRef="#br0" timeOffset="6354.56">25473 2044 1764 0,'0'0'60'0,"0"0"-43"0,0 0 1 0,33-16 0 16,-30 16 0-16,2 0 68 0,1 0 2 0,-4 0-2 15,1 0 2-15,0 5-71 0,2 1 1 0,-2-1 0 16,-3 1-1-16,3-1 32 0,2 7 0 0,-2-1-1 16,-3 8 2-16,0-2-33 0,0 5-1 15,0-11 1-15,0 9 0 0,3-3 8 0,2-12 1 16,-2 1-2-16,-3-1 2 0,0 1-14 0,0-6 1 0,0 5-1 15,0-2 2-15,0 3 0 0,0-1 2 0,0-5 0 16,0 0-1-16,0 0-6 0,0 0 0 0,0 0 0 16,0 0 1-16,0 0-5 0,0 0 0 0,0 0 1 15,0 0 0-15,0 0-3 0,0 0 1 16,0 0 0-16,0 0 0 0,0 0 2 0,0 0 0 0,0 0-1 0,0 0 1 16,0 0-3-16,0 0 2 0,0 0-2 0,3 0 1 15,5-5 7-15,3 2-1 0</inkml:trace>
  <inkml:trace contextRef="#ctx0" brushRef="#br0" timeOffset="7082.36">25722 1841 1638 0,'0'0'44'0,"0"0"-29"0,0 0 2 16,0 0-1-16,0 0 1 0,0 0 75 0,0 0 1 0,0 0-1 15,0 0 1-15,0 0-76 0,0 0 1 0,0 0-1 16,0 0 1-16,0 0 40 0,0 0 0 0,22 33 1 15,-22-8 0-15,11 20-42 0,-6 2 1 0,1 1 0 16,-6-4 0-16,0-8 11 0,0 1 1 0,0-9 0 16,0-1 0-16,0-2-17 0,0-8 1 0,0 5-1 15,5-2 2-15,-5 2 7 0,0-11 1 0,0 0-1 0,0-5 2 16,0 2-13-16,0-8 1 0,0 6 0 0,0-6 0 16,0 0-8-16,0 0 1 0,0 0-1 0,0 0 2 15,0 0-3-15,0 0 1 0,0 0-1 0,6-6 2 16,5-5 2-16,0 3 1 0,-3-3 0 0,6-23 0 15,-1-2-2-15,-4-6-1 0,-4-2 1 0,-2 2-1 0,-3 9 9 16,0 8-1-16,5-3 1 0,6-3-1 16,-3 3-5-16,-2 6 0 0,-1 2 0 0,1-2 1 15,-1 0 8-15,1 8-1 0,2-3 1 0,6 1 0 0,-6 4-8 16,-3 7 1-16,-2-1-1 0,3 3 1 0,-1-2 7 16,-2-1 1-16,2 6 0 0,1 0 0 15,-4 0-8-15,1 0 0 0,0 0 0 0,0 0 0 0,8 0 2 0,-6 0 0 16,1 0 0-16,-1 6 1 0,0 2-7 0,6 3 2 15,0 1 0-15,6 4 0 0,2 7 0 0,-3 7 0 16,-5-2-1-16,-5 3 2 0,-1 8-3 0,1-9 0 0,-4-7-1 16,1 2 1-16,3-3-2 0,-4 0 1 15,1-2-1-15,-6-4 2 0,6 7-3 0,0-12 1 16,-3 3-1-16,-3 2 2 0,3-4-3 0,3-1 1 0,0 0 1 16,-3-3-1-16,0 3-1 15,0-5 0-15,0-1 1 0,0 7 0 0,0-7-1 0,0 1 2 16,0-1-2-16,0-5 1 0,0 6-1 0,0-6 1 15,0 0-1-15,0 0 0 0,0 0 3 16,0 0 0-16,0 0 1 0,0 0 0 0,0 0-3 0,0 0 1 0,0 0 0 16,2 0 0-16,4-6 5 0,-1 6 1 0,-2-5-1 15,0-12 1-15,0-5-4 0,-1 2 1 0</inkml:trace>
  <inkml:trace contextRef="#ctx0" brushRef="#br0" timeOffset="7547.87">26187 2050 2003 0,'0'0'61'0,"14"33"-44"0,0-8 1 16,-6-19 0-16,0-1 0 0,3 1 102 0,0-6 0 16,-5 0 0-16,10-6 0 0,0 6-105 0,6-5 1 15,-5-1-2-15,-1-10 2 0,1-4 25 0,2 3 2 16,-6 1 0-16,-2-7-1 0,0 4-26 0,-2-3 0 0,-4 2 0 16,3 3 0-16,-2 1 3 0,-4-1 0 0,1 6 1 0,0 3 0 15,-3-4-10-15,-3 1 1 0,0 0-1 16,-2 0 1-16,2-6 0 0,0 3 0 0,-2 3-1 15,-3 0 1-15,0 5-4 0,-1 1 0 16,-2 5-1-16,0-6 2 0,1 6-3 0,1 6-1 0,4-1 1 16,-6 7 0-16,-8 4-1 0,2-2-1 0,1 3 0 15,-1 5 2-15,1 14-2 0,8-2 1 16,2-4-1-16,-5 4 1 0,6 2-1 0,2-8 0 0,0-3-1 0,-7 3 2 16,7 0-2-16,6-9 1 0,-1 4 1 0,-4-1-1 15,4-3-1-15,4-8 0 0,-1 1 1 16,1-7 0-16,2 1-1 0,0-1 1 0,-2 1-1 0,5-1 0 15,5 4-1-15,0-4 1 0,1-5 0 16,5-5 0-16,2-1-1 0,4 3 1 0,-6-2-1 0,2-12 1 16,6 0 0-16,-5-2-1 0</inkml:trace>
  <inkml:trace contextRef="#ctx0" brushRef="#br0" timeOffset="8478.45">26787 1835 2144 0,'0'0'42'0,"-44"-41"-27"0,17 18 1 0,10 12 0 16,4 8 0-16,2 3 82 0,2 0 0 0,4 0-1 15,-1 0 1-15,-2 9-81 0,0 2 0 0,0-6 0 16,-11 12 0-16,-9 14 34 0,1 2-1 0,10-2 1 0,1 2-1 16,5 3-33-16,3-2 0 0,0-3 0 15,2-4 1-15,1 4 2 0,-1-3 0 0,4-11 1 0,2 8 0 16,0-3-11-16,-3-5 1 0,3-12 0 0,5 6 1 15,-2-8 0-15,0 0 0 0,2 5 1 0,3-2 0 0,3-6-5 16,-2 5 0-16,-4-5 0 0,9-5 0 0,10-1-4 16,-2 1 2-16,6-1-2 0,2-13 2 15,3-4-3-15,-3 1 2 16,-6-3-2-16,-5 3 1 0,3-9 1 0,0 9-1 16,-3 0 1-16,-2-9-1 0,-1 3 0 0,-5 3-1 15,-5 3 0-15,5-6 1 0,-6 8 0 16,-5 4 1-16,6-1-1 0,-6 11 1 0,0-5-2 0,5 8 1 0,-5-2-1 0,-5 5 0 0,5-6 0 0,0 6 0 15,0 0 0-15,0 0 1 16,0 6-2-16,-6-1 0 0,6-5 0 0,-5 14 2 0,-1-2-2 16,1 4 0-16,5 1 0 0,-6 25 1 0,6 11-2 15,0 0 1-15,0-14 0 0,-5-3 1 0,5-8-3 0,0-9 1 0,5 3 0 16,1-5 0-16,-6 0-1 0,0-6 1 0,5-3 0 16,1-2 0-16,-6-1-1 0,5 1 0 15,-5-6 0-15,6 6 0 0,-1-6 0 16,-5-6 0-16,6 6 0 0,4-6 0 0,4-5 0 0,0 0 0 15,0 3 0-15,7-20 0 0,-1-8 0 0,-7 8 0 16,1-8 0-16,0-3 0 0,-6 2 0 0,-3 10 0 0,1-10 0 16,-3 4 0-16,-1 8 0 0,1 3 0 0,-3 5 0 15,5 0 0-15,-2 9 0 0,-3 2 0 0,-3-5 0 0,3 6 0 16,3 5 0-16,3 0 0 0,-4 0 0 0,-2 0 0 16,0 0 0-16,0 0 0 0,0 0 0 15,-2 11 1-15,-1 14-1 0,0-3 0 0,-2 0 0 16,5 20 2-16,-3 0-2 0,0-3 1 0,3-3 0 15,6-8 0-15,-4 3-1 0,-4-9 1 0,-1-5 0 16,3-1 0-16,0 4-1 0,0-9 1 0,0 0 1 16,-5-5-1-16,5 5-1 0,0 0 1 0,0-3 0 0,0 3 0 15,0 1 0-15,-3-1 0 0,0-6 0 0,0 1 0 0,1-1 1 16,2-5-1-16,0 3 0 0,0-3 0 0,0 0 0 0,0 0 0 16,0 0 0-16,0-3 0 15,0 3-1-15,0-5 2 0,0 5-1 0,2-28 0 0,4-14 0 16,-3-16 1-16,-1 2-1 0,4-2 2 15,-1 10-2-15,1 6 0 0,2 9 0 0,6 2 1 16,-1-2 4-16,-2 13 1 0,0 4-2 0,6-1 2 0,-1 6-3 16,0 0 1-16,-5 2-1 0,6 4 1 0,-1 5 4 0,-5 0 1 15,-5 0 0-15,7-6 0 0,6 6-4 0,1-5 0 16,-7 5 1-16,9 0 0 0,-3 0 5 16,1 0 1-16,-1 0-1 0,-3 0 0 0,1 0-4 0,-12 0 0 15,0 0 0-15</inkml:trace>
  <inkml:trace contextRef="#ctx0" brushRef="#br0" timeOffset="9446.49">27999 1677 2070 0,'0'0'54'0,"0"0"-37"0,39-28 1 0,-28 28-2 15,-3 0 2-15,3 0 115 0,0 5-1 16,-6 1 1-16,3 5-1 0,6 6-118 0,-3 2-1 0,-6 9 0 16,-10 19 2-16,5 6 34 0,-3-8 2 0,-8 8-2 15,-5 0 2-15,5 5-34 0,3-10-1 0,-6-9 1 16,0-3 1-16,1-8 8 0,-4-3 1 0,12-3 0 16,-1 6 0-16,6-9-15 0,0-2 2 0,0-6-2 15,-5 0 1-15,5-5 7 0,0-1 0 0,0-2-1 16,5 3 1-16,1-1-10 0,-1-5 1 0,-5 0-1 15,11-5 2-15,-3-1-8 0,3 3 1 16,-2-2-1-16,26-17 2 0,14-1-3 16,-5-7 0-16,-11 7 1 0,-11-2 0 15,-6 9 3-15,1-1 0 0</inkml:trace>
  <inkml:trace contextRef="#ctx0" brushRef="#br0" timeOffset="9668.98">27810 2150 1620 0,'0'0'0'0,"0"0"0"0,0 0 0 0,0 0 84 0,0 0 0 15,0 0 0-15,0 0 2 0,0 0-69 16,31 6 1-16,-26-6-1 0,17-20 1 0,19-2 62 0,5-9 0 0,9-2-1 16,-8-3 2-16,5 2-63 0,-3 6 0 0,0 9 0 15,-8-9 0-15,-2 11 6 0,-4 9-1 16,-7-3 1-16,-7 5-1 0,1 6-11 0,-5 0 0 15,-6 0 0-15,-6 0 1 0,-2 6-6 16,0-6 1-16,-1 5 0 0</inkml:trace>
  <inkml:trace contextRef="#ctx0" brushRef="#br0" timeOffset="9997.77">28413 1933 1734 0,'-6'17'60'0,"-8"55"-43"0,3-11 1 0,6-19 0 0,-3-11 0 15,5-3 51-15,3-6 1 0,-3-3-1 16,-5 4 1-16,0-1-52 0,2-11 0 0,6-3 0 0,-2 3 0 16,2 1 38-16,2-7 1 0,1 1 0 0,-6-6 1 15,3 5-42-15,0-5 2 0,0 6-1 0,0-6 1 0,0-6 11 16,0 6 2-16,3-5-2 0,5-1 1 0,3 1-16 15,-3-1-1-15,-2 0 0 0,5-19 2 0,8-14 12 16,-3-8 1-16,-7 5-1 0,-1-2 1 16,-3 2-16-16,1 9 2 0,2 2-1 15,0 3 1-15,-2 3-11 0,-1 3 0 0,1 5 1 0,-1-2 0 0,1 13-1 16,-1 0 0-16,1 1-1 0,-1 5 2 0,-2 0 6 0,0 0 0 16,-1 0 0-16,4 0 0 0,-1 0-3 0,1 0-1 15,-6 0 1-15,5 0 0 0,6 0 7 0,-5 5 2 0</inkml:trace>
  <inkml:trace contextRef="#ctx0" brushRef="#br0" timeOffset="10582.09">28902 1788 1576 0,'0'0'32'16,"-57"-17"-19"-16,30 12 2 0,-1 5-2 0,6 5 2 0,3 12 133 15,0 0 0-15,0 2 0 0,-9 15 0 0,4 7-137 16,5-2 2-16,-3-2-2 0,5-4 1 16,9 3 40-16,0-2 0 0,-3-4-1 0,-5-2 1 0,10 3-35 15,1-9 0-15,5 0-1 0,-6-2 2 16,1-3 10-16,5-6 0 0,5-6 0 0,6 9 1 16,-5-3-16-16,-6-5 0 0,5-6 1 0,6 0-1 0,0 0 6 15,0 0 2-15,-6-6-2 0,12-2 1 0,10-3-10 0,3-6 1 0,-5 0-1 16,5-8 2-16,3-2-8 0,-6 4 2 0,-5 4-1 15,-5-9 1-15,-1 6-3 0,6 2 2 0,-11-2-2 16,-3-9 2-16,0 9 0 0,0 5 2 0,1 0-1 16,-9 4 0-16,2-4-1 0,1 11-1 0,-3 6 1 15,0 0-1-15,0 0 3 0,0 0 1 0,0 0 0 16,-3 0 0-16,1 0-4 0,-1 6 2 16,3-1-1-16,-6 20 1 0,-2 9-1 0,0 8 2 15,3-3 0-15,-4-3 0 0,4-8-3 16,5-9 1-16,3-2-1 0,-6 0 2 15,-3-6-2-15,6-3 2 0,0-5-1 16,0 5 1-16,6-2-3 0,-3-6 2 0,-1 0-2 0,1 0 2 0,0 0-1 0,0 0 1 0,2 0-1 0,3 0 1 16,3-6-2-16,-3 6 0 0,-2-5 1 0,5-4-1 15,5-7 1-15,3-1-1 0,1 0 0 0,-4-13 2 16,-2-4-3-16,-3-2 1 0</inkml:trace>
  <inkml:trace contextRef="#ctx0" brushRef="#br0" timeOffset="10963.78">29121 1899 2039 0,'0'0'43'0,"-16"98"-27"16,0-40 1-16,5-16-1 0,0-8 0 0,5-9 63 15,1-3-1-15,-4 0 1 0,-1-2 1 0,1 2-62 0,4-11 0 16,-1 0 0-16,1 0 0 0,2-8 37 0,3 0 1 16,0 0 0-16,0-3 0 0,0 0-39 15,0 0 1-15,0 0-2 0,0 0 2 0,0 0 8 16,0 0 1-16,0 0-1 0,8-14 1 0,9-8-15 0,2-1 2 15,0-7-2-15,3-18 2 0,-6-2 2 16,-5 3 2-16,6 11 0 0,-12 2 0 16,1 4-8-16,-1 7 0 0,3 1 1 0,3 3-1 0,0 7-6 15,-2 7 2-15,-4-1-1 0,-2 1 1 0,2-1-3 0,1 6 2 0,-4 0-2 16,1 6 2-16,0-1 0 0,0 1 2 0,-1-6 0 16,1 5-1-16,0 7-1 0,0-4-1 0,-1-3 1 15,1 23 1-15,0 20 0 0,-3-9 2 16,-3-3 0-16,3-3 0 0,0-13-4 0,-3-4 2 15,3 7 0-15,-2-4-1 0,-4-2 3 16,1-6 1-16,-1 0 0 0,3 3 0 0,3 3-3 16,0-6-1-16,-2 0 1 0,-1-5 1 0,0-1 0 0,3-5 2 0,0 6 0 0,0-6 0 15,0 5-3-15,0-5 0 0,0 0-1 16,3-5 2-16,2 5 0 0,1-6 0 0,-1 6 1 16</inkml:trace>
  <inkml:trace contextRef="#ctx0" brushRef="#br0" timeOffset="11355.12">29499 1777 2258 0,'0'0'51'0,"0"0"-34"0,0 0 0 0,0 0-1 0,-30-6 1 0,22 12 116 0,0-1-1 15,2-5 1-15,-8 12 0 0,-5 4-119 0,-3 4-1 0,0-3 0 16,6-1 2-16,2 1 28 0,3-9 0 0,3 3 0 15,3 1 1-15,5-1-28 16,0 0-1-16,-3-6 1 0,3 7 1 0,3-10-1 16,2 4-1-16,-2-1 1 0,2 1 0 0,4 5-7 15,2 0 0-15,-3-5 0 0,11 5 1 0,3-5-2 0,-6-1 1 16,3-2-2-16,9 3 2 0,5-1-3 0,-3 1 0 0,-8-1-1 16,-3 1 1-16,3 5-2 0,-6-11 1 0,-2 6-1 15,-1 5 1-15,-4-3-2 0,-4 3 1 0,3-5-1 16,-8-1 0-16,0 1 0 0,0-6 0 0,0 5-1 15,-13 12 1-15,-1 3 0 0,-2-4-1 16,-1-4 0-16,-10 4 0 0,-9 1 1 0,3-3-1 0,1-3 0 16,1 0 2-16,7-5-3 0,2-6 1 0,0 5 0 0,3-5 0 15,8 0 2-15,5-5-1 0,1 5 1 0,-1-11 0 16,6 5-2-16,0 0 2 0,0-5-2 16</inkml:trace>
  <inkml:trace contextRef="#ctx0" brushRef="#br0" timeOffset="11916.12">29951 1398 1366 0,'-11'-28'67'0,"-22"-50"-50"0,11 23 1 0,14 18 0 0,8 7 0 16,3 7 116-16,-1 1 1 0,-2 5-1 0,8-8 1 16,-2-2-122-16,-6 7 1 0,-3 3-1 0,3 6 1 15,0 6 76-15,-3-1 0 0,1 0 0 0,-4 6 1 16,1 0-74-16,-1 6 1 0,1-6-1 0,-9 11 1 16,-5 6 25-16,0 8 2 0,2-3-1 0,1 14 1 15,-3 9-29-15,0-9 1 0,2 9-2 0,9 2 2 0,3 0 17 16,5-5-1-16,8 3 1 0,5 2 0 15,-4-5-20-15,-7-3 1 0,4 3-1 0,2 5 1 0,-5 3-10 0,-3-2 0 16,0 4 1-16,3 7-1 0,5-1-1 16,0-7 0-16,-3 1 0 0,4 1 0 0,-1-5 6 0,-5-9 1 15,-6 3 0-15,6 10 0 0,-1 1-5 0,1-8 1 16,-3 2 0-16,3 6 1 0,2 6 8 0,-2-9 0 16,3 8 1-16,-4 1 0 0,4-6-8 0,-1-12 1 15,-2 4-1-15,-3-9 1 0,-6-8 12 0,1-8 0 16,0-4-1-16,2 1 2 0,0-3-12 15,-5-3 0-15,-3 0 0 0,-6 0 2 0,-4 0 8 16,-1 1 1-16,0-7 1 0,-14-5-1 0,-5 0-10 0,8-11-1 16,6 0 0-16</inkml:trace>
  <inkml:trace contextRef="#ctx0" brushRef="#br0" timeOffset="12090.59">29609 1975 2356 0,'16'-6'36'0,"50"-25"-21"0,-14 4 0 0,-14 10 0 0,-2 3 1 16,-9 8 92-16,-2 1 1 0,-4-1 0 0,12-5 1 16,-5 0-94-16,-6 5 0 0</inkml:trace>
  <inkml:trace contextRef="#ctx0" brushRef="#br0" timeOffset="12480.77">29934 2072 2021 0,'0'0'55'0,"0"0"-39"15,0 0 2-15,0 0-1 0,0 0 1 0,0 0 109 16,-27 36 0-16,24-30 0 0,0 11-1 0,-2 2-112 15,-1 3 0-15,4 1 1 0,4-4 0 0,1 3 32 0,-3-5 0 16,0-6 0-16,3-5 0 0,2-1-30 0,1-2 0 16,-3 0 0-16,2 5-1 0,1-8 5 0,-4 0-1 15,4 0 0-15,16-8 1 0,0-3-11 0,2-6 2 16,-5 6-1-16,11-14 0 0,1 3 0 0,-7-6 1 0,4 3-1 16,-7-3 0-16,-1 0-4 0,-4 3 1 0,-2-8-2 15,-3 2 2-15,0 9-3 0,-6-1 0 0,-5 4 1 16,-5-3 0-16,-1 5-3 0,-8 9 1 0,4 2 0 15,-10 6 0-15,1 0 0 0,3 0 0 0,-1 0-1 16,-13 6 2-16,-11 13-3 0,6-2 2 0,5 5-1 16,8-8 0-16,0 3 2 0,5-1-1 0,1 1 1 15,-1-6-1-15,4 3 0 0,5-8-1 0,-1 5 0 0,4-11 1 16,5 5 0-16,0-5 1 0,0 6-1 0,0-6 2 16,0 6-3-16,0-6 1 0,0 0-1 0,3 0 1 15,5-6 0-15,3 6-1 0</inkml:trace>
  <inkml:trace contextRef="#ctx0" brushRef="#br0" timeOffset="12807.55">30372 1863 2088 0,'0'0'73'0,"0"0"-55"0,-8 42 0 0,8-31 0 0,0 11 0 0,0 3 49 0,-3 3 1 15,0-3 0-15,-2 9 0 0,5-1-50 0,0-8 0 16,-5-8 0-16,-4 5 0 0,7-8 16 0,2-3-1 16,0 1 1-16,-6-1 1 0,6 0-21 15,0-6 1-15,0-2 0 0,0 3-1 0,0-1 9 16,0 1-1-16,0-6 1 0,0 0-1 0,0 0-11 16,0 0 2-16,0 0-2 0,0 0 1 0,0 0 13 15,0 0-1-15,0 0 1 0,6-6 0 0,5-8-13 0,-1-8 1 16,1 0-1-16,6-14 0 0,-1-3-10 0,-2 8 1 0,0 3-1 15,-1 3 1-15,-2 3-2 0,-3 11 2 16,-2-1-1-16,2 4 0 0,0 3 7 16,-5 5 1-16,3 0 0 0,-1 0 0 0,-5 0-4 15,6 0 1-15,-6 0 0 0</inkml:trace>
  <inkml:trace contextRef="#ctx0" brushRef="#br0" timeOffset="13578.3">30621 1922 2074 0,'0'0'39'0,"6"5"-25"16,-1 1 2-16,-2-1 0 0,0 1-1 0,-3 5 91 0,0 3 0 15,0-3 0-15,-6 11 0 0,1 15-90 0,-1-4 1 16,1-2-1-16,2-9 1 0,0 0 47 0,1-2 1 0,2-9 0 16,0 6 0-16,-3-1-47 15,0-10 0-15,3 2 0 0,3-2 0 0,0-1 14 16,-3-5 2-16,0 6 0 0,0-6-1 0,0 0-19 16,0 0 0-16,0 0 1 0,0 0-1 0,0 0 11 15,0 0 0-15,0 0-1 0,5-11 1 0,6 0-13 16,3 2 1-16,-1-7-1 0,6-18 1 0,-2-2-9 0,-6 3 2 0,0 8-1 15,2-9 1-15,-2 9-3 0,-2 8 2 0,2 6-2 16,2-6 2-16,-5 6 2 0,-2 9 2 0,-1 2-1 16,-5-6 1-16,6 0-3 0,-6 6-1 15,0 6 1-15,5-6 1 0,1 6 4 0,-6-6 0 16,0 2 0-16,5 9 1 0,1 6-6 0,-6 5 2 0,0-2-1 0,-11 13 1 16,0-2 2-16,5-3 1 0,1-17 0 0,5-5 1 15,0-6-6-15,0 0 1 0,0 0 0 0,0 0 1 16,-6 0-2-16,6 0 1 0,0 0 0 0,0 0 1 15,0 0-4-15,0 0 2 0,0 0-2 0,0 0 2 16,0 0-2-16,0 0 2 0,0 0 0 0,6 0-1 16,5-6-1-16,0 0 0 0,0 1-1 0,5-17 2 15,3-15-2-15,3 4 1 0,-5 8-1 16,-9 3 0-16,-3 10 0 0,-2 7 0 0,0-1-1 16,2 4 2-16,1-4-1 0,-6 6 0 0,0 0 1 0,-3 0 0 15,3 0-2-15,0 0 2 0,0 0-2 0,0 0 1 0,0 0 0 0,0 0 0 16,0 0 0-16,3 11 1 0,5 9-2 15,0-4 0-15,-2-5 1 0,-6 6 0 0,2 8 0 16,1-8 1-16,3 0-1 0,-4-3 1 0,1-3-1 16,0-6 0-16,2 1-1 15,1-1 2-15,-3 7-1 0,-1-1 2 0,1-6-1 16,0-2 1-16,-3 3-3 0,0-1 1 0,0 1 1 0,0-1-1 0,0 1 1 16,0 0 1-16,0-1-1 0,0 1 1 0,0-1-2 0,0-5 1 0,0 6-1 15,3-1 0-15,2-2 3 0,0 0 0 0,1 0-1 16,-6 2 1-16,0-5-3 0,0 0 2 0,0 0-1 15,0 0 1-15,0 0 0 0,0 0 2 0,0 0 0 16,0 0-1-16,0 0-1 0,0 0-1 16,0 0 1-16,0 6 0 0,0-6 7 0,0 5-1 15,3-5 0-15,-1 6 1 0,1-6-5 16,0 0 1-16,0 0 0 0,-3 0 0 0,-3 0 12 0,0 0 0 0</inkml:trace>
  <inkml:trace contextRef="#ctx0" brushRef="#br0" timeOffset="15313.22">31919 1997 1675 0,'0'0'53'0,"0"-34"-36"15,5 15-1-15,0 8 1 0,1-11 1 0,-1-1 136 0,6 9 0 0,-2 9-1 16,7-17 1-16,-2-4-143 0,-3 4 1 0,0 5-1 0,0 6 0 15,-1 6 90-15,-1-4 1 0,-1 4-1 0,-3-1 1 16,1 1-85-16,-1 5 0 0,-2 0 0 16,0 0 0-16,2 5 20 0,1-5 0 0,-6 6 0 0,0 2 0 15,-3 14-23-15,0 6 2 0,3-3-1 0,-2 14 0 16,-7 20 8-16,-2-12 0 0,0-11 0 0,6 3 0 16,-1-16-11-16,1-4 0 0,0 3 0 0,-6 1 1 15,2-9-7-15,7-9 2 0,2 6 0 0,0 1 0 0,-6-7-4 16,3 1 2-16,3-6 0 0,0 5-1 0,-2-5 2 0,2 6 0 15,0-6-1-15,0-6 1 16,0 6-2-16,0 0-1 0,0 0 1 0,2-5 0 0,7-1 1 16,2 1 1-16,-3-1-1 0,8-30 1 15,3-9-3-15,1-2 1 0,-1 5-1 0,3-8 2 16,-1 14 1-16,-4 8 0 0,-1 3-1 0,9-3 1 16,-9 8-3-16,-5 4 1 0,6-1-1 0,-1 11 2 0,-5-5 1 0,-3 6 1 0,1-4 0 15,-1 9-1-15,-3 3-2 0,-2 3 0 0,-3-1 1 16,3 6 0-16,-1 1 0 0,1 4 2 15,0 4 0-15,-6 8 0 0,3 2-4 16,-3 4 2-16,-2-1 0 0,-3 3-1 0,2 1 3 0,1-10 0 16,-6 1 0-16,0-8 0 0,3-4-4 0,5-4 2 0,3-1-1 15,0 3 1-15,-6-9 0 0,4-5-1 0,2 6 1 16,0-6 1-16,-3 5-3 0,3-5 1 0,0 6-1 0,0-6 1 16,0 0-2-16,0 0 1 0,0 0 0 0,0-6 0 15,0 6-1-15,0-5 0 0,3 5 0 0,13-20 1 16,12-8 0-16,-1-5 1 0,3-9-1 0,-5-5 2 15,-3 8-3-15,-3 8 0 0,-3 9 1 0,3 3 0 16,0 2 0-16,-2 0 0 0,-6 6 0 0,5 0 0 16,-10 2-2-16,-4 4 2 0,4 5-1 0,-3 5 0 15,2-2 2-15,1 3-1 0,-4-6 1 0,1 5-1 16,-3 7 0-16,0-1-1 0,0-6 0 0,0 20 1 16,0 20 0-16,0-3 1 0,0-3-1 0,0-3 1 15,0-8-2-15,-3-3 0 0,1-9 1 0,-7 1 0 0,9-6 1 0,0 3-1 16,0-8 1-16,-5 5 0 0,5-5-1 15,0-1-1-15,0 1 0 0,0-1 2 0,0 1-2 0,0-6 1 16,0 5-1-16,0-5 0 0,0 0 0 16,0 0 0-16,0 0-1 0,0 0 2 0,0 0-2 0,0 0 0 15,0-5 0-15,5-1 2 0,4 1-3 0,2-1 1 16,0-5 0-16,-1-6 1 0,1-8-2 0,-2 8 1 16,-1 1-1-16,-3-1 1 0,-2 3-1 0,0 9 1 15,-3-1-1-15,3 0 1 0,2 6-2 0,-2-5 1 0,-3 5 0 16,2-6 0-16,4 1-1 0,-3 5 1 0,-3 0 1 15,2 0-1-15,4 0-1 0,-1 0 0 0,-2 0 0 16,8 0 1-16,3 0-1 0,2-6 0 0,1 6 0 16,7-5 1-16,1-7-4 0,-9 4-1 0,6-3 1 15,-3-6-1-15,3 0 1 0,-8 4 1 0,0 1-1 16,-3 1 0-16,-6-5-20 0,-2 4-1 0,-3 1 1 16,0 9 0-16,0 2 11 0,-3 0-1 0,0 0 1 15,-2 0 1-15,2-6-5 0,0 6 0 0,-2 0 1 16,-6-6 0-16,-3 1 5 0,-2-1 1 0,-1 1 0 0,-13 5 0 15,-3 0-12-15,3 5 1 0,11 6-1 0,5-5 1 16,4 2 9-16,1 3 0 0,1 6 0 0,-6 5 0 16,-2 3 0-16,5 3 1 0,0 0 0 0,-3 8 0 15,1 1 3-15,-1-10 0 0,3-4 1 0,6 2-1 16,5-3 0-16,0-5 2 0,2-3-1 0,4 8 0 16,2-5 2-16,0-6-1 0,-2-11 1 0,5 8 1 0,5 3-1 15,1-5 2-15,-4-1 0 0,9-5-1 16,0 0 1-16,-3 0 0 0,3-5 0 0,8-1 1 0,0-8 1 15,-2-2 0-15,-4 5 0 0,12-6 0 0,-1 3 0 16,-4 3 0-16,1 0 0 0,-7-6 0 0,-6 6 0 16,0-6 0-16,-2 9 0 0,-6-3 0 0,0 5 0 15,-6 6 0-15</inkml:trace>
  <inkml:trace contextRef="#ctx0" brushRef="#br0" timeOffset="15634.1">33035 1693 2102 0,'0'0'73'0,"0"0"-55"0,0 0 0 0,28-11 0 15,-23 17 0-15,-5-1 88 0,0-5 0 0,0 0 1 0,-5 20 0 16,-6 8-92-16,0 13 2 0,11-2-1 0,-6 9 1 15,-5-1 41-15,3-8 0 0,0 3 1 0,0 0 0 16,2-3-42-16,3-9 1 0,1-2 0 0,-7-3 0 16,1-2 9-16,6-1 0 0,2-3 0 0,-3-2 0 15,0-6-15-15,-2-5 1 0,-1 5 0 0,3-6 0 16,3 1 10-16,0-3 0 0,0 2 0 0,0-5 0 16,0 6-12-16,0-6 2 0,0 5-2 0,0-5 1 15,0 0-8-15,0 0 0 0,0 0 0 0,-2-5 0 16,-1 5-2-16,3-6 2 0,0 1-1 0</inkml:trace>
  <inkml:trace contextRef="#ctx0" brushRef="#br0" timeOffset="15801.65">32855 2008 2190 0,'52'-22'70'0,"49"-20"-52"0,-14 14 0 16,-18 6-1-16,-17 2 1 0,-8 9 79 15,-12 0 1-15,-7 6-2 0,2-1 2 0,-10 0-81 0,-3 6-1 0,-3 0 1 16</inkml:trace>
  <inkml:trace contextRef="#ctx0" brushRef="#br0" timeOffset="16615.16">33446 1317 1908 0,'0'0'68'16,"0"0"-50"-16,0 0 0 0,11-25 0 0,-11 34 0 15,-3 13 69-15,0 0 2 0,0 0-1 0,-5 37 1 16,-5 13-72-16,2-10 1 0,5-4 0 0,-2 6 0 16,-6-5 65-16,-2-6 0 0,-1 5 0 0,1 6 1 15,0-5-67-15,-1-6 1 0,1-3 0 0,-3-9 0 0,2 1 24 16,3-14 2-16,4-3 0 0,-1 3 0 15,-3-6-29-15,6-5 2 0,-1-3-1 0,-7-3 1 16,2 0 12-16,6-5 1 0,5-6 0 0,-2 0 1 0,2 0-18 16,3 0 1-16,0 0-1 0,0-6 2 0,6-5-10 0,5 0 1 15,2-3 0-15,23-25 0 16,2-19-2-16,-10 10 0 0,-7 4 1 0,4-4-1 16,-8 1 6-16,-1 13 0 0,-2-2 0 0,5 14 1 15,0-3-5-15,-3 3 1 0,1 5 0 0,5 0-1 16,-6 3 14-16,-5 3-1 0,0 6 0 0,3 5 1 0,-1 0-10 0,-7 0 1 15,-1 0-1-15,6 0 2 0,3 11 11 0,-3-6 1 0,-6 1-1 16,4 13 1-16,-1 4-13 16,-5-1 1-16,-3-3 1 0,-11 20-1 0,-6 3 7 15,3-6 0-15,6 3 0 0,6-11 2 16,-7-3-11-16,-4-2 1 0,-1-4-1 0,11 9 1 16,0-6 6-16,-2-11 0 0,0 3 0 0,7-8 1 0,-2 5-9 0,0-5 1 0,0-6 0 15,3 5 0-15,2-5 2 0,-2 0 1 0,-3 0-1 0,3 0 1 16,2 0-5-16,-2 0 0 0,-3-5 0 15,6-7 0-15,5 1 3 0,2-8 1 0,1 2 0 16,5-11 0-16,3-8-5 0,-6 3 1 0,-16 2-1 16,0 3 1-16,0 3 1 0,6 3 1 0,-1 5 0 15,-5 0 1-15,6 9-6 0,-6-3-2 0,0 5-3 16,0 6 0-16,0 0 0 0,0 0 0 0,0-5 0 0,0 5 0 16,-6 0 0-16,6 0 0 0,-5 0 0 0,-6 11 0 15,-3 6 0-15,1 2 0 0,-4 3 0 0,-7 20 0 16,-7 3 0-16,12-9 0 15,11-3 0-15,11-8 0 0,-3-8 0 16,0-6 0-16,3 0 0 0,5-2 0 0,-3 2 0 0,-2-6 0 0,2 1 0 0,6-6 0 16,3 0 0-16,0 0 0 0,-1 0 0 0,4-6 0 0,7 1 0 15,-2-1 0-15,-5-8 0 0,7-2 0 0,9-1 0 0,-3 0 0 16,-5 3 0-16,-9-14 0 16,1 6 0-16,-3-3 0 0,-4 3 0 0,-4-9 0 15,-3 9 0-15,-1 11 0 0,-2 0 0 16,0-6 0-16,-5 3 0 0,-1 3 0 0,4 11 0 15,-12-6 0-15,-8 6 0 0,0 0 0 0,0 0 0 0,-21 11 0 0,7 6 0 0,0 3 0 0,-2-4 0 16,5-5 0-16,3 3 0 0,8-2 0 0,9-1 0 16,4 0 0-1,7-6 0-15,2 1 0 0,2 0 0 16,4-6 0-16,-1 5 0 0,-2-5 0 0,0 0 0 0,0 0 0 0,-1 6 0 0,1-1 0 0,0-5 0 16,10 0 0-16,9 0 0 0,0 0 0 0,0 0 0 15,5-5 0-15,9 5 0 0,-3-6 0 0</inkml:trace>
  <inkml:trace contextRef="#ctx0" brushRef="#br0" timeOffset="16981.13">34116 2092 2216 0,'0'0'48'16,"0"0"-31"-16,0 0 0 0,0 0 0 0,0 0-1 15,0 0 99-15,0 0-1 0,0 0 1 0,44-95-1 0,-14 3-98 16,-22 22 0-16,-5 34-1 0,-14 14 1 0,-5 16 47 0,-1 1 1 16,-2 10-1-16,-3 6 1 0,0 1-46 15,3-1 0-15,0 5 0 0,-8 4 0 0,5 8 1 16,11-3 1-16,8-3 0 0,3 6 0 0,-8 3-10 16,-3-9 2-16,0 9-1 0,0 2 0 0,0-2-1 0,3-9 0 15,2 0 0-15,-2-2 2 0,3-9-6 16,-1 0 1-16,1 0 0 0,5 0 1 0,-6-5-3 0,6-1 1 15,6 1-1-15,5-3 2 0,-3 2-4 0,0-5 2 0,-2 6-1 16,5-12 1-16,8 1-2 0,0-1 1 0,0 3-1 16,14-19 0-16,0 0 0 15,-9-3 0-15,-2-3-1 0,6 6 2 16,-4-3-2-16,-2 8 0 0,-3 0 0 0,3-19 1 16,0 2-2-16,-5 4 1 0</inkml:trace>
  <inkml:trace contextRef="#ctx0" brushRef="#br0" timeOffset="17285.07">34434 880 2039 0,'0'0'43'0,"0"0"-27"0,22-28 1 0,-17 23-1 16,1 2 0-16,-6 3 95 0,0 0 1 0,0 0-1 0,-17 25 0 15,-10 17-96-15,2 8 1 0,1 3 0 0,2 5 1 0,8-5 44 16,0 0 2-16,-5 3 0 0,8 8 0 0,-2 0-46 15,-1-11 1-15,0 0 0 0,0 11 0 0,4-11 13 16,-1 5 1-16,-3 12-1 0,8-1 0 0,4-4-17 16,-4-1 0-16,1-6 0 0,5 6 0 0,-6-5 22 15,1-20 0-15,-1-3 0 0,6 3 0 16,-5-3-21-16,-3-8 0 0,5-3 0 16,3 3 1-16,-3-6-14 0,0-2 0 0,1-9 0 15,2 5 2-15,0-10-2 0,0-6 0 16,0 6 1-16,0-1-1 0,0-2 9 0,0-3 1 15,0 0 1-15,2 0-1 0,4 0-5 0,-1 0 1 16,-5 0-1-16,0 0 1 0,0 0 13 0,0 0-1 0</inkml:trace>
  <inkml:trace contextRef="#ctx0" brushRef="#br0" timeOffset="17494.29">34582 2289 2903 0,'0'0'0'0,"0"0"121"15,38-19 0-15,-27 13 0 0,-3 6 0 0,-2-5-106 0,-4-1 0 0,1 1-1 0,-3 5 2 0,-3 0 80 16,3 0 2-16</inkml:trace>
  <inkml:trace contextRef="#ctx0" brushRef="#br0" timeOffset="101403.94">15242 25690 1290 0,'0'0'46'16,"39"-14"-27"-16,-12 0 91 16,33-17 0-16,-43 17 1 15,59-44 0-15,-51 41-32 16,52-8 0-16,-45 14-9 15,67-14 0-15,-66 16-28 16,68 1 1-16,-74 0 3 0,67 8 1 16,-67 2-2-16,52 7 0 15,-49-4-5-15,61 32 2 16,-64-23-3-16,47 30 0 16,-49-30-5-16,76 31 1 15,-63-26-35-15,-5 1 0 0,-11-6 15 16,5-3 1-16,-10-6 0 0,2 1 1 0,0-1-8 15,-3 1 0-15,1-3 0 0,5 2 1 0,0-2 1 16,-3 0 1-16,-3-3 1 0,6 0-1 0,0 0-5 16,-6 0 1-16,1 0-1 0,5-3 1 0,5 0 2 15,-2 1 1-15,-3 2-1 0,2 2 0 0,4 1-5 0,-4-3 2 16,4 0 0-16,-1-3 0 0,11 6 2 0,-5 3-1 0,0-4 1 16,0 1 0-16,0-3-3 0,-3-3 1 15,3-2-2-15,5-6 2 0,-5 2 1 0,-6 4 1 0,1-4-1 16,4-10 1-16,1 2-4 0,0 6 1 15,0 0 0-15,3-3 0 0,-9 3-3 0,0 3 0 0,6-1 0 16,5 4 1-16,-2 5-2 0,2 0 0 0,-2 0 0 0,-3 2 2 16,2 7-1-16,-7-1 2 0,-1-5-2 0,6 2 2 15,-3 4-3-15,-5-1 1 0,-3-2 0 0,2-6 1 16,-2-3 0-16,-3 6 1 0,6 2-1 0,-3-5 2 16,0-2-3-16,0-1 1 0,-1 0-1 0,12-3 2 15,-5 4-1-15,-4 2 2 0,1 0-2 0,0-6 2 16,5 3-3-16,0 3 0 0,3 0 1 0,5-5 0 15,6 2 1-15,-11 3 0 0,2-3 1 0,-2 0 0 16,0 1-3-16,-3 2 1 0,-5 0 0 0,2-6 0 16,0 3 2-16,-10 0 1 0,5-2-2 0,2 2 2 0,1 0-2 15,-3-2-1-15,0 2 0 0,8-5 1 0,3-1 1 0,-1 4-1 16,1 2 1-16,0-3 1 0,0 3-4 16,0-2 1-16,5-1 1 0,0-2-1 0,-2-3 2 15,-9 2 0-15,6 4-1 0,-5-1 1 0,-1 1-3 16,0-1 2-16,-7 1-1 0,4-1 1 0,-2-2-1 0,-6 5 2 15,-2 3-1-15,5-6 1 0,0 1-3 16,-5 2 2-16,0 6-2 0,-9 2 2 0,6-2-1 0,0 0 2 0,0 0-1 16,11 5 1-16,0 6-3 0,5-3 2 0,-8-5-2 15,1 2 2-15,-4 3-1 0,6-2 2 0,5-4-1 16,6-2 1-16,8 0-3 0,-8-1 2 0,0-2-2 16,-6 0 2-16,1 0-1 0,-1-2 2 0,0-1-1 15,-5 0 1-15,0 0-3 0,-3 3 2 0,1 0-2 16,-1 0 2-16,-8 0-1 0,0-2 2 0,0-1-2 15,5 3 2-15,-5 0-3 0,5-3 2 0,-5 0-2 0,0-8 2 16,11 3-1-16,-5 2 2 0,-4-2-2 0,9-9 2 16,3 3-3-16,-1 0 2 0,4 0-2 15,5 3 2-15,-6 3-2 0,6-1 1 0,0 4 1 16,5-1-1-16,3 6 0 0,-5 3-1 0,-6 0 1 16,8 2-1-16,0 4 1 0,-5 2 1 0,0 0-1 0,-3 3 1 15,3 5-2-15,-6 1 1 0,1-3-1 0,7-1 0 16,-5 1 2-16,-2-6-1 0,5 6 1 15,10 2 0-15,-7-5-1 0,8-2-1 0,5-4 1 0,6 3 0 0,5-3 0 16,-5-2 1-16,-3 0-1 0,-3-4 2 16,-3 1-3-16,-4-6 1 0,-4-5-1 0,6-6 2 0,-3 0-1 0,-3 0 1 15,3 3-1-15,3 3 2 0,8-3-3 16,-3 2 0-16,-2 1 1 0,-4-3 0 0,1-3 1 16,-3 3 0-16,0 5 0 0,-2 0 1 15,-6-5-3-15,-1 3 1 0,1 0 0 0,-3 2 0 0,0-8 0 16,-2 6 0-16,2 2 1 0,-3-5-1 0,6 3-1 15,-6 2 1-15,-5 3-1 0,8-2 1 0,6 2 0 0,0-3 1 16,-1 12-1-16,-5-6 0 0,3 0 0 0,5 0-1 0,-5 6 1 16,-22-4-1-16,6 1 1 0,-1 0 1 0,3 2-1 15,0-2 1-15,-2 3-2 0,-1-1 1 16,1 1-1-16,5-3 1 0,-3 0 0 0,-3-1 0 16,1 4 0-16,-1-3 0 0,0-1-2 15,1 4 2-15,-1-6-1 0,9 0 1 0,0 0-1 0,-1 0 1 0,1-6 1 16,5 1-1-16,0-3 0 0,0-1-1 15,3 1 0-15,5-1 1 0,1-2 0 0,-7 3 1 0,4-6-1 16,-6 3 1-16,0 0-2 0,-2 2 1 0,-1 1-1 16,0 0 0-16,-5-1 2 0,0 1-1 0,0 2 1 15,-3 1 0-15,-2-1-1 0,-1 4-1 0,0-1 0 16,6-3 2-16,-2 3-2 0,-1 1 2 0,0-1-1 0,11 0 1 16,-3 0-3-16,1 0 1 0,-1 3 1 0,3-2-1 15,0-1 0-15,0 0 1 0,3 0-1 0,6-2 2 16,-4 2-3-16,1 0 1 0,-3 0 0 0,-6-5 0 15,3 0 0-15,-3 2 1 0,-5 1-1 0,0-1 0 16,0 0 0-16,-3 1-1 0,0-1 0 0,1-2 1 16,-1 0 0-16,3-4-1 0,-1 1 0 15,7 0 0-15,-4 0 0 0,4 0 0 0,-1 0 0 0,1 0 0 0,-1-1 1 0,0 7-1 16,3-1 0-16,1 1 0 0,-4 2-1 16,0 0 2-16,3 3-1 0,-5 3 0 0,2 0-1 15,-2 2 2-15,0 4-2 0,-1-1 1 16,1 3-1-16,0 0 0 0,-4 3 0 0,1-3 2 0,0 3-2 15,0 0 1-15,0 0 0 0,0 0 0 0,0 0-1 16,0 0 1-16,0 0-1 0,5-3 1 0,-5 0-1 0,3 0 1 16,2-2 1-16,0-1-1 0,-5-2-1 0,6-4 1 0,-7 1-1 15,7-3 2-15,-1 0-1 0,1-3 0 0,-1 1 0 16,0-4 2-16,1-2-2 0,2-1 0 0,-3 1 0 16,-5-3 1-16,0 2-1 0,-6-2 1 0,1 0-1 15,2 0 2-15,0 0-2 0,0 0 0 0,-2 0 1 16,5-3-1-16,-3 0-1 0,0 0 1 0,3-3 0 15,5-2 1-15,0-1-2 0,1 1 1 16,2 2-1-16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848" units="cm"/>
          <inkml:channel name="Y" type="integer" max="972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68.82886" units="1/cm"/>
          <inkml:channelProperty channel="Y" name="resolution" value="657.297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1T03:54:34.5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5">
        <inkml:traceFormat>
          <inkml:channel name="X" type="integer" max="2784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25.4054" units="1/cm"/>
          <inkml:channelProperty channel="Y" name="resolution" value="123.24324" units="1/cm"/>
          <inkml:channelProperty channel="T" name="resolution" value="1" units="1/dev"/>
        </inkml:channelProperties>
      </inkml:inkSource>
      <inkml:timestamp xml:id="ts1" timeString="2021-11-01T03:56:17.328"/>
    </inkml:context>
  </inkml:definitions>
  <inkml:trace contextRef="#ctx0" brushRef="#br0">7248 14112 1093 0,'0'0'0'0,"0"0"0"0,0 0 0 0,0 0 31 0,0 0 1 16,33 28 1-16,-25-14 0 0,8 3-20 0,1-1 2 15,-1-7-1-15,17 7 1 0,5 7 95 0,-5-7 1 0,0 1-1 16,5-3 1-16,1-3-95 0,-1 0-1 0,8 0 1 16,4-5 1-16,4-1 18 0,1 1 1 0,11 2-2 15,2 1 2-15,9-4-21 0,-11-2-1 0,5 0 1 16,8-9 1-16,-2 4 12 0,5-4 1 15,11-8 0-15,14-3 0 0,-1 1-15 0,-7-1-1 0,5-3 1 16,11 4-1-16,3-1-3 0,-9 0 0 0,20-2 1 16,2-3 0-16,-2-4-5 0,-9 4 1 0,17 5 0 15,14-10 0-15,-9 2-2 0,-14 2 1 0,18 4 0 16,12-4-1-16,-13-4-2 0,-8-4 2 0,3-8-1 16,2 3 1-16,9-12-1 0,-15-4 2 0,-1-7-1 15,1 3 0-15,-15 3-1 0,2 6-1 0,14-14 0 16,-19-3 2-16,-14 5 8 0,-9-2 2 0,4-11-1 0,-3-6 1 15,-6-3-7-15,-16 11 1 0,-19 6 44 16,98-161-19-16,-112 124-34 0,-14-5 0 16,-16 9 23-16,-16 19-1 0,-6 11 34 15,-99-178-44-15,26 123-12 0,-10 16 0 16,-1 25 22-16,7 17 0 0,-10 11 1 0,-28 0-1 16,-8 20-10-16,13 5 0 0,9 3 17 15,-304-50-23-15,263 52 6 0,-395-19 2 16,359 37-6-16,-429 22 3 15,374 10-11-15,1 10 0 0,29-1 0 16,25 3 0-16,-16 8 0 0,-19 12 0 0,24 5 0 16,27 5 0-16,31 1 0 0,-351 203-3 0,335-173 2 15,-9 9-1-15,-6 8-1 0,9 5 0 16,3 23 3-16,13-8 0 0,36-18-4 0,35-24 1 16,28-9-9-16,-74 182 10 0,106-179 2 15,12 3 0-15,16-11-4 0,11-6 0 0,16 8 0 16,14 4-5-16,14-12 4 15,5-11 5-15,249 145-1 0,-197-162 0 0,19-13 0 16,9-9 0-16,-9-9 0 0,14-5-1 0,36-11 1 16,-3 0 1-16,10-5-2 0,-4-6 1 0,13-14 0 15,8 2 0-15,6-4 0 0,-20-7 0 0,14-2-1 16,17-11 1-16,-11-6 0 0,-17-6 0 0,17 6 0 16,8-16 1-16,-25-1-1 0,0 6 0 0,25 3 0 15,-14 11 1-15,-27-1 0 0,-33 10 0 0,-19 4 0 16</inkml:trace>
  <inkml:trace contextRef="#ctx0" brushRef="#br0" timeOffset="1524.24">13915 13739 1431 0,'0'0'0'0,"0"0"0"0,0 0 0 0,5 47 71 0,6-27 0 16,0 2 0-16,0 0-1 0,0-5-52 0,0-6 0 16,11 0 177-16,52 25-35 15,-38-19-40-15,141 30 1 0,-83-30-121 16,-4-3 46-16,-8-6 0 0,16 1-46 15,-2 2 0-15,-3-5 13 0,-5-6 1 16,8-6-1-16,-3 0 2 0,-3 1-7 0,3-1 1 16,-11 1 13-16,233-20-15 15,-200 13 4-15,285-46 2 0,-228 27-13 16,-8-2 0-16,-8-6 4 0,-11 3 2 0,3-9-1 16,3-2 1-16,-9 5-3 0,-22 6 2 15,-2 2 7-15,268-60-6 16,-255 60 3-16,313-99 0 0,-277 69-9 15,-22-6 0-15,-3 6 4 0,-22 11 1 0,-2-5-1 0,-14-7 5 16,-19 7-3-16,-11 2-6 16,142-178 5-16,-164 148 2 0,-11-3 0 0,-16 8 0 15,-9 3-3-15,-16-3 1 0,-16-11-1 0,-25-30 2 16,-3-1-4-16,0 15 0 0,-16 7 0 0,-11 1 1 16,-11 14-2-16,-9 5 1 0,-18-14 0 0,-20 3 0 15,3 12 0-15,0 16 0 0,-19 5-1 0,-35 6 1 16,2 11-1-16,16 20 0 0,-18 5 1 0,-20 6 0 15,11 11-1-15,6 6 0 0,-20 5 0 0,-8 6 0 16,23 8 0-16,4 3 1 0,-24 5-1 0,-8 14 0 0,24 6-1 16,9 6 1-16,-28 10 0 0,6 7 0 15,11-12-1-15,13 3 1 0,-22 8 0 0,-7 17 1 0,15 11-2 0,18 3 0 16,-4 11 0-16,-2 0 0 0,13-14 0 16,19-9 0-16,-5 15 0 0,25 19 0 0,21-11-2 0,20-20 2 15,-3-2 0-15,3-6 0 0,30 3-1 0,16-22 1 16,16-12-1-16,-15 151 1 15,64-128 0-15,23-23 0 0,16 1-1 0,1-6 1 16,18-6-1-16,9 3 1 0,2-2-1 0,14-18 1 16,27 9-1-16,9-14 1 0,2-2-1 0,3-12 1 0,20 3 0 15,18-9 0-15,-11 1-2 0,3-9 2 16,31-8 0-16,10 0 0 0,-16-6 0 0,2-5 0 0,25-3 0 16,6-14 0-16,-6 8 0 0,-5-8 0 0,2 3 0 15,25 0 3-15,-16-1-1 16,-22 7 5-16,517-82-1 15,-490 76 8-15,482-81-1 0</inkml:trace>
  <inkml:trace contextRef="#ctx0" brushRef="#br0" timeOffset="85668.05">10105 15613 829 0,'0'0'0'0,"0"0"44"0,0 0 0 0,0 0 1 0,0 0 0 15,0 0-29-15,0 0 1 0,0 0-2 0,0 0 2 16,0 0 64-16,0 0 1 0,30 17 0 0,-19-17 0 16,11-6-64-16,0 1 0 0,5-1 0 0,6 1 0 0,-5-9 45 15,-7 3-1-15,-4 2 1 0,-1 4 0 16,-5 2-45-16,0 0 0 0,-5 0 0 0,5 3 0 0,-6 0-8 15,1 0 0-15,-6 0 0 0,2 0 1 16,4 0-4-16,-3 0 0 0</inkml:trace>
  <inkml:trace contextRef="#ctx0" brushRef="#br0" timeOffset="85869.95">10217 15758 1293 0,'0'0'0'0,"0"0"0"15,0 0 0-15,0 0 28 0,0 0 2 0,28 0-1 16,-12-6 0-16,1 1-16 0,-6 5 1 0,5-6-1 16,-5 1 1-16,5-4 34 0,-5 7 1 15,6-1 0-15,-4-3 0 0,1 3-32 0,-3 1 0 0,-3-4 0 16</inkml:trace>
  <inkml:trace contextRef="#ctx0" brushRef="#br0" timeOffset="89093.02">10283 14560 929 0,'0'0'0'0,"0"0"0"16,0 0 0-16,11-30 75 0,-6 21 0 0,-5 7 0 15,-5 2 0-15,5 0-57 0,0 0 0 0,0 2 0 16,-11 15 0-16,6 17 29 0,-6-4 2 0,0 4-1 0,-17 35 0 16,6 6-31-16,11-10 0 0,-5-7 0 15,-6 0-1-15,3-7 14 0,5 2-1 0,1 5 0 16,-9 17 19-16,-6 14-29 0,12 17-19 0,5-3 0 15,11-19 15-15,5-9 0 0,1-3-1 16,-1 6 2-16,1-8-7 0,10-6 0 0,-5-19 51 16,49 102-17-16,-18-97-43 0,-4-5 0 15,6-12 35-15,-1-10 1 0,7 2-2 0</inkml:trace>
  <inkml:trace contextRef="#ctx0" brushRef="#br0" timeOffset="92809.95">10896 15700 1030 0,'0'0'0'0,"0"0"74"0,0 0 0 0,0 0 0 0,0 0 0 15,0 0-56-15,0 0 0 0,28-6 0 0,-23 6 0 0,-5 0 46 16,3 0 0-16,-1 0 0 0,4-6 0 16,2 6-46-16,0-5 0 0,-2 5-1 0,2-6 1 0,6 6 34 0,-1-5 0 15,-2 5-1-15,0 0 1 0,0 0-35 16,0 5 0-16,-5-5-1 0,5 0 2 0,0 6 12 16,-6-1-1-16,-5 1 0 0,6-3 1 0,-6 5-16 15,0 0-1-15,5-2 1 0,-5 5-1 0,-5 6 4 0,-1-3 0 16,1 0 0-16,-6 8-1 0,-6 3-7 15,1-8 1-15,-6 2-1 0,5 4 2 0,4-12-6 16,-1 0 1-16,0 0-1 0,-2 0 2 0,5 3-4 16,6-8 2-16,5-6-1 0,-6 5 1 0,1 1 1 15,-1-6-1-15,6 3 1 0,-5-1 1 0,5 1-3 0,0 0 0 16,0 0 1-16,0-3-1 0,0 0 3 0,0 0 0 16,0 0 0-16,5-6 1 0,12 1-4 15,-1 2 2-15,3-3-2 0,19-5 2 0,6-3 2 0,-11 3-1 16,0 5 1-16,0 1 1 0,-6 2-3 0,1 0-1 0,-12 0 1 15,9 1 0-15,-4-1 2 0,-4 3 1 0,-3 0 0 16,-3 0-1-16,-3 0-2 0,-3 0 0 0,1 0-1 16,-6 0 2-16,5 0 1 0,1 0 1 0,-1 0-1 15</inkml:trace>
  <inkml:trace contextRef="#ctx0" brushRef="#br0" timeOffset="93080.71">10527 15619 1972 0,'0'0'0'0,"0"0"0"0,38-6 0 0,-27 6 41 16,0-5 0-16,-6 5 1 0,58-23-1 0,14 1-25 0,-6 3 0 15,-11 2-1-15,-5-3 111 0,-3 4-16 16,-5-4-26-16,114-41 2 16,-112 44-51-16,74-13 2 15,-90 24-13-15,38 0 1 16</inkml:trace>
  <inkml:trace contextRef="#ctx0" brushRef="#br0" timeOffset="94056.22">10598 15218 1922 0,'0'0'0'16,"0"0"0"-16,0 0 0 0,0 0 33 0,0 0 2 16,0 0 0-16,0 33 0 0,-6-22-21 0,6-2 1 15,0-4 110-15,0 12-30 16,0-12-28-16,0 21 2 16,0-15-45-16,17 22 2 0,-17-27-26 15,0 5 0-15,0 3 6 0,0-3 1 0,0 0-2 16,-6-5 9-16,6-1-8 15,0 1-6-15,0 2 3 0,0-5 0 0,0 0-1 16,6-1 5-16,-1-2-4 16,6-2 1-16,22-12-1 15,-17 8-1-15,45-30 2 16,-48 28-3-16,9-4 1 16,-16 10-1-16,5-1 0 15,-11 3 0-15,0 0 1 0,0 0-1 16,-6 0 0-16,1 0-1 15,-6-3 0 1,5 3 0-16,-10-11 0 0,10 11 0 0,-5-11 0 16,-2-9 0-16,2 4 0 0,5-1 0 0,-2-8 0 15,0-3 0-15,2 6 0 0,4-1 0 0,2 4 0 16,0-3 0-16,-3-1 1 0,0 4 0 0,-2 2 0 16,2-5-1-16,3 5 1 0,0 3 0 0,-3 3 1 15,3-6-2-15,3 6 1 0,0 3 0 0,-3-3 0 16,0 0-1-16,2-1 1 0,4 1 0 0,2-3 0 0,3-2-2 15,0 5 1-15,-3-1 0 0,6-4 0 0,2-1-1 16,1 3 1-16,-6 3 0 0,0 5 0 0,5 1-1 16,1 5 1-16,-6 0-1 0,-1 0 1 0,7 0-1 15,-6 0 1-15,0 0-1 0,0 11 1 0,0 3-2 0,0-3 1 16,0 0 0-16,-6 6 0 0,6 5 0 16,-8 0 0-16,-1-2 0 0,1 8 0 0,0 0-1 0,0-3 1 15,-3 0 0-15,0 3 0 0,-6-6 0 0,3 0 0 16,3 3 0-16,0-2 0 0,-5 2-1 0,5-3 1 0,0-3 0 15,0 1-1-15,3-6 1 16,-3 2 1-16,0 23 0 16,0-25 0-16,8 6 0 15,-3-17 1-15,12 2 0 16,-12-5 1-16,14 0 2 16,-5-3 2-16,33-10 1 0,-36 1-7 15,5-10 0-15,-5 5 5 0,0 9-1 0,0-3 1 16,0 5 0-16,-6-5-1 0,1 6-1 0,-1 5 0 15,-5-3 2-15,6 0-6 0,-6 0 1 0,5 0 0 0,-5 1 0 16,-5-4-1-16,5 1 1 0,-6 2 0 16,1-6 0-16,-12-7-2 0,6-7 2 0</inkml:trace>
  <inkml:trace contextRef="#ctx0" brushRef="#br0" timeOffset="94555.42">11225 15042 1909 0,'0'0'0'0,"0"0"0"0,0 0 0 0,0 0 39 0,0 0 0 0,0 0-1 15,0 0 1-15,0 0-24 0,0 0 1 0,0 0-1 16,0 0 1-16,0-28 39 0,0 26 1 0,0-1-1 16,-3 0 1-16,0 0-39 0,3 3 1 0,0 0-1 15,-5 0 1-15,2 0 9 0,-3 3 1 0,1 3 0 16,-1 2 0-16,-10 9-16 0,0-6 2 0,-1-3-1 16,-5 3 1-16,6 0-6 0,-1-5 0 0,12 0 1 15,0-1 0-15,-1 6-3 0,6-8 0 0,0-3-1 16,0 0 2-16,0 0-2 0,0 0 0 0,-5 0 1 0,5 0-1 15,5 0-1-15,1 0 0 0,-6 0 0 0,5 0 0 16,11 0-2-16,1 0 1 0,-1 0-1 0,6-3 1 16,11 3-2-16,-6 0 2 0,-5 0-1 0,0 0 0 15,-8 0 0-15,-3 0 0 0,-3 3 1 0,6 3-1 16,-9-1-1-16,1-2 1 0,-1 0 1 0,-5 2-1 16,0 4-1-16,0-1 1 0,0-2-1 0,0 5 2 15,-5 0-2-15,-1 3 0 0,1-3 0 0,-14 11 1 0,-3-2-1 16,0-1 0-16,-3-8 1 0,0 9 0 15,4-9 0-15,4-11-2 0,1-6 0 16,-1 1 2-16,12 5 2 0</inkml:trace>
  <inkml:trace contextRef="#ctx0" brushRef="#br0" timeOffset="94999.42">11794 15652 2009 0,'0'0'0'0,"0"0"0"0,0 0 0 0,0 0 45 0,0 0 0 15,14 25 0-15,-9-19 1 0,0-1-30 0,1 4 1 16,-1 2-1-16,1 6 1 0,-1 5 43 0,1-5 0 16,-1-3 1-16,-5 5-1 0,0 1-43 0,0-4 1 15,0 1 0-15</inkml:trace>
  <inkml:trace contextRef="#ctx0" brushRef="#br0" timeOffset="98306.95">11920 15198 1569 0,'0'0'0'15,"0"0"135"-15,38-16 1 0,-22 10 0 0,-5 6-1 16,6-3-121-16,-1 0-1 0,-5-2 1 0,6 5-1 0,-1 0 76 16,-5 0 1-16,-6-6-2 0</inkml:trace>
  <inkml:trace contextRef="#ctx0" brushRef="#br0" timeOffset="98484.23">11980 15577 1670 0,'0'0'0'0,"0"0"0"0,0 0 0 0,0 0 53 0,0 0 1 15,0 0-1-15,27-3 1 0,-21-2-38 0,5-1 2 16,0 3 138-16,32-30-33 16,-26 13-63-16</inkml:trace>
  <inkml:trace contextRef="#ctx0" brushRef="#br0" timeOffset="98696.65">12256 15165 1670 0,'0'0'0'0,"0"0"0"0,0 0 0 16,6 33 17-16,-1-19 1 0,1 3-1 0,-6-6 1 15,5 3-9-15,-5-3 1 0,6-3 84 16,-1 12-18-16,1-15 37 15,-1 1 1-15,1-3-36 16,-1 5-1-16,1-5-16 16,-1 5 1-16,1-5-40 15,-1 5 0-15,-5-8-22 0</inkml:trace>
  <inkml:trace contextRef="#ctx0" brushRef="#br0" timeOffset="98921.51">12352 15109 1583 0,'0'0'0'0,"0"0"0"0,0 0 0 0,28-14 39 0,-23 3 0 15,1 11 1-15,7-8 0 0,4 2-24 16,-4 1 0-16,-2-1-1 0,6 3 1 0,5 0 38 0,-11 3 1 16,-1 3 0-16,-4 3 0 0,-6 2-38 0,5 0 1 0,-5-2-2 15,0 0 2-15,0 5 15 0,-5 3-1 0,-1 0 1 16,-4 11 0-16,-1 11-20 0,-6-3 2 16,1-8-1-16,10 3 29 0,1-6-15 15,-1-13 7-15,-10 2 1 16,13-8-36-16,0 0 6 0,3-3 2 0,0 0 0 15,0-6 0-15,0 3-4 0,0 0 2 0,0-2 0 16,0-9-1-16,0-8 2 0,0-3 1 0,0 2-1 16</inkml:trace>
  <inkml:trace contextRef="#ctx0" brushRef="#br0" timeOffset="99236.53">12089 14418 1545 0,'0'0'0'0,"0"0"0"16,0 0 0-16,0-27 67 0,0 15 0 0,0 7 1 0,0 5 0 15,0 0-50-15,0 0 0 0,0-6 0 0,0 6 0 0,0-5 30 0,0 2 1 16,0 3-1-16,3 3 1 0,3 2-32 16,-1 1 0-16,-5-1 0 0,3 7-1 0,8 15 33 0,2 10 0 15,4 4 1-15,5 29-1 0,0 5-32 16,-6-5 0-16,1-1-1 0,-1-10 1 0,6-1 16 15,-6-10 0-15,1 5 1 0,5 2 0 0,-6-2-21 16,-5 0 2-16,0-8 70 0,38 133-29 16,-30-100-56-16,-8-8 0 0,0-15 8 15,-5-10 0-15,-1-3 0 0,-5 2 0 0,6-8-3 0,-1-2 1 16,1 2-1-16,5-8 1 0,-6-3 9 16,-5-6 0-16,6-2 0 0,-1-6 1 0,-5-8-7 0,-5 0 0 15</inkml:trace>
  <inkml:trace contextRef="#ctx0" brushRef="#br0" timeOffset="99590.53">12544 15076 1934 0,'0'0'0'0,"0"0"0"0,0 0 0 0,0 0 131 0,0 0 2 16,27 8-1-16,-21-8 1 0,5 0-120 0,-6 0 1 16,1 0-1-16,-1-6 2 0,0 4 87 0,1-1 1 15,-3 3 0-15,5-3 1 0,0 0-89 0,-2 1 2 16,-4-1 0-16</inkml:trace>
  <inkml:trace contextRef="#ctx0" brushRef="#br0" timeOffset="99757.49">12495 15376 1784 0,'0'0'0'0,"0"0"180"0,0 0 2 16,0 0-21-16,32-19-1 0,-21 8-160 0,6-6 0 16,5 0 45-16,-6 3 0 0,0 3 0 0,-10 11 0 15,-1 0-30-15,-2 0 2 0,0-5-1 0,0 5 8 16</inkml:trace>
  <inkml:trace contextRef="#ctx0" brushRef="#br0" timeOffset="99907.32">12599 15544 1821 0,'0'0'0'0,"0"0"0"0,0 0 0 15,5 25 35-15,0-20 1 0,-2-2-2 0,5 0 2 16,1 0-21-16,-4-1-1 0,-2 1 1 0,2-3 1 0,1-3 39 0,-3 1 0 16,2-4 0-16,6-2 22 15,0-1-54-15,-3-7 27 0,17-32 1 16,-20 23-42-16,28-67 1 15</inkml:trace>
  <inkml:trace contextRef="#ctx0" brushRef="#br0" timeOffset="100547.09">12815 14641 1746 0,'0'0'0'0,"0"0"0"15,0 0 0-15,0 0 36 0,-6 34 1 0,6-23 0 16,-5 3 0-16,-6 5-23 0,5 3 2 0,-5 6-1 16,0-5 0-16,1-1 33 0,4-3 2 0,-5 1-2 15,0-3 1-15,6-3-32 0,-1-1 0 0,-2-7 0 0,5 0 0 16,-2 2 1-16,-1-2 1 0,4-1 0 16,2-2 0-16,0 0-9 0,-3-1 0 0,3-2 0 0,0 0 2 15,0 0-2-15,0 0 1 0,0 0-1 0,0 0 1 16,0 0-4-16,0 0 0 0,0 0-1 0,3 0 2 15,5 3 1-15,0 3 0 0,0-1 0 0,-2 1 1 16,-1 5-4-16,6 0 1 0,0-2-2 0,0 4 2 16,0 7-5-16,-6-9 0 0,1 0 1 0,-1 0 0 15,1 1-1-15,-6-4 1 0,5 3-1 0,-5-5 0 16,6-1 1-16,-6 1 2 0,5-1-1 0,-5-5 1 16,0 3-2-16,0 0 1 0,0 0-1 15,0-1 0-15,0 1 9 0,0 0-1 0,0-3 0 0,0 0 1 16,0 0-5-16,0 0 1 0,0 0-1 0,0-3 1 15,0 0 9-15,0 3 3 0,0 0-1 0,-5-2 0 16,5-4-9-16,0 3 0 0,0 3 0 0,-6-11 1 0,1 6 9 16,-1-7 2-16,1 7-1 0,5-3 0 15,0-1-9-15,-6 1-1 0,6 2 0 0,0-5 0 0,0 6 2 16,0-1-1-16,0 6 0 0,0 0 1 0,0 0-7 16,0 0 2-16,0 0 0 0,6-6 0 0,-1 4-1 0,1-1-1 15,-1 0 1-15,6-5 1 0,6-1-4 0,-1 1 2 16,1 0-1-16,-1 2 0 0,3-5-1 15,0 0 0-15,-5 8 1 0,0-5-1 0,-3-1-1 16,-3 4 1-16,0 5-1 0,0 0 1 0,-2-3-4 16,-4 3 1-16,1 3-1 0,0 2 1 0,-3-2-1 15,0-3 1-15,0 0-1 0,0 6 1 0,0 5-1 0,-3 0 0 0,0 0 0 16,-2 3 1-16,-1 5-1 0,1 1 0 0,0-3 0 16,-4-3 1-16,1-6-1 0,3-2 0 0,5-1 0 15,-6-2 0-15,3 0 0 0,1-1 0 0,-1 4 0 0,3-6 0 16,0 6 0-16,0-6 0 0,0 5 0 15,-3-5 0-15,0 0 0 0,1-5 0 0,-1 5 0 16,3-6 0-16,0 6 1 0,-3 0 0 0,1 0 1 16</inkml:trace>
  <inkml:trace contextRef="#ctx0" brushRef="#br0" timeOffset="100805.63">12842 15078 1545 0,'0'0'0'0,"0"0"0"0,0 0 0 0,0 0 40 16,6 0 1-16,-1 0-1 0,1 0 0 15,-6 0-24-15,5 0 0 0,-5 0-1 0,5 0 2 0,-5 0 34 0,0 0 0 16,0 0 1-16,0 0 0 0,0 0-35 15,0 0-1-15,0 0 1 0,0 6 1 0,0 0 11 0,0-1 2 16,0-5-2-16,0 0 1 0,0 6-16 16,0-6-1-16,0 5 0 0,0-2 2 0,0 3-8 0,-5-4 0 15,5 1-1-15,-5 0 1 0,5 0-3 16,0 0 1-16,0-1-1 0,0 1 2 0,0 0-3 0,0 0 2 16,0-3-1-16,0 0 1 0,0 0-2 15,0 0 1-15,0 0-1 0,5 0 0 0,0-3 0 16,1 0 0-16,-6 0-1 0,5 1 2 0,1-1-2 15,5 0 0-15,-3 0 0 0,-2 0 1 0,-4 1-1 0,1 2 0 16,-3 2 0-16,0 4 1 0,0-3-2 0,0 0 1 16,0-3 0-16</inkml:trace>
  <inkml:trace contextRef="#ctx0" brushRef="#br0" timeOffset="100959.09">12484 15569 1595 0,'0'0'0'0,"0"0"80"16,0 0 1-16,0 0 58 16,0 0 0-16,0 0-139 0,0 0 0 15,0 0 44-15,0 0 0 0,0 0-1 0</inkml:trace>
  <inkml:trace contextRef="#ctx0" brushRef="#br0" timeOffset="101140.98">12905 15262 1431 0,'0'0'0'0,"0"0"0"0,0 0 91 0,-14 42 0 16,9-25 46-16,-17 38 1 15,17-43-25-15,-6 15 2 16,5-15-52-16,-5 15 1 16,11-21-19-16,-5 5 1 15,-1-8-18-15</inkml:trace>
  <inkml:trace contextRef="#ctx0" brushRef="#br0" timeOffset="101373.92">12932 15287 1494 0,'3'0'0'0,"8"-5"0"0,0-1 0 0,0-2 10 0,-3-1 0 0,0 4 1 15,6 2 0-15,-3-2-4 0,0-1-1 0,0 6 1 16,0 0 1-16,0 0 9 0,-6 0 0 0,-5 0-1 16,6 0 1-16,-6 0-8 0,5 0 1 0,-5 6 0 15,6 7 44-15,-6 4-9 16,0 0 26-16,-6 11-1 15,1-12 19-15,-23 57 1 16,17-51-75-16,-16 37 0 0,16-48-15 16,-11 17 20-16,17-20 1 0,-3-2-1 0,-6 5 1 15,0-6-11-15,3 1 1 0,3-6 1 16,-3-3 43-16,3 0-10 0,-3-2 25 16,-5-29 1-16,5 12 0 15,-22-84 0-15,27 59-71 0</inkml:trace>
  <inkml:trace contextRef="#ctx0" brushRef="#br0" timeOffset="102277.78">13140 15273 1960 0,'0'0'0'0,"0"0"0"0,0 0 76 16,47 31 1-16,-25-14 13 0,44 50 3 16,-45-45-1-16,29 34 0 15,-39-37-22-15,16 6 1 16,-22-16-9-16,6 16 1 16,-5-25-12-16,-1 0 1 15,-5 0-6-15</inkml:trace>
  <inkml:trace contextRef="#ctx0" brushRef="#br0" timeOffset="102492.48">12538 15240 1871 0,'0'0'0'0,"0"0"0"0,0 0 0 0,11 25 26 0,-11-19 1 0,6-1 0 0,5 1 0 15,0-6-15-15,-6 5 2 0,1-5-2 0,10 0 2 16,11-5 24-16,-2 5 1 0,-6-11 0 0,22-12 1 16,8-2-25-16,-5 3 1 0,0 5 0 0,-3-2-1 15,-3 2 7-15,-5 3-1 0,6-3 0 0,-1-5 1 16,-5 5-11-16,-6 4 0 0</inkml:trace>
  <inkml:trace contextRef="#ctx1" brushRef="#br0">9098 4308 0</inkml:trace>
  <inkml:trace contextRef="#ctx0" brushRef="#br0" timeOffset="112487.54">13064 14736 614 0,'0'0'0'0,"0"0"8"0,0 0 0 15,0 0 33-15,0 0-1 16,0 0 22-16,0 0 1 16,0 0 9-16,0 0 3 15,0 0-75-15,0 0 24 0,0 0 1 16,0 0 0-16,0 0 16 0,0 0-23 16,0 0-18-16,0 0 38 0,0 0 0 15,0 0-38-15,0 0 49 0,27 22-1 16,-21-22-48-16,-1 6 58 0,-5-6 1 15,0 5-59-15,0-5 28 0,0 0 1 16,0 0 40-16,0 0-56 16,0 0-13-16,0 0 22 0,0 0 2 0,0 0-2 15,0 0 19-15,0 0-25 16,0 0-16-16,0 0 18 0,0 0 1 0,0 0 1 16,0 0-1-16,0 0-9 0,0 0 0 0,0 0 0 15,0 0 1-15,6 11 3 0,-1-2 0 0,1 2 0 16,-6 11 0-16,-6 9-6 0,6 8 1 0,0-11 0 15,0 8 0-15,-5-11 3 0,-1-3 1 16,1 1-1-16,-1-1 0 0,1-3-4 0,-1-2 0 16,1-6 0-16,5 3 0 0,0 3 3 0,-6-6 0 15,6 0 1-15,-5-5 0 0,5 5-5 0,0-6 0 16,0-5 0-16,0 3 1 0,0 0 3 0,0 0 0 0,0-3 1 16,0 0-1-16,0 0-4 0,0 0 1 0,0 0-2 15</inkml:trace>
  <inkml:trace contextRef="#ctx0" brushRef="#br0" timeOffset="112708.47">13097 15026 1494 0,'0'0'0'0,"0"0"0"0,0 0 0 0,0 0 32 0,0 0 0 16,0 0 0-16,32-20 0 0,-15 9-18 0,-1 0 0 0,-2 0 1 15,11-6-1-15,5-8 32 0,-3 3 2 0,0 5-2 16,1 0 1-16,-1 6-32 0,-5 3 2 0,-5-1 0 15,-1 1 0-15,0 2 12 0,-5 6 1 0,-5 0 1 16,-1 0-1-16,1 0-17 0,-6 0 1 16,5 6-1-16,-5 0 2 0,6-4-5 0,-6 1 0 0,-6 3 0 15,1 10 0-15,-6 4-3 0,0-3 0 0,0-3 0 16</inkml:trace>
  <inkml:trace contextRef="#ctx0" brushRef="#br0" timeOffset="112997.17">13264 15014 1494 0,'0'0'0'0,"0"0"0"0,0 0 0 16,0 0 24-16,0 0 1 0,0 0-2 0,0 0 2 16,0 0-14-16,0 0 1 0,0 0 1 0,0 0-1 0,0 0 23 15,0 0 1-15,0 0 0 0,0 0 0 16,0 0-22-16,0 0 1 0,0 0-1 0,0 0 2 0,0 0 4 15,0 0 2-15,0 0-1 0,0 0 0 16,0 0-10-16,0 0 1 0,0 0-1 0,2 6 0 16,7 0-4-16,1 5 1 0,-4-3-2 0,-6 6 2 0,0 11-3 15,0-3 0-15,0 3 1 0,-11 14 0 0,6 0-2 16,2-8 1-16,0-9 7 0,-11 45-9 16,12-45 6-16,-9 31 1 15,8-36 2-15</inkml:trace>
  <inkml:trace contextRef="#ctx0" brushRef="#br0" timeOffset="113953.88">13556 15031 1545 0,'0'0'0'0,"0"0"0"0,0 0 0 0,0 0 27 15,0 0 1-15,28 34-1 0,-28-23 1 16,5-3-16-16,6-2 2 0,-5-1-1 0,5 6 0 0,-6 0 32 15,6-2 1-15,-5 2-1 0,-6 6 1 16,5-1-30-16,6-4 1 0,-6-1 0 0,1 3-1 16,-6-3 14-16,5-6-1 0,-5 1 0 0,0 5 1 0,0-5-16 15,0-1-1-15,0-2 1 0,0-3 0 0,0 0-2 16,0 0 0-16,0 0 0 0,0-3 1 0,0 0-7 16,0 3 2-16,0 0 0 0,-5-5 0 0,5-4 0 0,-6-2 1 15,6 0-1-15,0-11 1 0,0-9-4 0,0 1 1 16,0 2-1-16,-5 5 2 0,5 4-4 15,5 5 1-15,1 6-1 0,-6-3 1 0,-6 5-2 0,6 6 1 16,6-8-1-16,-1-1 2 0,1 4-1 0,-6 2 1 16,5 3-1-16,-5-3 0 0,6 0-1 0,5 1 2 15,-6-1-2-15,6 0 1 0,0 3 1 0,-3 0-1 0,1 0 1 16,-4 0 0-16,0 0-2 16,1 3 2-16,-3 2-1 0,-1 6 0 0,1 1 1 0,-3-4 0 15,0 3 0-15,-3 3 0 0,-2 8-2 0,-1 1 2 16,1-4-1-16,-9 9 0 0,1 5 1 0,2-8-1 0,0-2 1 15,-6-7 0-15,6-7-2 0,0-4 2 16,11 1-1-16,-5-1 0 0,5-2 1 0,-6 0-1 0,6-3 0 0,0-3 1 16,0 0-2-16,0 1 1 0,0 2 0 15,6-11 0-15,10-12-1 0,1-2 2 0,5 0-1 16</inkml:trace>
  <inkml:trace contextRef="#ctx0" brushRef="#br0" timeOffset="114312.09">14068 14374 1784 0,'0'0'0'0,"0"0"0"0,0 0 0 0,0 0 33 16,0 0 1-16,0 0 0 0,0 0 1 0,0 0-21 16,0 0 1-16,0 0 113 0,0 0-28 15,0 0-24-15,0 0 0 16,0 0-76-16,0 0 0 0,0 0 17 0,0 0 1 15,0 0-1-15,0 0 1 0,0 0-8 0,0 0 0 16,-8 28 0-16,-49 103 0 0,2 11-3 0,11-37 0 16,11-40-1-16,11-24 2 0,11-18-3 15,6-9-1-15,2-1 1 0,3 7 0 0,6 2-1 16,2-5 0-16,-3 2-1 0,1 23 2 0,5 3-3 0,0-9 2 16,0 6-1-16,0 8 4 0,0-11-4 15,-6-9 3-15,22 57-1 16,-21-57 1-16,10 46 0 0,-10-57-6 15,5 1 0-15,-6-6 2 0,1-9 1 0,-1 1 0 16,1-6 1-16,-6 0-2 0,5 0 0 16,-5-6 1-16,6 6 6 0,-6-5-3 15,0-1 6-15</inkml:trace>
  <inkml:trace contextRef="#ctx0" brushRef="#br0" timeOffset="115070.75">13849 15000 1847 0,'0'0'0'0,"0"0"0"0,0 0 0 0,0 0 36 15,39-27-1-15,-23 15 1 0,17-15 1 0,11-4-22 16,-11 6 1-16,-9 5 113 0,42-38-31 16,-44 41-21-16,38-13 0 15,-44 24-40-15,12 6 1 16,-17 0-11-16,11 22 1 0,-17-11-14 15,22 23 0 1,-18-15-14-16,2 15 0 0,0 2 7 0,-3-3 0 16,0-2 0-16,-3-9-1 0,1 1-1 15,-1-4-1-15,4-2 1 0,2 5 0 0,-3 3 1 16,-3-3 0-16,1 9-1 0,-4 0 1 0,7 8-3 16,2-14 2-16,-11-3 10 0,0 42-8 15,0-42 7-15,0 12-1 16,0-23 4-16,-6 20 0 15,1-23 3-15,-12 11 0 16,12-13 3-16,-28 8-1 16,16-14-1-16,-40-17 2 15,30 3-1-15,-55-50 2 0,49 36-24 16,0-11 0-16,11 3 10 0,6 3 1 0,-1 2 0 16,1 9 1-16,5 2-6 0,5-2 1 0,4 5 0 15,-9 6 1-15,5 3-3 0,6 2 1 0,0 1 0 0,0 5 0 16,0 0-2-16,0 0 0 0,0-6 1 0,0 6-1 15,0 0-1-15,0 0 1 0,0 0-1 0,6 0 2 16,-1 0-3-16,1 0 1 0,-6 0 1 0,2 6-1 16,1 5-1-16,2 3 1 0,1 0-1 0,-1 0 1 15,-2-3-2-15,0-3 1 0,0 1 1 0,-3-1-1 16,0-3-1-16,0-2 0 0,0 3 0 0,0-1 0 16,0-2 1-16,0 3-1 0,0-6 0 0,0 0 0 15,0 0-1-15,0 0 1 0,0 0 0 0,0-9 0 0,0 4-1 16,0-4 1-16,2-2 1 0,9-8-1 0,3-6-1 15,0 2 1-15,-3 7-1 0,-6 10 1 0,1 1-1 16,-1-1 1-16,-2 6-1 0,2-8 1 0,1 2-1 16,-1 3 1-16,1 6-1 0,-1 0 1 15,6-3-1-15,0 0 2 0,-11 3-2 0,6 11 1 0,-1-9-1 16,0 6 1-16,-5-2 0 0,6 10 0 0,-6 1-1 16,0-4 1-16,0 1-1 0,0 5 1 0,-6 3-1 15,6-11 1-15,0 0-1 0,-5 6 2 0,0-4-1 16,5-7 0-16,-11-1 1 15,11-8-1-15,0 0 1 0,0 0-2 16,0 0 0-16,0 0 2 0,0 0-1 16,0-3 0-16,21-27 1 0,18-23-1 0,-6-6 0 0</inkml:trace>
  <inkml:trace contextRef="#ctx0" brushRef="#br0" timeOffset="115257.78">14462 14566 2173 0,'0'0'0'0,"0"0"0"0,0 0 0 0,0 0 50 15,44-11-1-15,-27 11 0 0,4 0 2 16,1-3-34-16,-2 3-1 0,-4 0 1 0,-2 0 0 0,-3 0 46 0,-6 0 0 16,1 0 0-16,-1 0 0 0,-2 8-46 15,-1-2 1-15,1 5 78 0</inkml:trace>
  <inkml:trace contextRef="#ctx0" brushRef="#br0" timeOffset="116095.08">14413 14956 2161 0,'0'0'0'0,"0"0"0"0,0 0 0 0,33-17 48 16,-17 12 1-16,1-4 63 0,43-44-99 15,-33 34 132-15,47-42 0 16,-52 44-64-16,16-33 1 15,-27 44-54-15,0 6 2 16,-11 0-19-16,-11 3 0 16,6 5-10-16,-36 48 0 15,24-31-2-15,-32 50 0 0,36-44 1 16,2-3 0-16,2-6-3 0,4-5-1 0,-1-1 1 16,6 4 0-16,0 2-1 0,-5-11 2 0,-1 6-1 15,6 8 0-15,0-5-1 0,0-1-1 0,0-5 1 16,0 3 1-16,0 0-1 0,-5-6 1 0,5 0-1 15,0 3 1-15,-5 2 1 0,5-10 0 0,0 0-1 0,0-6 1 16,0 0 0-16,0 0 0 0,0 0-1 0,0-3 2 16,0 0 0-16,0 3 0 0,0 0 0 0,0-11 1 15,0 0-1-15,5-9 1 0,0 4-1 0,6-18 1 16,0-2-1-16,0 8 1 0,-5 3 0 16,2 8 0-16,0 6-2 0,-5 6 2 0,-3 5 0 0,5 0 0 15,1 0-1-15,-3 5 1 0,-3-5 0 0,0 0 0 16,0 0-1-16,0 0 1 0,0 0 0 0,2 6 0 0,4 2-1 15,-1 3 1-15,-2 0 0 0,0 12 0 16,0-4-1-16,-3 3 1 0,0-5 0 0,0 0 0 16,0-12-1-16,0 1 1 0,0-3 0 0,0-3 0 15,0 0-1-15,0 0 1 0,0 0 0 0,0 0 0 0,0 0-1 16,0 0 1-16,0 0 0 0,2-6 0 0,6 3-2 0,1-8 2 16,-4 0 0-16,1-11 0 0,-4-3-1 0,1 2 1 15,0 1 0-15,-3 8 0 0,0 3-1 0,0 6 1 16,0 5 0-16,3-6 0 0,2-2-1 0,-2 5 1 15,-3 3-1-15,0-3 1 0,0 3-1 0,0 0 1 0,0 0-1 16,3 0 1-16,2 0-1 0,-5 0 1 0,0 0-2 16,0 3 2-16,0 8-1 0,0-5 1 0,0-1-1 15,5 1 1-15,1 2-4 0,5 3-1 0,-6-2 1 0,-5-4 0 16,0-2 1-16,0 0 0 0,0-1-1 16,6 4 1-16,-1-6-4 0,-5 0 2 0,0 0-1 0,0-6 0 15,0 4 2-15,0 2-1 0,0 0 1 0,6-9-1 16,5-2 1-16,5 0-1 0,1 3 1 0,-6-3-1 15,5-3 1-15,-5 0 1 0,-6 5-1 0,6 7 1 16,0 2-1-16,-5 0 1 0,-1-3 0 0,1 3-1 16,-1 0 1-16,1 0 1 0,-4 0-2 0,7 0 2 0,-1 0 2 15,-3 3 0-15,1 2 0 0,-4 3 0 16,1 4 0-16,0-4 0 0,0-2 0 0,-6 5 0 0,-8 8 0 16,-5 1 0-16,-4-1 0 0,-10 15 1 15,-3 10-1-15,1 1 0 0,-1-6 0 0,-6-3 6 16,9-11-1-16,3-3 2 15,-66 48 0-15,71-48-1 16,-27 26 0-16,43-37 2 0,1-6 0 16,5-5 31-16,33-16 1 15,0-7-40-15,117-71 32 16,-84 52 1-16,10-11-1 0</inkml:trace>
  <inkml:trace contextRef="#ctx1" brushRef="#br0" timeOffset="13565.5">6762 8541 0</inkml:trace>
  <inkml:trace contextRef="#ctx0" brushRef="#br0" timeOffset="116727.88">15081 14577 2186 0,'0'0'0'0,"0"0"0"16,0 0 0-16,27-11 86 0,-5 5 0 0,-3 1 1 16,9-3 0-16,5-4-70 0,-3 4 1 0,0 0 0 15,3-3 0-15,-6-1 77 0,-5 7 1 0,0-1-1 16,-6 1 1-16,-5 2-80 0,-5 3 1 0,-1 0 0 15,1-3 1-15,2 3 8 0,-3 0 1 0,-2 0 0 0,0 0 0 16,-3 0-15 0,0 0 1-16,-3 0 0 0,0 3 0 0,1 2-8 0,-1-2 0 0,0-3 1 15,-5 0 0-15,0 3-3 0,-3 5 1 0,5 4 0 16,-10 1 0-16,-1 1-4 0,1 0 0 16,-1-3 0-16,1 31 0 15,5-8-1-15,-27 110 1 16,16-85 0-16,3 11 0 0,2-6 0 15,1 0 0-15,-6 0 0 0,0 8 0 0,6-5 0 16,5-14 0-16,-22 92 0 0,22-109 0 16,0-3 0-16,0 4 1 0,11-18-1 0,0-5 0 15,-5-3 0-15,5-5 1 0,-6-9 0 0,6 0 1 16,6 0-1-16</inkml:trace>
  <inkml:trace contextRef="#ctx0" brushRef="#br0" timeOffset="116916.6">15253 15012 2098 0,'0'0'0'0,"0"0"0"0,0 0 0 0,11 41 68 0,0-10 1 15,-5 2-1-15,-1 9 1 0,6 3-51 0,-5-9 0 16,-6-11 192-16,11 34-35 16,-11-46-49-16,10 7 1 15,-10-20-85-15,0 11 0 16,0-11-42-16,0-5 12 0,0-1-1 15</inkml:trace>
  <inkml:trace contextRef="#ctx0" brushRef="#br0" timeOffset="117081.26">15429 14892 1922 0,'0'0'0'0,"0"0"0"0,0 0 0 0,0 0 81 0,0 0 1 0,30 17-2 15,-17-9 2-15,6 6-64 0,-2 3 0 0,-1-4 0 0,1 10 0 16,5-1 38-16,0-2 0 0,-12-9 0 0,-10 5 1 15,11 1-41-15,-5-3 2 0,-1-8-1 0,1-1 1 16,-6 6 30-16,0-2 2 0,0-4-1 0,-6 1 0 16,6-3-32-16,-5-3 0 0,5-3 0 0</inkml:trace>
  <inkml:trace contextRef="#ctx0" brushRef="#br0" timeOffset="117289.12">15727 14455 2048 0,'0'0'0'0,"0"0"0"0,33 8 0 0,-25-8 71 0,-3 0 1 16,-2 0 0-16,8 0 1 0,3 3-55 0,-3 2 0 0,-6 1 0 16,6-6 0-16,0 0 77 0,5 0 2 0,-10 0-1 15,5 0 1-15,-6 0-81 0,-5 0 1 0,6 0 0 16,-6 0 1-16,0 0 2 0,0 0 0 15</inkml:trace>
  <inkml:trace contextRef="#ctx0" brushRef="#br0" timeOffset="117563.78">15612 14733 1960 0,'0'0'0'0,"0"0"135"0,60-33 0 0,-35 13 70 16,60-41-1-16,-55 36-204 0,-8 3 0 15,-6 5 58-15,0 6 1 0,-5 2-1 0,0 7 0 16,-5-4-41-16,-6 0 1 0,5 4 0 0,-10 4 0 16,5 4-10-16,-6-3 1 0,6-3 0 0,0 0 0 15,-5 0-4-15,5 3 1 0,-6 5 7 16,-21 45-10-16,16-36-2 16,-14 33 0-16,20-34-2 15,5 35 1-15,0-35 0 16,19 46 0-16,-13-46 0 15,5 20 0-15,-11-27 0 16,10 2 0-16,-10-8 0 16,0 8 0-16,0-11 2 15</inkml:trace>
  <inkml:trace contextRef="#ctx0" brushRef="#br0" timeOffset="117742.5">15888 14594 1997 0,'0'0'0'15,"0"0"104"-15,0 0 2 16,0 0 60-16,17 61 0 16,-17-39-65-16,0 65 1 15,-6-71-57-15,1 15 1 16,-1-28-15-16</inkml:trace>
  <inkml:trace contextRef="#ctx0" brushRef="#br0" timeOffset="118278.92">15601 14903 1947 0,'0'0'0'0,"0"0"0"0,0 0 0 0,0 0 69 0,0 0 2 0,0 0-2 0,0 0 2 16,0 0-53-16,0 0 0 0,27 25 0 0,-16-25 0 0,6-5 48 15,-1-1 0-15,1-2 77 16,29-29-133-16,-30 21 25 15,34-43-1-15,-34 42-30 16,28-13 0-16,-33 24-4 16,22-10 0-16,-28 10-4 15,23 0 0-15,-23 6-1 16,11 6 0-16,-10-3-1 16,-1 13-1-16,-5-4 1 15,-16 49 1-15,5-36 5 0,-5 14 0 0,-12-3-4 16,6-5 2-16,0 2 0 0,-5 3 0 0,-3 1-1 15,3-4 1-15,-6 0 0 0,-6 9 1 16,7-6 0-16,10-8-1 0,-6-3 1 16,6-2 1-16,1-7-1 0,10-10 0 0,5-1 0 15,1 1 1-15,5-6-1 0,0 0 1 0,-6 0-1 16,6 0 1-16,0 0-1 0,0 0 1 0,0 0-1 16,28-45 1-16,15-7 0 0,7-1 0 0,-4 5 0 0,-5 4 1 15,-2 8-1-15,-9 8 0 0,-3 3 1 0,66-51 0 16,-60 51 0-16,57-30 1 15,-65 44 5-15,32-6 0 16,-46 14 10-16,6 3 1 0,-17 3 17 16,0 30 2-16,-6-10-37 15,-27 66 24-15,17-56 0 0,-9-5-1 0,3 8 1 16,6 0-13-16,2-2 1 0,-5 2 1 0,-5 11-1 16,2-8 8-16,8-14 1 0,-2 9 0 0,-6-6 16 15,0-6-20-15,5-3 123 16,-21 9 1-16,22-28-66 15,-6 0 2-15,8 0-50 0,-35-11 1 16</inkml:trace>
  <inkml:trace contextRef="#ctx0" brushRef="#br0" timeOffset="118463.65">15678 15078 2161 0,'0'0'0'15,"0"0"0"-15,27 23 0 0,-2-15 72 16,2 0-1-16,3 4 1 0,6-1 0 0,2 3-54 0,-5-9 0 0,-6 6 0 15,6 3 0-15,0-3 56 0,-3-5 1 0,3-3 0 16,2 11 1-16,1-9-58 0,-9 1-1 0,1-1 1 16,5 1 0-16,-6-6 12 0,0-6 0 0,-2 6-1 15,-3 0 1-15,0-5-16 0,-6-1-1 0</inkml:trace>
  <inkml:trace contextRef="#ctx0" brushRef="#br0" timeOffset="118773.04">16277 14675 2224 0,'0'0'0'0,"0"0"157"0,0 0 1 0,30-3 125 0,14-8 1 16,-22 2-156-16,63-19 0 15,-69 20-128-15,-5 5 32 0</inkml:trace>
  <inkml:trace contextRef="#ctx0" brushRef="#br0" timeOffset="119099">16209 15090 2287 0,'0'0'0'0,"0"0"0"0,0 0 0 0,0 0 66 0,32 19 0 0,-21-22 0 15,3-8 1-15,5 0-49 0,0-6 0 0,-2 1 0 16,7-9 0-16,6-9 55 0,-2 9 0 15,-6 6 82-15,32-26-146 0,-37 26 47 16,10-20 0 0,-21 33-41-16,-1 6 1 0,-2 0-12 15,-3 0 2-15,0 0-6 16,-3 17 0-16,-2 19 0 0,-6 0 0 0,5 9 0 0,-10-4 1 16,10 4-1-1,6-9 0-15,6-8 0 0,-12 3 1 0,6-6-1 16,0-6 0-16,6 6 0 0,-12-5 0 0,12-4 0 0,-6-4 0 15,5-1 0-15,-5 0-1 0,6 0 1 0,-6-5 0 16,0 2 0-16,0-5 0 16,16-9 0-16,-10 6 0 0,-1 0 0 15,1-8 0-15,7-6 0 0,4-6 0 16,-4 1 0-16,1-23 0 0,3-5 0 0,-4-1 0 0,-2 15 0 16,-3-6 0-16,3 6 0 0</inkml:trace>
  <inkml:trace contextRef="#ctx0" brushRef="#br0" timeOffset="119412.63">16619 14368 1985 0,'0'0'0'0,"0"0"0"15,0 0 0-15,0 0 75 0,0 0 0 0,27 0 0 16,-21 0 0-16,-1 0-57 0,1 0 0 0,-1 6 0 15,6-1 0-15,0 1 66 0,0-6 1 0,-5 6-1 16,-1-4 0-16,6 7-67 0,-5-1 1 16,-1-2 0-16,-5 10 0 0,5 7 28 0,1-1 0 0,-1 3 0 0,-5 8 22 15,6 9-45 1,-6-8 25-16,-6 55 1 0,6-67 5 16,0 31 1-16,0-39 7 15,0 11-1 1,0-17-6-16,0 17 0 0,0-19-7 15,-5-3-1-15,5-6-26 16</inkml:trace>
  <inkml:trace contextRef="#ctx0" brushRef="#br0" timeOffset="119628.11">16485 14736 2135 0,'0'0'0'0,"0"0"76"0,0 0 2 16,0 0 47-16,44-3 1 15,-31-2-36-15,64-34 0 16,-50 22-90-16,61-42 20 0,-61 37 1 0,-5 3 1 16,0-1-1-16,-8 6-10 15,-3 9 0-15,-3-1 1 0,0 3-1 0,-5 0 0 16,-3 1 0-16,0 4 0 0</inkml:trace>
  <inkml:trace contextRef="#ctx0" brushRef="#br0" timeOffset="119759.54">16447 15056 1834 0,'0'0'0'0,"0"0"0"0,0 0 0 0,0 0 61 0,27 9 1 0,-16-12-2 0,0-3 2 15,11 1-45-15,-3-4 1 0,3-2 0 0,16-33 140 16,3 5-17-16,-5 5-62 16,62-52 1-16,-70 64-66 15</inkml:trace>
  <inkml:trace contextRef="#ctx0" brushRef="#br0" timeOffset="120084.05">16800 14769 1407 0,'0'6'0'0,"0"-1"93"0,-6 9 1 16,1-5 63-16,-1 21 0 16,1-24-157-16,-1 22 0 0,-5 8 53 0,6 0 0 15,-6-2 0-15,0 7-1 0,0-4-35 0,6-10 0 16,-1 4 0-16,1 8 1 0,-1-14 4 15,6-5 2-15,0 5-2 0,0-9 2 0,-5 1-13 16,10-9 1-16,1-5 1 0,-6 3-1 0,5-1 12 16,-5-2-1-16,6 3 1 0,-1-6 0 0,1-6-12 15,4 3 0-15,1 1 0 0,11-15 1 0,6-3 9 16,5-5 2-16,-1 3-1 0,-10 5 1 16,-3 1-13-16,-2 5 1 0,-1-1 1 15,-5-2-1-15,0 3 13 0,0 0 1 0,0 11-1 0,-5 0 1 16,-6-5-13-16,5 5-1 0,-5-6 0 0,6 6 2 15,-6 0-11-15,0 0 0 0,0 0 1 0,5 0-1 16,-5-6-1-16,-5 4 1 0</inkml:trace>
  <inkml:trace contextRef="#ctx0" brushRef="#br0" timeOffset="120311.67">16961 14886 2072 0,'0'0'0'15,"0"0"147"-15,0 0 1 0,0 0 58 16,0 0 0-16,0 0-206 0,0 0 125 15,0 0 0-15,6 31-125 0,-1-23 0 0,1 6 34 16,-1 3 1-16,1-6 0 0,-1 0-1 16,1 6-19-16,4 0 0 0,7-3-1 0,-6 5 1 15,0 1 7-15,0-1 1 0,0-8-1 0,0 14 2 16,5 3-13-16,-2-3 1 0,-6-3-1 0,-3 1 2 16,1-1 8-16,-1-8 2 0,1 0-1 0,-6 0 0 15,0-3-10-15,0-6-1 0,0 1 0 16,0 2 1-16,0 1 17 0,0-4 0 15,0-2-1-15,0-3 1 0,0-3-16 0,0 1 1 0,0 2-1 16,-3-6 1-16,0-5-4 0,1-3 0 16</inkml:trace>
  <inkml:trace contextRef="#ctx1" brushRef="#br0" timeOffset="17630.41">9346 11229 0</inkml:trace>
  <inkml:trace contextRef="#ctx0" brushRef="#br0" timeOffset="120549.55">17093 14560 2412 0,'0'0'0'0,"0"0"0"16,32 17 0-16,-23-17 97 0,-4 6-1 15,1-1 98-15,32 26-193 0,-19-9 249 16,60 67-1 0,-57-50-107-16,28 101 2 0,-34-71-144 15,-5 18 0-15,-3-4 40 0,-2-2 2 0,-6-3-1 0,0-3 22 16,-6-14-41-16,-5-8-22 15,-2 0 0-15,2-11 22 16,0-3 0-16</inkml:trace>
  <inkml:trace contextRef="#ctx0" brushRef="#br0" timeOffset="134676.35">29039 11466 1494 0,'0'0'0'0,"0"0"36"0,0 0 0 0,0 0 0 16,0 0 1-16,0 0-22 0,0 0 0 0,0 0 0 16,0 0 1-16,0 0 58 0,-35 3 1 0,21 5-1 15,-35 20 1-15,-6 14-57 0,8 3 0 0,-5 7 0 16,3 1 0-16,5 6 40 0,9 5 1 0,-3 6-1 16,-4 5 0-16,10-6-41 0,-1 1 1 0,5 2 0 0,-2 15 0 15,6-6 21-15,2-1 1 0,3 18-1 16,-3-9 0-16,11-8-23 0,8-9 0 0,6-8-1 15,8-8 1-15,8 2 8 0,0-10 0 0,-3 2 0 0,6 0 1 16,8-6-14-16,3-2 1 0,6-3 0 0,7-5 1 16,3-9-8-16,-2-9 2 0</inkml:trace>
  <inkml:trace contextRef="#ctx0" brushRef="#br0" timeOffset="136189.91">28686 12243 2060 0,'0'0'0'0,"0"0"53"0,0 0-1 0,0 0 1 16,0 0 0-16,0 0-36 0,28-5-1 0,-20 5 1 16,5-6 1-16,12 1 43 0,5-1 1 0,3 6-2 15,5-6 2-15,6-5-45 0,-3 3 1 0,-11 0 0 16,-5 5 0-16,-6 0 13 0,-2-3 2 0,-4 4-1 15,-2-4 1-15,-8 6-20 0,0 0 2 0,-1 0-1 16,-2 0 1-16,0 0-6 0,0 0 0 0,0 0 0 16,-8 6 1-16,-6 5-4 0,-2 0 0 0</inkml:trace>
  <inkml:trace contextRef="#ctx0" brushRef="#br0" timeOffset="136330.31">28451 12750 2060 0,'0'0'0'0,"0"0"0"0,0 0 0 0,30 11 41 15,-11-11 2-15,6 0 0 0,8-11-1 16,5-6-26-16,6 1 0 0,2-4-1 0,1-8 2 0,5 1 40 16,2 1 1-16,-4-4-1 0,-4-4 1 15,-2 4-41-15,-8 7 1 0,-6 1 0 0,-3 0 0 0,-5 5 9 0,-6 3 0 16</inkml:trace>
  <inkml:trace contextRef="#ctx0" brushRef="#br0" timeOffset="136790.19">28935 12360 1934 0,'0'0'0'0,"0"0"0"15,-2 6 0-15,-1-1 35 0,3 6 1 16,3 1-1-16,-3 2 1 0,-3 2-22 0,3 1 1 0,3 0-1 16,-3 19 2-16,2 11 30 0,4 1 0 0,-1 2 0 15,-8-3 1-15,6-11-31 0,3-2 1 16,-1-1 0-16,-10 3-1 0,2-11 11 0,6 3 1 0,-1-5 0 15,-7 2 0-15,2-3-15 0,3-5 0 0,0 2 1 0,0-2-1 16,6-6-3-16,-4-5 0 0,1-1 1 0,0-2 0 16,0 2-5-16,-1-2 1 0,1-3 0 0,3-5 0 15,-1-1 1-15,-2 1-1 0,0-1 1 0,5-11 1 16,8-5-3-16,-2-3-1 0,-3 0 1 0,-6-9 0 16,-2 4-4-16,0 5 1 0,-1 0 0 0,-7-12 0 15,2 4-1-15,1 5 0 0,-7 3 1 16,1 3-1-16,3 5 1 0,2 6 1 0,0 3-1 0,-5-4 1 15,0 7-1-15,0 5 0 0,2 0 0 0,-2 0 1 16,-6 11-1-16,0-5 2 0,4 2-2 0,-18 17 2 16,1 11-3-16,-1-5 1 0,7 2 1 0,-7-5-1 15,12 3 0-15,2-6 1 0,-5 3-1 0,2-6 0 16,7-3 0-16,-1 4 0 0,0-1-1 0,2 3 2 16,1 3-2-16,3-9 1 0,2-7-1 0,3-4 2 15,3 0-2-15,2-8 0 0,-5 6 1 0,3-12-1 0,2 6-1 0,4-5 1 16,-1 2 0-16,8-14 1 15,14-5-2-15,6-11 1 0,0 2-1 0,-4-8 1 0,1 8-1 16,0 3 1-16,-6 3-1 0</inkml:trace>
  <inkml:trace contextRef="#ctx0" brushRef="#br0" timeOffset="136960.16">29132 12552 1897 0,'0'0'0'0,"0"0"0"15,0 0 0-15,0 0 38 0,0 39 0 0,0-14 1 16,0-2-1-16,0 7-24 0,0-7 2 0,0-1 0 15,0-3-1-15,0-7 29 0,0-1 1 0,0-6 0 16,0 4 0-16,-5 2-29 0,5-3 0 0,0 0 0 0,0-8 1 16,5 0 8-16,-5 0 0 0,0 0 1 0,0 6 0 15,0 0-14-15,0-6 1 0,0-6-1 0</inkml:trace>
  <inkml:trace contextRef="#ctx0" brushRef="#br0" timeOffset="137271.9">29187 12591 1709 0,'0'0'0'0,"0"0"0"0,0 0 0 16,0 0 32-16,0 0 2 0,27-11-2 0,-16 8 2 16,3 1-21-16,2 2 2 0,-2 0 0 0,5 0-1 0,1 0 32 15,-4 2 1-15,-2 4-1 0,5 5 2 16,0 6-33-16,-8 0 2 0,-6-3 0 0,1 5 0 0,-1 1 10 0,-5-4 0 16,-5 1 0-16,-6 2-1 0,0 4-13 0,-3-12 0 15,-2 6 0-15,-6 8 0 0,-3 5-4 0,1-2 1 16,-4-6-1-16,4-5 1 0,7-3-4 0,4-3 1 15,-4 0-1-15,1 0 1 0,5-2-1 0,11-6-1 16,0-1 1-16,0 1 1 0,0-3-4 0,0 0 1 16,0 0 1-16,0-3-1 0,0 1-1 0,0-1 0 15,5 0 0-15,23-8 1 0,10-6-2 0,3-2 0 16,-3 2 1-16,-2 6 0 0,-6 0-1 0,-3 5 0 16,1 1 1-16,-9-7 0 0,0 4-2 0,-5 5 1 15,-3 3 1-15,-6 0-1 0,-2 0 0 0,0 0 1 16,-1 0 1-16,1 0-1 0,0 0-1 0,0 0 1 0,-3 0-1 15,-3 0 0-15,0 0 2 0,0 0-1 0</inkml:trace>
  <inkml:trace contextRef="#ctx0" brushRef="#br0" timeOffset="137711.51">29532 12483 1784 0,'0'0'0'0,"0"0"0"16,0 0 0-16,0 0 67 0,0 0 0 0,27-6 1 16,1 1 0-16,10-18-50 0,6 4 0 0,-11-3 0 15,-1-1 0-15,-4 12 59 0,-9 8 1 0,-3-2-1 0</inkml:trace>
  <inkml:trace contextRef="#ctx0" brushRef="#br0" timeOffset="137859.6">29570 12867 1557 0,'0'0'0'0,"0"0"0"0,0 0 0 0,0 0 41 15,0 0 0-15,0 0-1 0,0 0 2 16,0 0-26-16,28 17-1 0,-23-17 1 0,12-6 1 0,10-13 61 0,0 2 1 16,1 0 0-16,4-16-1 0,-1 2-60 15,-10-2 0-15,-1 2 0 0</inkml:trace>
  <inkml:trace contextRef="#ctx0" brushRef="#br0" timeOffset="138537.35">29855 12547 1457 0,'0'0'0'16,"0"0"0"-16,0 25 0 0,-3-3 46 15,0 0 0-15,3-5 0 0,3-6 1 0,3 0-31 0,-4-5 1 16,-2 2 0-16,0-2 0 0,0-6 45 0,0 6 1 0,0-6 0 15,0 0 1-15,0 0-46 0,0 0 0 0,0 0 0 16,3-6 0-16,3 0 18 0,-1-5 1 0,1 3-1 16,-1-9 1-16,0-5-23 0,-2-3 2 15,0 3-1-15,2-12 0 0,1 3-1 0,-3 9-1 16,2 3 1-16,6-4-1 0,-3 7-5 0,3-1 1 16,-5 6-1-16,10-3 1 0,1-3-1 0,-7 6 0 0,7 0-1 15,13-6 1-15,0 3-2 0,0-2 0 16,-2 10-1-16,-1 0 1 0,-2 6-3 0,-4 0 2 15,4-5-2-15,-8 10 2 0,-1-5-3 16,-5 6 1-16,-3 0 0 0,0-1 1 0,-2 6-2 0,-3-2 1 16,-1-4 1-16,-7 12-1 0,-3 5-1 0,-3 0 1 15,-3 4-1-15,-13 4 1 0,-4 9 0 0,4-11-1 16,0 0 0-16,-1-3 1 0,-2-8 0 0,3-1-1 16,5-2 0-16,6-3 0 0,-1-5 1 0,3 0 0 15,9-6 0-15,-6-6 1 0,6 0-2 0,-1 6 0 0,1-5 0 0,5-9 2 16,-6 0 1-16,6 0 2 0,0-3-1 0,6-19 0 0,-1-8-1 15,1-4-1-15,-6 1 1 0,11 5-1 0,-6 9 4 0,-5-6 0 16,0-9 0-16,0-5 1 0,3 3-3 16,-6 0-1-16,-2-8 1 0,5-1-1 15,-6 4 1-15,1-4 0 0,-6 1-1 0,11-1 1 0,0 12-3 16,-6 8 2-16,6 5-1 0,0 4 1 16,0-1-2-16,-5 14 2 0,-1 1-2 0,12 2 1 15,-6 3-1-15,0 5 0 0,-6 3 0 0,6 0 1 16,0 1-8-16,0 2 1 0,0 0 0 0,0 0 0 0,0 0 0 15,0 0 1-15,0 0 0 0,6 22-1 0,-1 22-6 0,-5 15 1 16,6 5 1-16,5 6-1 0,-6 5 2 0,6 3 1 16,-6 8-1-16,9-5 0 0,-6-3-2 0,-2 0 2 15,-3 11-2-15,2 20 1 0,-2 2 2 0,-3-11 0 16,-3-5-1-16,3-3 2 0,-3-6-2 0,-2-11 1 16,-1 6-1-16,6 6 2 0,0-9-1 0,-2-14 2 15,-1-6-2-15,0-2 2 0,-2-14 3 0,-1-6 0 16,1-3 0-16,7-8 0 0,-2-2 0 0,-5-12 0 15</inkml:trace>
  <inkml:trace contextRef="#ctx0" brushRef="#br0" timeOffset="138982.45">30514 12257 1847 0,'0'0'0'0,"0"0"0"0,0 0 0 0,0 0 67 16,0 0 1-16,0 0 0 0,33-8 0 15,-27 5-50-15,5 3 0 0,-3 0 0 0</inkml:trace>
  <inkml:trace contextRef="#ctx0" brushRef="#br0" timeOffset="139165.18">30378 12633 1532 0,'0'0'0'15,"0"0"0"-15,0 0 0 0,0 0 79 0,0 0 1 0,27-11-1 16,-16 5 1-16,8 1-62 0,0-9 0 0,0 0 0 15,17-11 0-15,2-3 20 0,-16 9 0 0,0 2 0 16</inkml:trace>
  <inkml:trace contextRef="#ctx0" brushRef="#br0" timeOffset="139306.29">30498 12895 1545 0,'0'0'0'0,"0"0"0"15,0 0 0-15,0 0 38 0,0 0 0 0,0 0 0 0,0 0 0 16,33 8-23-16,-28-10 1 0,-5 2-1 0,17-12 1 16,5-4 24-16,0-12 1 0,-1 8-1 0</inkml:trace>
  <inkml:trace contextRef="#ctx0" brushRef="#br0" timeOffset="139694">31048 11837 1394 0,'0'0'0'16,"0"0"0"-16,0 0 0 0,0 0 34 0,0 0 1 15,0 0 0-15,0 0-1 0,-22 25-19 0,14-14 0 16,3 0-1-16,-17 11 2 0,-8 6 46 0,2 3 0 16,-2-9 0-16,-3-5 1 0,3 8-46 15,8-8 1-15,0 2 0 0,0-8 0 0,6 6 21 0,5-6 1 16,0-3 1-16,0 3-1 0,3-5-24 0,3-3 0 15,-1 2-1-15,3 4 1 0,3-9 4 0,0 0 2 0,-2 0-2 16,2 5 1-16,2 1-11 0,4-6 1 16,-3 0 1-16,2 5-1 0,3 1 2 0,3 5 1 0,-3 0-1 15,6 9 2-15,8 2-7 0,-6 6 1 0,1-3-1 16,-12 0 0-16,6 0-3 0,0 0-1 0,-3-5 1 16,-5 8 1-16,0-6-3 0,2-3 0 15,1-2 1-15,-6 0 0 0,-3-1 1 0,3-7 0 16,3 2 0-16,2 0 0 0,-2 0-1 0,-3-5 0 15,0-1 0-15,0-5 0 0,0 6 5 0,0-6 1 16,0 0-1-16,0 0 1 0,0 0-4 0,0 0 1 0,0 0-1 0,-3-6 1 16,1 1 5-16,-1-1 2 0</inkml:trace>
  <inkml:trace contextRef="#ctx0" brushRef="#br0" timeOffset="139893.49">30848 12238 1670 0,'0'0'0'0,"0"0"0"0,0 0 0 0,0 0 68 15,0 0 0-15,30-11 0 0,-16 5 0 0,11 0-50 16,-1-5 0-16,-4 6 0 0,-1-1 0 0,5 1 28 0,1-1 0 16,-3 3 0-16,-6 3 0 0,-5 0-30 15,-5 0 0-15,-1 0 1 0,1 3 0 0,-6 3 3 0,5-1 2 16,-5 1-1-16,0 5 0 0,-5 6-10 16,-1 2 1-16,1-2-1 0,-12 5 0 0,-5 9 4 0,3 2-1 15,3-11 1-15,-3-2-1 0,2-3-6 0,6-6 1 16,0 0 0-16,0 3 0 0,3-6 0 0,6-5 1 15</inkml:trace>
  <inkml:trace contextRef="#ctx0" brushRef="#br0" timeOffset="140090.57">30873 12344 1670 0,'0'0'0'0,"0"0"0"15,0 5 0-15,0 1 62 0,0-1 0 0,3-5 0 0,2 0 0 16,1 0-45-16,-4 0 1 0,1 0 0 0,0 0 0 15,0 0 39-15,-1 0 2 0,1 0-1 0,0 0 0 16,0 0-41-16,-1 0 1 0,1 0 0 0,0 0 0 16,0 0 7-16,-1 0 0 0,1 0-1 0,-6 0 2 15,-2 11-14-15,-1-2 1 0</inkml:trace>
  <inkml:trace contextRef="#ctx0" brushRef="#br0" timeOffset="140242.01">30791 12499 1632 0,'0'0'0'0,"0"0"0"0,5 0 0 0,1 0 26 16,-1 0 1-16,1 0 0 0,-1-5 0 0,6 5-15 15,-5 0 2-15,2 0-2 0,3-6 2 0,5 1 34 0,1 5 1 16,-4-6 1-16,7 1-1 0,4-1-32 16,-7 0 0-16,-4 1-1 0,-4 2 1 0,-4 3 18 0,-5 0 1 15,0 0-1-15,-3 0 1 0,1 0-22 16,-1 0 1-16,0 0-1 0,-13 6 2 0,-4 8-8 0,-4 2 1 16</inkml:trace>
  <inkml:trace contextRef="#ctx0" brushRef="#br0" timeOffset="140705.47">30479 12839 1658 0,'0'0'0'0,"0"0"0"0,0 0 0 0,0 0 38 0,0 0 0 0,0 0 1 16,0 0-1-16,0 0-24 0,0 0 2 0,0 0 0 15,35 11-1-15,-7-22 37 0,-4-3 1 0,4-8 0 16,13-11-1-16,3 2-35 0,-1-2 0 0,-1 8 0 16,1-1 1-16,-7 4 12 0,-1 5 0 0,1-2 1 15,-9-1 0-15,-5 7-17 0,-2 1-1 0,-1 7 0 16,-6-1 2-16,-4 6-8 0,-7 0 0 0,4 0-1 15,-6 6 1-15,0-6-3 0,0 0 1 0,0 0-1 16,-8 5 2-16,2 1-5 0,3 5 1 0,1 0 0 0,-20 9 0 16,0 8-1-16,3-3 0 0,5-3 0 15,-8-11 1-15,6 0 1 0,5-5-1 0,5 2 0 16,-7 3 0-16,-1-5 0 0,3-1 0 0,5 1 0 0,4 0 0 16,-1-6-2-16,0 0 1 0,3 0-1 0,0 0 1 15,0 0-1-15,0 0 2 0,0 0-2 0,0 0 1 16,0 0-1-16,0 0 0 0,0 0 0 0,0 0 0 15,0-6 0-15,0 6 0 0,3-6 0 0,27-8 0 16,22-5-1-16,-3 0-1 0,-5 2 1 0,-11 0 1 16,0 6-1-16,-11 8 0 0,-3-2 0 0,0-1 1 15,-3 0-3-15,-5 6-1 0,-2 0 1 0,-1 12 0 0,-3-7-1 16,-2-5 2-16,-3 3 0 0,-3 8-1 0,1 3 0 0,-1 0 0 16,3-8-1-16,-11 10 2 0,-3 6-1 15,-2 4 0-15,-1-7 1 0,-7 3 0 0,2 1-1 16,5-7 0-16,1-5 1 0,-14-5 0 0,8 0 0 15,8-4-1-15,1 4 1 0,-4-6 1 0,9-3 0 0,0 0 1 16,2 3-1-16,1-2 1 0,-1-1-1 0,4 0 1 16,2 0-1-16,0-5 1 0,0-3 0 15,0-6 0-15,0-2 0 0,8-26 1 0,8-8-1 0,-2-5 0 16</inkml:trace>
  <inkml:trace contextRef="#ctx0" brushRef="#br0" timeOffset="141101.99">31286 12132 1784 0,'0'0'0'0,"0"0"0"0,0 0 0 16,0 0 56-16,0 0 0 0,0 0 0 0,0 0 0 16,0 0-39-16,0 0 1 0,22 30-1 0,-30-13 1 15,-3 14 44-15,0-3-1 0,0-9 1 0,-8 3 0 16,3 6-45-16,2-5 0 0,0-4 1 0,-5 3 0 0,5-8 23 16,6 0-1-16,3 0 1 0,-6-3-1 15,3 0-24-15,2-8-1 0,6 0 1 0,-3 0 1 0,3-3-1 16,0 0-1-16,0 0 1 0,0-3 1 15,0-3-8-15,0 6 1 16,0 0-1-16,11-11 1 0,8-5 0 0,3-1 0 0,-3 0 0 0,9-2 0 16,2-4-3-16,-3 9 0 0,-5 3 0 0,-5 6-1 15,-4-1-2-15,-2 1 0 0,0 5 1 0,6-6-1 16,-6 6-2-16,-3 6 2 0,-5-6-1 16,5 5 1-16,0 1-1 0,-3-1 1 0,-5-2 0 0,0 14 0 15,0 5-1-15,-2 0 0 0,-1-2 0 0,-8 13 1 16,3 3-1-16,0 3 0 0,-3 3 1 0,0-11-1 15,-6 2-1-15,1-2 1 0,-1 2-1 0,-2-5 1 0,0-6-1 16,3-2 2-16,5 2-1 0,-3-2 1 0,-2 2-2 16,2-11 0-16,3 0 0 0,-3-2 1 15,-2-4 1-15,2-5 2 0,3 6-2 0,-5-1 2 0,2-2-3 16,-2-3 0-16</inkml:trace>
  <inkml:trace contextRef="#ctx0" brushRef="#br0" timeOffset="141277.01">31188 12583 1922 0,'0'0'0'0,"0"0"0"16,38 22 0-16,-21-16 74 0,-7-1 1 15,-4 1 0-15,21 16 0 0,6 15-57 0,-3-7 0 0,3-2 0 16,-8-6 0-16,-1-2 71 0,-2-4 1 0,0 1-1 0,3-6 1 16,-1 0-73-16,-4-5 1 0,-1 5-1 0,3 3 1 15,2-14 21-15,-2 6 0 0,-5-1 1 0</inkml:trace>
  <inkml:trace contextRef="#ctx0" brushRef="#br0" timeOffset="141869.01">31557 12366 1758 0,'0'0'0'0,"0"0"0"0,0 0 0 16,0 0 49-16,0 0 1 0,0 0-1 0,0 36 2 15,3-14-35-15,-3 1 1 0,0-7 0 0,0 15 0 16,3 2 74-16,2-2 0 0,1-3 0 0,-9-3 1 16,3 0-76-16,3-6 2 0,-1-5-1 0,-4 3 1 15,2-6 36-15,2-8 1 0,4 0 0 0,-3 0 0 16,-3-1-38-16,0 1 1 0,0-3-1 0,0 0 1 0,0 0 0 15,0 0 1-15,0 0 0 0,0-3 0 16,0 1-9-16,0-1 0 0,0 0 0 0,0-11 1 0,2-8-2 16,7-3 1-16,-1 2-1 0,-3-13 1 15,1 8-4-15,-1 6 1 0,1 5 0 16,-1 3-1-16,1-2-2 0,-1 10 0 0,1-5 0 0,-1 3 0 16,1 2-2-16,-1 3 2 0,0 1-1 0,4-7 0 0,2 6 0 15,0-2-1-15,-6 5 0 0,3 0 0 0,3 0-1 16,-3 0 2-16,-2 0-1 0,-1 14 0 0,4-3-3 0,-1-3 1 15,-3 6-1-15,-5 14 1 0,-2 8-1 16,-1-8 1-16,-5-3 0 0,-9 9 0 0,1-7-6 0,2-1 1 16,0-7-1-16,-8 0 1 0,6 1 1 15,5-9 1-15,0-5-2 0,0 5 2 0,0-6-3 0,3-2 1 16,5 0-1-16,1-3 1 0,-1 0 1 0,0 0 1 16,0 0-2-16,3 0 2 0,0 0-2 0,0 0 1 0,0 0-1 15,6-17 1-15,10-11 0 0,6-8 1 0,0-3 0 16</inkml:trace>
  <inkml:trace contextRef="#ctx0" brushRef="#br0" timeOffset="142238.25">32044 11987 1746 0,'0'0'0'0,"0"0"0"0,0 0 0 15,0 0 77-15,0 0 2 0,-2 25-1 0,-4-8 1 16,-2 2-61-16,-3 4 0 0,0-1 0 0,-5 11 0 0,-6 3 74 15,0-10 0-15,5 1 0 0,-4-4 1 16,1-9-76-16,4-3 1 0,5 0-2 0,-3 0 2 16,3 0 19-16,0-5 0 0,6-1 0 0,0-5 0 15,2 3-22-15,0 0 1 0,0-3-2 0,3 0 2 0,0 0-4 16,0 0 1-16,0 0-1 0,0 0 2 0,0 0-7 16,0 0 1-16,0 0 0 0,0 0 0 0,0 0-2 0,0 0 0 15,0 0 1-15,3 8 0 0,8 9-3 0,3 5 1 16,-1 6-1-16,1 14 2 0,2 5-3 15,-2-2 1-15,3-3-1 0,-12-1 1 0,6-7-1 16,-6-4 0-16,1 1-1 0,-6 2 2 0,5-5-2 0,-5-5 0 16,0 2 0-16,0-3 1 0,0-8-2 0,0 0 1 15,0 0 0-15,0 2 0 0,0-4 1 0,0-7 0 16,0 1-1-16,-5-1 2 0,5 1-2 0,0-3 0 16,0 2 0-16,-6-5 1 0,6 0 0 0,0 0 2 15,0 0-2-15,-5 0 1 0,5-5-1 0,-5 2 0 0</inkml:trace>
  <inkml:trace contextRef="#ctx0" brushRef="#br0" timeOffset="142969.53">31929 12310 1620 0,'0'0'0'0,"0"0"0"0,0 0 0 15,44-14 84-15,-27 9 0 0,-4-1 0 0,12-5 2 16,8-3-69-16,0 3 1 0,-3 5-1 0,3-5 1 15,5 0 95-15,-5 0-1 0,-9 5 0 0,-2 3 1 16,-3 1-97-16,-2-1 0 0,2 0 0 0,0 0 0 0,-2 3 40 16,-6 3 1-16,-3 3-1 0,-3-1 0 15,-2 1-39-15,0-6 1 0,-3 5-2 0,0 7 2 0,0-1 5 16,-3-6-1-16,0 1 1 0,-2 11 0 16,-1 8-11-16,1 2 0 0,-1 4-1 0,-7 2 1 0,2 4 4 15,5-7 1-15,1 4-1 0,-6-6 1 0,3 8-9 16,2-8 3-16,3 2-2 0,-2 1 1 0,5 2-6 15,0-10 1-15,0-1-1 0,-6 3 1 16,4-8-2-16,-1-1 0 0,-2-2 1 0,-4 3-1 0,4-6 3 16,-1-5-1-16,-5 2 1 0,0 6 0 0,3 0-3 15,-8-3 1-15,-1 0 1 0,-4 0-1 0,-1 1 4 0,2-1 0 16,7-6 0-16,-4-2 0 0,6-3-3 0,3-3 1 16,-3 0 0-16,0-2-1 0,3 2 6 0,3 0 1 0,-1-2-1 15,-2-9 1-15,-3-3-5 0,3 3 1 0,2 0-1 16,1-28 0-16,-3-10 8 0,-1 7 0 15,4 3-1-15,5 0 1 0,-6 9-7 0,1 14 1 0,2 2 0 16,6 0 0-16,0 3 4 0,-3 6 0 0,-3 5 1 16,0 0-1-16,3 3-5 0,0 0 0 0,0 0 0 15,0 0 1-15,0 0-2 0,0 0 1 0,0 0-1 16,3 3 1-16,2 3-3 0,1-1 0 0,-3-2 1 0,2 5 0 16,1 12-2-16,-4-9 1 0,1 3-1 15,0 0 2-15,-3 0-3 0,0-3 0 0,0-6 1 0,0 1 0 16,0-6-4-16,0 0 0 0,0 0 0 0,0 0 0 15,0 0 0-15,0 0 0 0,0 0 0 0,0 0 0 16,0-6-2-16,0 6 1 0,0-5-1 0,3-12 1 16,8-2-2-16,-1 2 2 0,1-5 0 0,3-3 0 15,0 8-5-15,-3 6 2 0,-3 0-1 0,3 5 1 16,0 3-1-16,-6 3 2 0,-2 0 0 0,8-3-1 0,-3 3-2 16,-2 0 0-16,-1 0-1 0,1 0 2 15,-1 0 0-15,-2 0 1 0,0 0-1 0,-1 6 1 0,1 5-1 16,-3 0 1-16,-3 0-1 0,-5 12 1 15,-3 13 0-15,0-5 1 0,-2-4 0 0,4-4-1 0,4-7 1 0,2-2-1 16,0-8 1-16,-2 5 1 0,2-5-2 16,3-6 2-16,0 5 0 0,0-5 0 0,0 0-1 0,0-5 1 15,0 5 0-15,8-6 1 0,9 1-1 0,-1-7 1 16,-2-2-2-16,16-13 2 0,8-7 0 0,-2 4 0 16</inkml:trace>
  <inkml:trace contextRef="#ctx0" brushRef="#br0" timeOffset="143159.03">32841 11767 2123 0,'0'0'0'0,"0"0"0"0,35 17 0 15,-15-9 58-15,-7 0 0 0,-2 1 1 0,0 7-1 16,0 1-41-16,0-6 1 0,-3 0 0 0,-2 9 0 15,-3-3 35-15,-1-1-1 0,-2-2 1 0,-2 3 1 16,-9 0-37-16,0-6 0 0</inkml:trace>
  <inkml:trace contextRef="#ctx0" brushRef="#br0" timeOffset="143317.06">32545 12215 1859 0,'0'0'0'0,"0"0"0"0,30 17 0 0,-21-17 44 0,-4 0 0 15,1 0-1-15,10-5 1 0,11-1-28 0,3 0 1 16,1 1-2-16,15-12 2 0,-10 0 41 0,-3 3 2 16,-1 9-1-16,4-6 1 0,-11-3-43 0,-6 5 1 15,3 1 0-15,-6 3 0 0,-8 5 12 0,-5 0 0 0</inkml:trace>
  <inkml:trace contextRef="#ctx0" brushRef="#br0" timeOffset="143677.5">32707 12243 1859 0,'-6'9'0'0,"-5"10"0"15,3 6 0-15,-6 6 56 0,-5 2 1 0,0 3 1 16,8 3-1-16,0 3-40 0,-2 0 1 0,-4-3-2 16,9 8 2-16,-3-8 86 0,-3-2 0 0,1-12 0 15,2 2 1-15,2-10-90 0,7 0 2 0,-4-3 0 0,1 2 0 16,-1-10 31-16,6 0 2 0,6-6-2 0,-1 5 1 16,-5-5-32-16,0 0 0 0,0 0 0 0,6-5-1 15,-1-1 2-15,1-5 0 0,-1 0 0 16,6-14 0-16,6-12-8 0,-4 4 1 0,-2 2-1 0,3-2 0 15,-3-3-9-15,-6 14 1 16,1-1 0-16,7 1 1 0,-2 8-2 0,-5 8 1 16,-1-5-1-16,4 6 1 0,-4 5-1 0,-2 0 1 0,-1 0-1 15,1 0 0-15,0 5 0 0,0 1 0 0,2-1 0 0,6 4 0 16,-3 8-1-16,-2-1 0 0,-1 1 0 0,3-3 1 16,1 8-1-16,-4-5 0 0,-5-6 0 15,3-5 2-15,2-1-4 0,-2-5 2 0,-3 0 0 0,0 0 0 16,0 0-1-16,0 0 1 0,0 0 0 0,3 0 0 0,2-5-3 15,-5 5 1-15,0-6-1 0,11-5 1 16,0-14 0-16,0-3 0 0</inkml:trace>
  <inkml:trace contextRef="#ctx0" brushRef="#br0" timeOffset="144078.09">32866 12355 1595 0,'2'0'0'0,"4"0"0"0,-1 0 0 0,-5 5 53 16,0 1 0-16,0-1-1 0,3 1 1 0,2 8-36 0,-2 3 0 0,-3-1 0 15,0 4 1-15,-3 8 43 0,1-6 2 0,2 0 0 16,0 3 0-16,0-8-46 0,-3-6 1 0,0-3 0 15,3-2 0-15,-3-3 21 0,1 0 0 0,2-3 0 16,0 0 2-16,0 0-25 0,0 0-1 0,0 0 1 16,2-6 0-16,7 0-1 0,2 1 2 0,-3 2 0 15,8-19 0-15,9-6-8 0,2-3 1 0,1 3-1 16,-6 3 1-16,-3 9 2 0,-3 5 2 0,1 2-2 16,-1 1 2-16,-2 2-6 0,-1 3-1 15,1 3 1-15,-3 0 1 0,-3 0-7 0,0 0 1 16,1 0-1-16,-1 6 1 0,-3 2-2 0,-2 4 2 15,0-1-1-15,-1 5 0 0,-2 1-1 0,-5 3 0 16,-3-4 1-16,-17 15 0 0,-5 8-1 0,-3-6 0 16,-8 4 0-16,0-4 0 0,-5-2-1 0,-1-4 1 0,-2 4 1 15,0-3-1-15,-1 8-1 0,6-11 1 0,-2-2 0 16,-1-1 0-16,6-3-1 0,9-5 1 0,1-5-1 0,1 2 1 16,-3 5-1-16,12-10 1 0,7-3-1 0,3-3 2 15,5 0-2-15,4 0 1 0,4 0-1 16,9-3 1-16,0 3-1 0,0 0 1 0,0 0-1 15,52-17 1-15,11 1 1 0,0-4 2 0,16-2-1 0,3-6 0 16,9 11 0-16,-4 3-1 0,1-2 0 0,-9-7 1 0,-2 7 10 16,-4 2-1-16,9-3 0 0</inkml:trace>
  <inkml:trace contextRef="#ctx0" brushRef="#br0" timeOffset="144783.65">33552 12023 2035 0,'0'0'0'0,"91"6"65"0,-28-6 0 0,-9-6 0 15,-10 6 2-15,-5 0-49 0,-7-5 0 0,1-4-1 16,-5 4 1-16,2 2 55 0,-6 0 0 0,-2-2 0 16,-3 2 1-16,-5-3-56 0,-8 3 0 0,-1 3 0 15,3 0 0-15,1 0 10 0,-7 0 1 0,-2 0-1 16,0 0 2-16,0 0-17 0,0 0 1 0,0 0-1 16,-2 0 0-16,-1 0-6 0,0 0 0 0,3 0 0 15,-5 0 1-15,-4 3-4 0,-2 3 2 0,3-3-2 0,-8 2 2 16,-3 1-4-16,-1-1 0 0,4 4 0 0,0 7 1 15,5-2-2-15,2-3 1 0,1 1 0 0,-14 21 1 16,0 3-1-16,1 0 0 0,-1 3 0 0,-3-2 1 16,3 7-2-16,3-2 1 0,0 5-1 15,-6 6 1-15,6 3-2 0,5-9 1 0,-2 1 1 0,-6 2-1 16,-3-3-1-16,-2-14 1 0,8 4-1 0,8-7 1 16,-3-2-1-16,-2-3 1 0,2-5-1 0,6-6 1 15,2-3-1-15,4 0 1 0,-1-11-1 0,-3 0 1 16,6 0-1-16,0 0 0 0,0 0 0 0,0 0 2 15,0 0-2-15,0 0 0 0,0 0 0 0,6-11 1 0,5-6 1 16,0-2 1-16</inkml:trace>
  <inkml:trace contextRef="#ctx0" brushRef="#br0" timeOffset="144973.24">33739 12589 2161 0,'0'0'0'0,"0"0"0"15,5 50 0-15,9-8 65 0,2-4 1 0,-5-1 0 16,-5-7 1-16,2-2-49 0,3-3-1 0,-3-5 1 15,-8 5 0-15,0-8 69 0,3-1-1 0,2-2 1 16,-5 3-1-16,3-6-69 0,2-3 1 0,-2-2 0 16,-3-3 0-16,0-3 23 0,0 0 1 0,0 0-1 15,0 0 2-15,0 0-27 0,0 0-1 0,0 0 1 16,3-9 1-16,5-5-5 0,3-2 2 0</inkml:trace>
  <inkml:trace contextRef="#ctx0" brushRef="#br0" timeOffset="145140.88">34042 12519 2098 0,'0'0'0'0,"0"0"0"0,0 0 0 16,0 0 72-16,20 28 0 0,-15-17-1 0,9 8 1 15,2 9-54-15,-5 0 0 0,0-6 0 0,-5-2 0 0,-1-3 62 16,-2 2-1-16,-1-5 1 0,4-6 0 16,-1 4-62-16,-2-7 0 0,0 1 0 0,-3-6 0 0,0 5 27 15,0-5 1-15,0 3 0 0,0-3 0 0,0 0-31 16,0 0 2-16,0 0 0 0</inkml:trace>
  <inkml:trace contextRef="#ctx0" brushRef="#br0" timeOffset="145347.46">34543 11761 2098 0,'0'0'0'0,"0"0"0"16,36 6 0-16,-25-6 59 0,-3 6 1 0,-3-6-1 16,1 0 2-16,-1 11-44 0,-2-6 1 0,0 1 0 15,2 11 0-15,-2 8 55 0,-3-9 0 0,0 1 0 16,-5-3 1-16,2 3-56 0,-3-6 0 0,-2-3-1 16</inkml:trace>
  <inkml:trace contextRef="#ctx0" brushRef="#br0" timeOffset="145683.75">34239 12151 2023 0,'0'0'0'0,"33"-5"0"0,0-1 0 16,8 1 86-16,0-4 2 0,3-5-1 0,0 0 1 16,-3-2-71-16,-6-1 1 0,-7 6 0 0,2-9 0 15,-3 4 52-15,-2 5 1 0,-6-1 0 0,-2 4 0 16,-7 2-53-16,-1 1 0 0,-7 5 0 0,-2 0 0 0,0 0 18 0,0 0 0 15,0 0 0-15,-5 0 0 0,2 0-22 16,0 0 2-16,-2 5-1 0,-20 12 0 0,-10 14-6 0,2-1 2 16,6-2-2-16,2-3 1 15,11-5-5-15,3-1 2 0,3-2 0 0,-8 3-1 0,2 2-4 16,9-5-1-16,2-1 0 0,-3 9 0 0,1 3 0 16,2-6 0-16,6 4 0 0,-3 1 0 0,0-4 3 0,3-4-1 15,2-8 1-15,1 3-1 0,-4-3-1 0,1-5 0 16,0-3 1-16,-1-1 0 0,1 1-3 0,0 0 0 0,-3 3 0 15,0-6 1-15,0 0-1 0,0 0 0 16,0 0 0-16,0 0 1 0,3-6-1 0,2 3 0 0,1 0 0 16,-1-13 0-16,3-15 0 0,3-5 0 15</inkml:trace>
  <inkml:trace contextRef="#ctx0" brushRef="#br0" timeOffset="145841.1">34579 12199 2009 0,'0'0'0'0,"0"0"0"15,0 0 0-15,0 2 53 0,0 7 0 0,0-4 0 0,0 7 0 16,3-1-36-16,2 5 0 0,1 1 0 0,-9 3 1 15,0-1 45-15,0 1 0 0,-2-1-1 0,-1-8 2 16,1 3-46-16,2-6 0 0,3-2 0 0,-8 0 0 16,2-4 14-16,1 1 0 0,5 0 1 0,-3-3-1 15,1 0-18-15,-1 0 0 0,0 0 1 0,0 0-1 16,-2-3-8-16,2 0 1 0</inkml:trace>
  <inkml:trace contextRef="#ctx0" brushRef="#br0" timeOffset="146419.82">34204 12408 1808 0,'0'0'0'0,"0"0"0"0,-8 27 0 0,5-15 49 0,3-7 0 15,3 3 0-15,2 4 1 0,1-7-33 0,-4-5 0 16,1 0-1-16,3 0 1 0,-1 0 46 0,-2 0 0 16,2-5 0-16,14-1 1 0,9-5-46 0,-1-6 0 15,1-2 0-15,13-12 0 0,5 3-2 0,1-2 1 0,-6 7 0 16,-6 7 1-16,-2-1-9 15,0 6 1-15,0-6 0 0,0-2 0 0,-6 2-8 0,-2 6 1 16,-3 2-1-16,5 1 0 0,-2 0-1 16,-6 2 2-16,0 6-1 0,-3 0 0 0,-2 0-2 0,-6 0 1 0,-5 6 0 15,0-1 0-15,-3-5-1 0,-3 0 2 16,0 3-1-16,-8 11 0 0,-5 11-1 0,-1-3 0 0,-2-5 0 16,-25 14 1-16,1 2-1 0,2 3 0 15,0-8 0-15,-9 3 1 0,6-3-1 0,1 2 0 0,-4 6 0 16,-13 3 1-16,11-11-1 0,2 3 0 0,3 0 0 15,6-4 1-15,8-10-1 0,11-6 0 0,-3 0 0 16,8 0 1-16,6-5-1 0,0-3 0 0,0-3 0 16,2 0 2-16,12 0-2 0,-1 0 0 0,-5 0 0 15,3-6 1-15,5 1-1 0,0-1 0 0,0 1 0 0,31-26 1 16,5-5 1-16,5 2 0 0,0 4 1 0,-8 2 0 16,3 3-2-16,0 5 1 0,-3 6 0 0,3-8 1 15,-6 3 6-15,-5 2 0 0,-3 6 0 0,-3 0 0 16,-5 2-4-16,-3 1 2 0,3-1-1 0,0 4 0 15,-11 5 9-15,-3 0 1 0,3 3-2 0,0-1 2 16,-5 4-7-16,-4 0 0 0,1-4 0 0,-3 10 0 0,0-1 7 16,-3 0-1-16,1-6 1 0,-4 12 0 15,1 8-7-15,-4 3 0 0,-2-3 0 0,-5 14 1 0,-6 8 3 16,0-8 1-16,-2-2-1 0,-4-10 2 16,6 4-7-16,0-9 1 0,-5 3-2 0,-6-2 2 0,0-7 6 15,6-2 1-15,0 3-2 0,-12 0 2 16,9 0-7-16,3-1 0 0,-3-2 0 0,-3 3 0 0,3-6 11 15,5-8 1-15,3 0 0 0,0-1 0 0,3 1-10 0,3-3 0 16,2-5 1-16,3 2-1 0,3 0 7 0,2-3 1 16</inkml:trace>
  <inkml:trace contextRef="#ctx0" brushRef="#br0" timeOffset="146606.59">34313 12750 2449 0,'0'0'0'0,"0"0"0"0,52 20 0 15,-2-12 65-15,2-2 2 0,0 2-1 0,-11 3 0 16,0-5-48-16,-3 5 0 0,-2-6 0 0,-1-5 0 16,-2 6 58-16,-6-1 2 0,1-2-1 0,-4-3 0 15,-4 0-59-15,-4 0 0 0,-5 0 0 0,0-3 0 16,-6 1 15-16,-2 2-1 0,3 0 1 0,-1-3-1 16,-2 0-18-16,-3 0 0 0</inkml:trace>
  <inkml:trace contextRef="#ctx0" brushRef="#br0" timeOffset="146763.28">34907 12291 2287 0,'0'0'0'0,"0"0"0"0,0 0 0 0,33-6 68 0,-14 0 2 15,-2 6-1-15,10-5 1 0,6 5-52 0,-6 0 0 0,-5 0 0 16,-11 0 0-16,-5 0 43 0,-4 0 1 0,1 5 0 15</inkml:trace>
  <inkml:trace contextRef="#ctx0" brushRef="#br0" timeOffset="147105.53">34779 12697 1934 0,'0'0'0'0,"0"0"0"15,0 0 0-15,0 0 37 0,0 0 0 0,27 3 0 16,-16-6 1-16,5-8-23 0,1 0 1 0,-4 5-1 0,20-19 1 15,0 3 21-15,-8 5 1 0,-1-5 0 0,4-3 1 0,-4 14-25 16,-2-3 2-16,-3 3 0 16,-2-3-1-16,-3 5 10 0,-3 4 1 0,-3 5 0 0,-6 0-1 15,1 0-12-15,0 0-1 0,-3 0 0 0,-3 5 2 16,0 4-7-16,1 2 1 0,-1-3-2 0,-8 12 2 16,0 8-3-16,0 8 0 0,3-8 0 0,-3 2 0 15,-5-2 1-15,2-3 1 0,8 3-2 0,1-11 2 16,-1-3-2-16,1-3-1 0,0 0 0 0,-1 6 1 15,1-1-4-15,2-7 1 0,3-1 1 0,0 1-1 16,-3-4-1-16,3 1 1 0,0-6-1 0,0 5 2 16,0 1-1-16,0-1 1 0,0-5 1 0,6-5-1 15,2 5-1-15,0-6 0 0,3 6 1 0,8-16 0 0,8-1 0 16,1 3 2-16,-6-3-1 0,0-13 1 16,0 7-3-16,-3-5 1 0,0-2 1 0,-3-9-1 0,-2-3 3 15,-3-5 1-15</inkml:trace>
  <inkml:trace contextRef="#ctx0" brushRef="#br0" timeOffset="147362.42">35353 11848 1709 0,'0'0'0'0,"0"0"0"0,0 0 0 0,0 0 62 0,14 42 2 0,-11-31 0 16,5 14 0-16,3 8-46 0,-3 1 0 0,-5 7 0 15,5-7 0-15,-2 2 47 0,-6-3 0 0,0-2 0 16,0-9 1-16,-3 3-49 0,0-2 1 0,0-1 0 15,6-3 0-15,-3 4 53 0,-3-9 1 0,1 2 0 16,-1 7-1-16,-3-7-53 0,1-2 0 0,5-3 0 0,0 1 0 16,0-7 19-16,-3 1 1 0,0-1 1 15,1 1-1-15,-1-6-24 0,0 5 2 0,1-5 0 0,2 0 0 16,0 0 10-16,0 0 1 0,0 0 0 0,-3 0 1 16,0-5-15-16,0 5 0 0,1-6 1 0</inkml:trace>
  <inkml:trace contextRef="#ctx0" brushRef="#br0" timeOffset="147497.18">35123 12302 1972 0,'0'0'0'0,"0"0"0"0,0 0 0 0,33 0 99 16,-24 0 0-16,-4 0 0 0,28-6-1 0,19-5-81 0,0 5 0 16,-11-2 0-16,0 0 0 0,-11-3 63 0,-5 2 1 15,-6-2 0-15,8-6 0 0,-8 6-63 0,-5 3 0 16,0 2 0-16</inkml:trace>
  <inkml:trace contextRef="#ctx0" brushRef="#br0" timeOffset="148125.37">34915 12669 2110 0,'0'0'0'0,"0"0"0"15,0 0 0-15,36 12 58 0,-14-12-1 0,5-12 0 16,3-10 1-16,14 3-41 0,0-4 1 0,0-5 0 15,5 3 0-15,-2 0 48 0,-9 6 2 0,-3-6-2 16,9-3 1-16,-8 3-49 0,-9 3 0 0,-5-1 0 16,11 9 0-16,-8 3 6 0,-9 0-1 0,-2 6 1 15,-3 5 0-15,-9 0-12 0,-2 0 0 0,-2-6 0 0,-4 6 1 16,6 6-10-16,-3-6 1 0,1 5 0 0,-6 1 0 16,-3-1-1-16,0 6 0 0,0-5 0 0,-8 11 1 15,-9 2-4-15,4 3 0 0,2-5 0 0,8 3 0 16,-3 2 0-16,1-5 0 0,2 2 0 15,1 3 0-15,-1 3 0 0,0 3 1 0,3 0 0 16,-2 3 0-16,-1 2-1 0,0-2 1 0,3-3 0 16,3-6 0-16,3 3-1 0,-1-3 0 0,1-11 0 0,-1 1 0 15,4 2 0-15,2-3 0 16,2-6 0-16,6 1 0 0,1-6-1 0,-4 5 1 0,1-5 0 0,10 0 0 16,6-5-1-16,0-1 1 0,0 1 0 0,16-9 0 0,-2-6-1 15,-6 6 1-15,-3-8 0 0,6-3 0 0,0 8-1 16,-6 6 1-16,-2-6 0 0,5-8 0 0,-8 3 0 0,-8 0 0 15,-1 0 0-15,4-4 0 0,-9 1 0 0,-8 6 0 16,-3-1 0-16,6-2 0 0,-3 8 3 0,-6 6 2 0,1-1-2 16,2 4 2-16,0-1-3 15,-2 6 1-15,2 0 1 0,3-5-1 0,-3-1 12 0,-2 6 0 16,2-5 0-16,3 5 1 0,0 5-7 0,-2 1 0 16,-1-6 0-16,3 0-1 0,0 0 9 0,0 0 0 0,0 0 0 15,0 16 1-15,0 12-9 0,0 3 1 16,0 5 0-16,8 9 0 0,0 2 4 0,-2-11-1 15,-4 3 1-15,7-3 0 0,-4-8-6 0,-2-5 1 16,0 2-1-16,8 0 1 0,-6 3 1 0,-2 5 0 16,2-5 0-16,1 3 0 0,5-9-4 0,0 3 1 15,-6 3-1-15,-2 0 1 0,2-9 1 0,-2-8 1 0,0 3 0 16,-6 0 0-16,0-6-4 0,1-2 1 16,-1 0 0-16,-3-6 0 0,1 5 6 0,-1-5 0 0,1 6-1 0,2-6 2 15,3 0-7-15,0 0 2 0,-5 0 0 0,-4-6 0 16,-1 1 9-16,1-1 0 0</inkml:trace>
  <inkml:trace contextRef="#ctx0" brushRef="#br0" timeOffset="148868.45">30000 13611 1972 0,'0'0'0'0,"0"0"0"0,0 0 0 0,0 0 147 0,0 0 1 0,27 28-1 16,-10-9 2-16,5-2-138 0,-3 2 1 0,-6 4 0 15,-2 4 1-15,-5-2 98 0,-3 3 1 0,-1-3 0 16,4 9 1-16,-6-9-98 0,0-3 1 16,5 0 0-16,1 1 1 0,-1-4 34 0,1 3 1 0,-4-8-1 15,1 0 2-15,-3-3-36 0,0-5 0 0,0-3 0 16,0 2 1-16,0 1-4 0,0 0 2 0,0-6-1 16,0-6 0-16,0 6-6 0,0-6 0 15</inkml:trace>
  <inkml:trace contextRef="#ctx0" brushRef="#br0" timeOffset="149132.54">30077 13636 1859 0,'0'0'0'0,"0"0"0"0,0 0 0 0,46-11 54 16,-24 5 0-16,0 1 0 0,13-9 1 15,7 2-39-15,-7 7 2 0,1-3-1 0,-3-1 1 0,-3-2 54 0,-3 3 0 16,0 2 0-16,-2-5-1 0,-6 5-53 0,-2 1 0 15,-6 5 0-15,-1-6 0 0,1 6 19 0,-5 6 1 16,-1-6 1-16,1 5-1 0,-6-5-24 0,0 6 2 16,0-6 0-16,0 11-1 0,-6 3 24 0,1 0-1 0,-1 0 0 15,-5 14 0-15,1 0-23 0,-1 2 0 16,-3-13 1-16,-3 2 0 0,7-2 11 16,4 0 1-16,1 0-1 0,-9 2 1 0,3 3-16 0,5-11 2 15,1 1-1-15,0-1 1 0,-1 3-10 0,3-9 0 16,3-5 1-16,-5 6-1 0,2-1 0 0,0 1-1 15,-2-6 1-15</inkml:trace>
  <inkml:trace contextRef="#ctx0" brushRef="#br0" timeOffset="149326.64">30208 13767 1947 0,'3'-3'0'0,"8"-5"0"0,-6 2 0 16,6 3 96-16,0 0 2 0,0-2-2 0,0-1 2 15,5 6-81-15,1-5-1 0,-4-1 1 0,4 6 1 16,-1 0 69-16,-2 0 0 0,-3 0 0 0,-3 0 0 16,-2 0-70-16,-4 0 1 0,1 0 0 0,0 11 0 0,-3-5 20 15,0-1 0-15,0-2 0 0,-3 3 2 16,-2 2-26-16,-1 3 2 0</inkml:trace>
  <inkml:trace contextRef="#ctx0" brushRef="#br0" timeOffset="149522.51">30093 13964 1821 0,'0'0'0'0,"0"0"0"0,0 0 0 0,0 0 63 0,0 0 1 16,27-8 0-16,-21 8 0 0,2 0-46 16,3-3-1-16,-3 1 1 0,22-10 0 0,14-2 65 0,0 3 2 15,-6-5-2-15,-10 2 1 0,-4 5-67 0,-5 4 1 16,1-4 0-16,-4-2-1 0,-5 6 23 0,-6-4 0 16,1 9 1-16,-3 0-1 0,-1 0-24 0,1 0-1 15,-3 0 1-15,-3 0 0 0,-2 0-4 0,-1 0 0 16,4 0 1-16,-15 14 0 0,-13 6-5 15,-3 8 0-15,-2-1 0 0,-6 4 0 0,5-3-2 0,6-6 2 16</inkml:trace>
  <inkml:trace contextRef="#ctx0" brushRef="#br0" timeOffset="150205.18">29797 14326 1709 0,'0'0'0'0,"0"0"0"0,0 0 0 16,0 0 57-16,0 0 1 0,0 0-1 0,0 0 2 15,0 0-42-15,0 0 1 0,0 0 0 0,0 0-1 16,36 17 65-16,-17-22 1 0,3-1 0 0,27-11 1 15,6-10-68-15,-6 1 2 0,3 10 0 0,3-9 0 16,0 5 23-16,0 6 0 0,-6-11 1 0,0-5-1 16,-5 4-25-16,-6 4 0 0,-2 3-1 0,2-4 2 15,-5 4 17-15,-6 8 1 0,1 0-2 0,-4-1 2 16,-5 1-20-16,-5 6-1 0,0-1 1 16,-1 6-1-16,-4 0 19 0,-7 0-1 0,1 0 1 0,3 11 1 15,-1-5-21-15,-5-1 2 0,-3 1-1 0,-2 2 1 16,-1 6-13-16,1 3 2 0,-1 3-1 0,-10-1 0 15,-9 14 0-15,1-5-1 0,-1 0 0 0,-2 3 0 0,-1-6 9 16,1 3 2-16,0-12-1 0,-12 4 1 0,1 2-7 16,-3 3 2-16,-6 0 0 0,-5 0 0 0,-2 0 13 15,10-2 0-15,3 5 1 0,8-6-1 0,3-3-10 16,8-2 1-16,0-6-1 0,8-2 0 0,4-7 14 16,4 1-1-16,1-3 1 0,-1 0 0 0,6 0-13 15,0 0 0-15,0-3 1 0,6 1-1 0,5-1 13 0,-3 0 1 16,3-3-1-16,24-7 1 0,9-7-13 15,3 1-1-15,-4 5 0 0,1 2 2 0,5 7 8 0,-5-1 2 16,0-2-2-16,-8-3 2 0,-4 2-13 0,-1 7 1 0,1 2 0 16,-2-6 0-16,-2 1 7 0,-6-1 1 0,-3 0 0 15,-3 6 1-15,-2 0-11 0,-3 0 1 0,-3-5 0 16,-2-1 0-16,-4 6 4 0,1 0 1 0,0 0-1 0,0 0 1 16,-3 0-7-16,0 0 0 0,0 0 0 15,-3 0 0-15,0 0 3 0,0 0 2 0,1 0-1 16,-15 0 1-16,-13 0-6 0,-5 0-1 15,4 0 1-15,-12-5 1 0,2 2 1 0,8-3 2 0,3-5-2 16,-3-6 1-16,3 1-4 0,5-4-1 0,6-2 1 16,-3 5 1-16,11 6-2 0,0 0 0 0,6 0 0 0,5 0-1 15,-6 2-5-15,6 4 0 0,0 5 0 0,0 0 0 16,0-6 0-16,0 6 0 0,0-5 0 0,0 5 0 16,11 5 0-16,-5 1 0 0,-1-6 0 0,6 8 0 15,0 6 0-15,5 6 0 0,-2-9 0 0,2 8 0 16,4 6 0-16,-4 0 0 0,-5-2 0 0,-6-7 0 15,1-2 0-15,-1-3 0 0,1 1 0 0,-1-7 0 16,1 3 0-16,-1-2 0 0,-2-3 0 0,5 0 0 0,0-1 0 16,-2 1 0-16,-1-3 0 0,4-3 0 0,4-2 0 15,1-1 0-15</inkml:trace>
  <inkml:trace contextRef="#ctx0" brushRef="#br0" timeOffset="150363.32">30802 14028 2500 0,'0'0'0'0,"0"0"0"16,33 0 0-16,-17 3 77 0,-2 3 2 0,-1-1-2 16,9-5 2-16,11 0-61 0,-3 0 0 0,3-5 0 0,3-1 0 15,5 3 43-15,-8-2 2 0</inkml:trace>
  <inkml:trace contextRef="#ctx0" brushRef="#br0" timeOffset="151062.43">31407 13669 2023 0,'0'0'0'0,"0"0"0"0,0 0 0 0,0 0 62 0,0 0-1 16,27 11 1-16,-19-11 1 0,3-2-46 0,3-1 1 0,5 3 0 15,6-11 0-15,8 0 60 0,-3 5 1 0,-6-2-1 16,4-4 1-16,-6 1-61 16,-6 6 0-16,-5 5 0 0,0-6 0 0,-6 1 19 15,-2-1 0-15,3 6 0 0,-1 0 1 0,-2 0-24 0,-3 0 2 16,0 0 0-16,-3 0 0 0,0 0-14 0,1 0 1 0,-1 0-1 16,-5 6 2-16,-3-1-2 0,2 6 0 0,-1-2 0 15,-7 2 1-15,1 6-2 0,-3-6 1 16,5 0 0-16,0 0 1 0,-5 6-2 0,3-3 0 15,7 2 0-15,-7 15 1 0,-3 2-2 0,-3-10 1 16,3 7 0-16,0-2 1 0,2 8-2 16,3-8 1-16,1-3 0 0,-1 3 0 0,-2-3-1 0,10-3 1 0,1-5-1 15,-1-3 1-15,1-3-1 0,-1-2 1 16,6-1-1-16,0-3 1 0,6 1-1 0,-1-6 2 0,-5 0-2 16,6 0 1-16,-1 0-1 0,1-6 1 0,5 6-1 0,2-11 1 15,6-3-1-15,6-2 1 0,2-1 0 16,6-5 0-16,0-1-1 0,-8 4 1 0,-1 2-1 15,-4-11 2-15,-1 9 1 0,3 2 0 0,-6 3 1 16,0 3 0-16,-13 3-2 0,0-1 2 0,2 4-2 0,-2-6 1 0,0 5 3 0,0 3 1 16,-1 1-1-16,-2-4 1 0,0 0-2 15,0 4-1-15,0 2 1 0,0-3 0 0,0 0 1 0,0 3-1 16,0 0 1-16,-2 0 0 0,-1 0-3 0,0 0 2 16,0 0-1-16,3 6 0 0,0 2 1 0,0 0 1 15,0 1-2-15,0-4 2 0,0 6-3 16,0-2 0-16,0-1 1 0,0 9 0 0,0 2 0 0,0-2 0 15,0-6-1-15,-5 0 2 0,2-2-3 16,3-4 2-16,0 6-1 0,-3-5 0 0,-2-1 0 0,0-5-1 16</inkml:trace>
  <inkml:trace contextRef="#ctx0" brushRef="#br0" timeOffset="151254.14">31519 14106 1972 0,'0'0'0'0,"0"0"0"0,3 12 0 15,2 2 62-15,1-1 1 0,-4-4-1 0,1 2 0 16,3 0-45-16,-1-5 1 0,-2-1 0 0,0 4 0 16,-3 2 38-16,0-3 0 0,0-2 0 0,-3-1 2 15,0 4-41-15,0 2 0 0,3-6 0 0,-2 1 1 0,-1-6 6 16,0 0-1-16,0 0 1 0,3 0 1 0,0 5-14 16,0-2 1-16,0-3 1 0</inkml:trace>
  <inkml:trace contextRef="#ctx0" brushRef="#br0" timeOffset="151554.16">31366 14240 1569 0,'0'0'0'0,"0"0"0"0,0 0 0 0,11 0 29 0,-6 0 0 15,1 0-1-15,2 0 1 0,3-5-16 16,2 5 1-16,-2 0-1 0,9-9 1 0,4 1 54 0,1 2 1 16,-6 4-1-16,3-10 1 0,2 7-51 0,-2-6 0 15,-2 0-1-15,-1-1 1 0,-8 1 24 0,0 3-1 0,0 5 1 16,-6 3-1-16,-5 0-25 0,5-3 0 15,-5 3 0-15,-5 3 0 0,0 3 6 0,-1-4 0 0,6 1 1 16,-22 14-1-16,-2 11-11 0,-4 0 1 0,-2 2-1 16,0-7 1-16,8-4 16 0,6-2 0 0,2 2 0 15,0 1 0-15,3-1-14 0,6-8-1 16,2 1 1-16,0-1-1 0,1 3-11 0,2-6 1 0,0 0-1 16,0-8 0-16,0 6-1 0,0-6 2 15,0 5-1-15,0-5 0 0,2-5 8 0,4 5 0 0,-1 0 0 16,17-14 2-16,14-8-6 0,2-6 1 15,3 3 0-15,-8 2-1 0,-3 1 10 0,-3 3 0 16,1-1 0-16,-9 1 0 0,3-6-7 0,-3 2 0 16,-5 1 0-16</inkml:trace>
  <inkml:trace contextRef="#ctx0" brushRef="#br0" timeOffset="152043">32017 13563 1733 0,'0'0'0'0,"0"0"0"0,0 0 0 0,0 0 74 0,0 0 0 16,0 0 0-16,0 0 2 0,0 0-58 0,-5 31 0 15,5-20 0-15,-6 3-1 0,-5 14 81 0,-3 0 1 16,1-6 0-16,-9 14-1 0,5 0-81 0,1-2 0 16,-3-6 0-16,2 2 0 0,7-10 37 0,1-3 1 15,4-1 0-15,-3 1 0 0,2-9-39 0,6 1 2 16,0-6-1-16,-3 2 1 0,3 1 7 0,0-4-1 15,0-2 1-15,3-2 0 0,3-1-13 16,-4 0 1-16,1 0-1 0,8-13 0 0,8-1-1 0,3-5 1 0,0-1-1 16,0-2 0-16,-6 3-4 15,1 5 1-15,-1 3-2 0,-5 3 2 0,-3-6-2 0,1 6 1 16,-4 9-2-16,3-1 2 0,0 0-3 0,-2 0 1 16,-3 0-1-16,5 3 1 0,0 0-2 0,-2 0 2 15,-4 0-2-15,1 0 2 0,0 0-3 0,-1 0 1 0,-2 0 1 16,0 6-1-16,0 5-1 0,0 0 0 0,0-2 1 15,-2 16-1-15,-9 8-1 0,0 1 1 0,0 2 1 16,0-3-1-16,0 9 0 0,3-6 1 0,2 3 0 16,-2-11 0-16,-8 8-1 0,-1-5 1 15,4-3-1-15,4-3 0 0,-2 3 0 0,0-12 1 0,1 7-1 0,4-4 1 16,6-2-1-16,-5-6 1 0,-1 0-1 0,-2 0 0 16,0 0 1-16,2-2 2 0,3 2-2 0,1-6 2 15,-6-5-3-15,2 6 1 0,6-6 1 0,-3 0-1 0,1 0 3 16,-4 0 1-16,3 0-2 0,-8-6 2 15,0-5-3-15,1-3 1 0</inkml:trace>
  <inkml:trace contextRef="#ctx0" brushRef="#br0" timeOffset="152151.35">31847 14129 2211 0,'0'0'0'0,"0"0"0"0,0 0 0 0,50 42 85 0,-23-26-1 15,0 1 0-15,6 5 1 0,0 3-68 0,-6-2 1 16,1-1 0-16,5-3 0 0,-1 1 74 0,-1-3 0 0,7-1 0 15,-11 7 1-15,-2-7-76 0,-9-2 1 0</inkml:trace>
  <inkml:trace contextRef="#ctx0" brushRef="#br0" timeOffset="152753.74">32551 13549 1608 0,'0'0'0'0,"0"0"0"0,0 0 0 0,0 0 67 0,0 0 1 16,0 0 0-16,0 0 0 0,0 0-50 0,0 0 0 16,0 0 0-16,0 0 0 0,0 0 61 0,8 39 0 15,-13-27 0-15,-12 15 0 0,-8 10-61 16,1-7 0-16,-6 4 0 0,0-6 0 0,8-3 38 0,5-9 2 15,-2 7-2-15,-5 2 1 0,7-9-40 16,6-4 1-16,0-4-1 0,3 3 1 0,0-3 10 16,2 1 0-16,4-4 0 0,-1-5 1 0,0 6-16 0,3-6 1 15,0 0-1-15,0 0 1 0,0 0 5 16,0 0 1-16,0 0-1 0,0 0 1 0,0 0-10 0,0 0 2 16,0 0-1-16,0 0 0 0,0 0-6 0,0 0 0 0,0 0 0 15,0 11 0-15,3 6-1 0,5 2-1 0,0 9 0 16,-2 19 2-16,7 4 2 15,1-7 0-15,-6-5 0 0,-2-14 1 0,-3 0-3 0,-1 0 0 16,6-8 0-16,1 5 0 0,-7-2 4 16,1-9 0-16,3 6 0 0,-4-1 0 0,-2-2-3 0,0-8 0 15,0 5 0-15,0-3 1 0,0 3 3 0,0-5 1 0,0-3 0 0,0 0 1 16,0-3-6-16,0 0 1 0,0 0 0 0,0 0 1 16,0 0 4-16,0 0 0 0,0 0 1 0,-2-3 0 15,2-3-5-15,0 1 0 0,0-1 0 0,-9-11 0 16,-2-8 5-16,3-3 0 0</inkml:trace>
  <inkml:trace contextRef="#ctx0" brushRef="#br0" timeOffset="153038.26">32288 13920 1695 0,'0'0'0'0,"0"0"0"0,0 0 0 0,27-11 63 0,-13 2 0 16,-3 1 0-16,3 2 1 0,-1 1-46 16,1-1 0-16,3 4-1 0,2-4 1 0,-3 6 50 0,-2-6 0 15,2 6 0-15,3 0 0 0,-2 0-50 0,-6 0 0 16,-3 0 0-16,0 0 0 0,0 0 14 0,-2 0 1 15,-3 0-1-15,2 6 1 0,3-3-20 16,0 0 2-16,-2 2 0 0,-3 15-1 0,-3 7 14 16,0-1 1-16,0-4 0 0,8 20 0 0,-3 2-16 15,-5-13 1-15,-2 2-1 0,-1-5 1 0,3-3 10 0,0-8 2 16,-3 5 0-16,6 3 0 0,-3-3-14 16,-3-10 0-16,3-4 1 0,0 6 0 0,0 0-9 0,-3-9-1 15,-2-5 0-15,2 6 1 0,3-1-2 0,3-2 0 16,2 0 0-16,-7 0 2 0,-4-3 6 0,3 0 0 0,1 0 0 15,-1 0 0-15,0 0-4 16,1 0 0-16,2 0 1 0</inkml:trace>
  <inkml:trace contextRef="#ctx0" brushRef="#br0" timeOffset="153340.99">32370 14176 1947 0,'0'0'0'0,"0"0"0"0,0 0 0 15,0 0 93-15,3 0 0 0,5 0 0 0,0 0 1 16,-2 0-77-16,-3-5 1 0,-1 5-1 0,6 0 1 0,3-6 72 15,0 3-1-15,0-2 1 0,6-4 0 16,2-2-73-16,3 3 1 0,-9-3-2 0,1-1 2 0,-3 4 23 16,-5 5 0-16,-4 3 0 0,1-2 0 0,-3 2-25 15,0 0 0-15,0 0-1 0,-5 5 2 0,-4 9-4 16,-2-3 0-16,3 6-1 0,-19 19 2 0,-6 0-6 16,6-8 0-16,7-6-1 0,4 4 1 15,5-4-7-15,3-6 2 0,2-2-1 0,4 3 0 0,2-6-1 16,0 0 2-16,-3-5-2 0,3 0 1 15,3-4 0-15,-1 1 1 0,-2 3 1 0,0-1-1 0,0-2-1 16,3 0 1-16,3-3-1 0,7-6 1 0,6 1-3 16,1-1 1-16,-7 1-1 0,17-12 2 0,-2-11-2 15,-1 3 0-15,-8-3 0 0,0 3 1 0,-2 8-1 16,-6 1 0-16,0-4 0 0,8-8 0 0,-3-2 0 16,-7-4 0-16</inkml:trace>
  <inkml:trace contextRef="#ctx0" brushRef="#br0" timeOffset="153860.89">32803 13611 1960 0,'0'0'0'0,"0"0"0"16,0 0 0-16,0 0 55 0,0 0 1 0,0 0 0 0,0 0 0 16,-3 36-39-16,0-25 1 0,3-5-1 0,-5 10 1 15,-6 12 57-15,0 6 0 0,-6-1 0 0,1 3 1 16,-6-2-58-16,6-12 0 0,2-3-1 0,6 4 1 16,-1-1 18-16,-1-8 1 0,-1 3-1 0,5-6 1 15,1 0-22-15,-1 0 1 0,3-11-2 0,3 6 2 16,0-6 0-16,0 0 0 0,0 0 1 0,0 0 0 15,0 0-8-15,0 0 1 0,0 0-1 0,3-6 1 16,5-5 4-16,3 5 0 0,-2-5 0 0,12-5 0 16,1-10-6-16,-3 4 1 0,3 8 0 0,6 0 0 15,-6 0-5-15,-3 3-1 0,3 6 0 0,8-4 1 16,-6 4-2-16,-2 2 0 0,-3 6 0 16,1 0 2-16,-4-1 1 0,-2 7 1 0,-1-4 0 15,1 6-1-15,3 1-1 0,-4-1 0 16,-2 0 1-16,0 14-1 0,-5 3 3 0,5 2 1 0,-6-2-2 15,0 8 2-15,-2 1-3 0,-3 2 0 16,-3-12 0-16,-2 4 0 0,0-9 2 0,-6 1 1 16,0 2 0-16,-6-9 0 0,4 7-4 15,-4-4 2-15,-2 3-1 0,-6-2 1 0,1 2 3 0,-1 1 0 16,-2-7 0-16,5 4 0 0,0-4-3 16,-3-4 0-16,1-4 0 0,7-2 1 0,-5-4 0 0,9-2 2 15,2-2 0-15,0-4 0 0,0-2-3 0,3 2 0 0,2 0-1 16,-2-5 2-16,-3-8 2 0,3-1 1 0,5 1-1 15,3-23 1-15,-8 3-4 0,-3 3 0 0,3 0 1 16,8-14 0-16,0 2 6 0,0 9 2 0,0 9-2 16,5-1 2-16,-2 11-7 0,0 12 1 0,2 2 0 15,6 1 0-15,0-1 2 0,-3 1 0 0,-5 10 0 0,13 1 2 0,6 11-6 0,0-1 0 0,-3 1 0 16,25 19 1-16,0 0-1 0,-3-5-1 0,0-3 1 0,-3 0 1 16,-5-11-3-16,-3-1 0 0,-8 4 0 0,0-15 0 15,-6 6 0-15,-7-2-1 0</inkml:trace>
  <inkml:trace contextRef="#ctx0" brushRef="#br0" timeOffset="156776.85">33391 13541 1369 0,'0'0'0'0,"0"0"0"0,0 0 0 16,0 0 79-16,0 0 2 0,27-28-1 0,-21 23 1 16,-1 2-64-16,-2 0 1 0,0-2 0 0,0 5 0 0,-3 0 93 15,0 0 2-15,0 0-2 0,2 0 1 0,4 0-96 16,-1 0-1-16,-2 0 1 0,8 16 1 0,8 18 55 15,3 7 0-15,-3-4-1 0,8 7 2 0,-5-8-55 16,-2 3 0-16,7 3 0 0,-8-11 0 0,0 8 28 16,0-6 0-16,3 9 0 0,0-6 0 0,-3 9-30 15,-2-3 1-15,-6-6 0 0,-9 6-1 0,1 2 16 16,-6-8 0-16,-8 3 1 0,-10 6-1 0,-1 5-18 16,-3 0 1-16,-8 3-1 0,9 6 1 0,-7-12-11 15,-4 0 2-15,2 3-1 0,6-2 1 0,2-7-3 0,3-2 2 16,0-8-2-16,3 3 2 0,0-7 5 15,3-2 1-15</inkml:trace>
  <inkml:trace contextRef="#ctx0" brushRef="#br0" timeOffset="200031.52">915 22554 1344 0,'-28'5'0'0,"-18"6"0"0,7 0 0 0,17-8 18 0,11-6 0 0,11-2 0 0,0-1 0 0,0 6-1081 0</inkml:trace>
  <inkml:trace contextRef="#ctx0" brushRef="#br0" timeOffset="203489.2">764 22673 677 0,'0'0'0'0,"0"0"0"0,0 0 0 0,0 0 17 15,0 0 1-15,0 0-1 0,0 0 1 0,0 0-8 0,0 0 0 16,0 0 0-16,-11-33 0 0,11 25 32 0,-5-1-1 16,5 4 1-16,0 2 0 0,0 0-26 0,0 3 0 15,0 0 0-15,0 0 0 0,0 0 23 0,0 0-1 16,0 0 0-16,0 0 0 0,0 0-23 16,0 0 0-16,0 0 1 0,0 0 0 0,0 0 12 0,0 0 0 15,0 0 0-15,-6-3 0 0,6 1-16 0,-5-1 2 16,5 3-1-16,0 0 1 0,0 0 3 0,0 0-1 15,0 0 1-15,0-3 0 0,0 0-8 0,0 0 1 16,0 3 0-16,0-5 0 0,0 5 4 0,0 0 0 0,0 0 0 16,0 0 0-16,0 0-6 0,0 0 1 0,0 0-1 15,0 0 1-15,0 0 9 0,0 0 0 0,0 0 0 16,0 5 0-16,5-2-8 0,1 3 0 0,-1-3 0 16,1-1 0-16,-1 1 8 0,-5 0 1 0,5 0 0 15,6-3 1-15,0 0-10 0,0 0 0 0,-5 0 0 0,5-3 1 16,-6 0 8-16,-5 0 1 0,6 3 1 15,5-2-1-15,-3-1-10 0,0 0 1 0,0 0 0 0,-2 3 1 16,-1 0 5-16,6 0 3 0,0 0-3 0,0 0 3 16,0 0-10-16,-6 0 0 0,6 0 0 0,0 0 1 15,6 0 5-15,-6 0 1 0,-6 0-2 0,6 0 2 16,-5 0-8-16,5 0 1 0,-6 0-1 0,1 0 1 16,-1 0 5-16,0 0 1 0,-5 0-1 0,11-3 1 15,0 3-7-15,-5-5 0 0,-1 2 0 0,1 0 0 16,-1 0 7-16,1 1-1 0,-1-1 1 0,1 3 1 15,-1 0-8-15,1 0 0 0,-1 0 0 0,1 0 1 16,2 0 6-16,-3 3 1 0,-2 2-2 0,2 6 2 16,4-5-8-16,-4 0 1 0,1-6-1 0,-1 0 1 0,1 2 5 15,-1 4 0-15,1-3 1 0,4-3 0 0,1 0-7 16,-5 0 0-16,5 0 0 0,-6-3 0 0,1 0 7 0,-1 0 0 16,1 3 0-16,-1-2 1 0,6-4-8 15,-5 0 1-15,-6 6-1 0,5 0 1 0,6-5 6 0,-5-1 1 16,-1 3-1-16,0 3 1 0,1 0-8 0,-1-2 1 15,1-1-1-15,-1 3 1 0,1 3 5 0,-1 2 1 16,1-2-1-16,-1-3 1 0,6 0-7 0,0 0 0 16,0 0 0-16,-5 0 0 0,5 0 6 0,-6 0-1 0,6 0 1 15,-3 0 1-15,3 0-7 0,0 0-1 16,-5 0 1-16,10-3 0 0,-5 0 4 0,0-2 0 0,0-1 0 16,-6 1 0-16,6-1-5 0,0 3 0 0,-5 3 0 15,-1 0-1-15,-5-2 4 0,6 2 0 0,-1 0-1 16,1 0 1-16,5 0-4 0,-1 0 0 0,-10 0-1 15,6 0 2-15,5 0 0 0,0 0 1 0,-6 0-1 16,6 0 1-16,0 2-4 0,-5 4 1 0,5 0 0 0,0-4-1 16,5 1 2-16,-5-3 0 0,-6 0 0 15,4 0 0-15,2 0-2 0,-3 0 0 0,0 0 0 0,-3-3 1 16,1 1-1-16,-1-1 2 0,-5 3-1 0,6-3 6 16,-1 0-5-16,1 0-7 0,-1-2 0 15,1 2 6-15,-1 3 1 0,1 0 0 0,-1-6 1 16,1 4-4-16,-1 2 2 0,1 0-2 0,-1-3 2 0,1 0 1 15,-1 0 0-15,-5 3 0 0,11 0 1 16,0 0-3-16,0 0 0 0,-6 0 0 0,6 0 0 0,0-5 2 16,0 5 1-16,-5-6 0 0,5 3 0 0,-6 1-4 15,1-1 2-15,-1 0-1 0,1 3 1 0,-1 0 1 16,0 0 0-16,1 0 1 0,-1-3 0 0,1 1-3 16,-1-1 0-16,-5 0 1 0,6 3-1 0,5 0 3 0,-6 0 0 15,1 0 0-15,-1 0 0 0,3 0-3 0,3 0 1 16,0 0 0-16,-5 0-1 0,5 0 3 0,-6 3 0 15,6 2 0-15,-5 1 0 0,-1-3-3 0,6-1 1 16,-5-2 0-16,4 0-1 0,-4 0 2 0,5 0 0 16,-6 0-1-16,6 0 2 0,-5 0-3 0,5 0-1 0,-6 0 1 15,6 0 0-15,-5 0 2 0,5 0 1 0,-6 0-1 16,6 0 1-16,0 0-4 0,0 0 2 0,-6 0-2 16,1 0 2-16,-1 0-1 0,1 0 1 0,-1 3 0 15,1 3-1-15,5-1-1 0,0-5 0 0,0 0 0 16,-9 0 1-16,4 0-1 0,-1 0 1 0,1 0-1 15,-1 0 1-15,6 0-2 0,-5 0 1 0,-1 0-1 16,6 0 0-16,-5 0 1 0,4 0-1 0,-4 0 0 16,5 0 2-16,-6 0-3 0,6 0 2 0,-5 3-1 15,5-3 0-15,-6 3 1 0,6 0 0 0,-5-3 0 0,5 0 0 16,-6 0-2-16,6 2 2 0,-6 1-1 0,6 0 0 16,-5 0 1-16,5 0-1 0,-6-1 0 0,6-2 2 15,-5 3-3-15,-1 0 2 0,6-3-2 0,-5 0 1 16,2 0 1-16,0 0 0 0,0 0-1 0,0 0 2 15,1 0-3-15,-4 0 2 0,1 0-1 0,-1 0 0 16,1 0 2-16,-1 0 0 0,1 0 0 0,4 0 0 16,-4 0-1-16,-1 3 0 0,1 0 0 0,5-1 0 0,-6 1 1 15,6-3 0-15,-5 0 1 0,-1 0-1 0,6 0-1 16,-5 3 0-16,-1 0 0 0,1-1 0 0,5 1 10 0,-6-3 0 16,6 0 1-16,-6 0-1 0,6 0-6 15,-5 3 1-15,5 0 0 0,-6-3 0 0,1 5 8 0,-1-5 1 16,1 0 0-16,-1 0 0 0,1 0-8 15,-1 0-6-15,1 0-4 0,-1 0 0 0,1 0 0 0,-1 0 0 16,0 0 0-16,1 0 0 0,-1 0 0 0,1 0 0 16,-1 0 0-16,4 0 0 0,-4 0 0 0,1 0 0 0,-1 0 0 15,0 0 0-15,1 0 0 0,-1 0 0 0,1 0 0 16,-1 0 0-16,6 0 0 0,-5 0 0 0,5 0 0 16,0 3 0-16,0 0 0 0,0 0 0 15,-6 0 0-15,11-3 0 0,-5 0 0 0,0 0 0 0,0 0 0 16,0 0 0-16,0 0 0 0,0 0 0 0,0 0 0 15,0 0 0-15,-5 0 0 0,5 0 0 0,-6 0 0 16,3 0 0-16,0 0 0 0,1 0 0 0,-1 0 0 16,-3 0 0-16,1 0 0 0,2 0 0 0,-3 0 0 15,1 0 0-15,-1 0 0 0,1 0 0 0,-1 0 0 0,6 0 0 16,-5 0 0-16,-1 0 0 0,1 0 0 0,5 0 0 16,-6 0 0-16,6 0 0 0,-5 0 0 0,-1 0 0 15,1 0 0-15,-1 0 0 0,0 0 0 0,1 0 0 16,5 0 0-16,-6 0 0 0,1 0 0 0,-1 0 0 15,6 0 0-15,-5 0 0 0,5 0 0 0,-6 0 0 16,6 0 0-16,-5 0 0 0,5 0 0 0,-6 0 0 0,6 0 0 16,-6 0 0-16,1 0 0 0,-1 0 0 15,4 0 0-15,-4 0 0 0,1 0 0 0,2 0 0 0,0 0 0 16,-3 0 0-16,6 0 0 0,-5 0 0 0,5 0 0 16,-6 0 0-16,6 0 0 0,-5 0 0 0,5 0 0 0,-6 0 0 15,6 0 0-15,-5 0 0 0,-1 0 0 16,0 0 0-16,1 0 0 0,-1 0 0 0,1 0 0 0,-1 0 0 15,1 0 0-15,5 0 0 0,-6 0 0 0,6 0 0 16,-5 0 0-16,10 0 0 0,-5 0 0 0,5 0 0 16,-5 0 0-16,6-3 0 0,-6 3 0 0,0 0 0 15,0 0 0-15,-3 0 0 0,0 0 0 0,0 0 0 0,3 0 0 16,-5 0 0-16,5 0 0 0,-6 0 0 0,1 0 0 16,5 0 0-16,-6 0 0 0,6 0 0 0,-6 0 0 15,1 0 0-15,5 0 0 0,-6 0 0 0,1 0 0 16,-1 0 0-16,1 0 0 0,-1 0 0 0,1 0 0 15,-1 0 0-15,1 0 0 0,-1 0 0 0,1 0 0 16,-1 0 0-16,1 0 0 0,-1 0 0 0,1 0 0 16,-1 0 0-16,-5 0 0 0,5 0 0 0,1 0 0 0,-1 0 0 15,1 0 0-15,-1 0 0 0,1 0 0 0,-1 0 0 16,1 0 0-16,-1 0 0 0,1 0 0 0,-1 0 0 16,1 0 0-16,-1 0 0 0,-2 0 0 0,2 0 0 15,1 0 0-15,-3 0 0 0,-1 0 0 0,1 0 0 16,0 0 0-16,0 0 0 0,-1 0 0 0,1 0 0 15,0 0 0-15,-1 0 0 0,1 0 0 0,3 0 0 16,-6 0 0-16,5 0 0 0,-5 0 0 0,6 0 0 16,-1 0 0-16,1 0 0 0,-1 0 0 0,1 0 0 0,-1 0 0 15,0 0 0-15,1 0 0 0,-1 0 0 16,1 0 0-16,-6 0 0 0,5 0 0 0,-5 0 0 0,6 0 0 16,-6 0 0-16,5 0 0 0,1 0 0 0,-1 0 0 15,-5 0 0-15,6 0 0 0,-6 0 0 0,5 0 0 0,-5 0 0 16,6 0 0-16,-1 0 0 0,1 0 0 15,-1 0 0-15,1 0 0 0,-1 0 0 0,1 0 0 0,-1 0 0 16,0 0 0-16,1 0 0 0,-1 0 0 0,1 0 0 16,-1 0 0-16,1 0 0 0,-6 0 0 0,5 0 0 0,1 0 0 15,-6 0 0-15,5 0 0 0,-5 0 0 0,6 0 0 16,-6 0 0-16,5 0 0 0,-5 0 0 0,6 0 0 16,-6 0 0-16,5 0 0 0,-5 0 0 0,6 0 0 15,-6 0 0-15,5 0 0 0,-5 0 0 0,6 0 0 16,-6 0 0-16,2 0 0 0,1 0 0 0,0 0 0 15,0 0 0-15,-1 0 0 0,1 0 0 0,0 0 0 16,-3 0 0-16,0 0 0 0,0 0 0 0,0 0 0 16,0 0 0-16,0 0 0 0,0 0 0 0,0 0 0 15,0 0 0-15,0 0 0 0,0 0 0 0,0 0 0 0,0 0 0 16,0 0 0-16,0 0 0 0,0 0 0 0,0 0 0 16,0 0 0-16,0 0 0 0,0 0 0 0,0 0 0 15,2 0 0-15,-2 0 0 0,0 0 0 0,3 0 0 16,0 0 0-16,0 0 0 0,-3 0 0 0,2 3 0 15,1-1 0-15,0 1-1 0,0 0-1 0,-1 0 0 16,1 2 0-16,3 1-1 0,-6-1 1 0,5 1 1 16,-5 0-2-16,6-1-1 0,-6 3 1 0,5-2 1 15,-5 2-2-15,5 1 2 0,-5-1 0 0,6 6 0 0,-6-3-2 16,5 6 1-16,-5 0-5 16,0 33 6-16,0-34-4 15,0 35 2-15,0-35-2 0,0 23 0 16,0-33 6-16,0 11-3 0,0-12 0 15,0 1-1-15,0 2 2 0,0 0-1 16,0 1 0-16,0-1 1 0,0 9 0 0,0 2-1 0,0 1 0 16,6-1 0-16,-6-2 1 0,0 0 0 0,0-1-1 15,0-4 1-15,0-4 0 0,0-2-2 0,0-1 2 0,0 1 0 16,0-1 0-16,0 1-1 0,0-1 1 16,0 1 0-16,0 0 0 0,0-1-2 0,0 1 2 0,0-1 0 15,0 1 0-15,0-1-1 0,0 1 1 16,0-1 0-16,0 1 0 0,0 0-1 0,0-1 1 0,0 1 0 15,0 2 1-15,0-5-1 0,0 2 0 0,0 1 0 16,0 0 1-16,0-1-1 0,0 1 0 0,0-3-1 16,0 2 2-16,0 1-1 0,0-1 1 0,0 1-1 15,0 2 0-15,0-5 0 0,0 3 0 0,0-1 0 16,0 1 1-16,0-1-2 0,0 1 2 0,0-1-1 16,0 1 1-16,0 0-1 0,0-1 1 0,0 1-2 15,0-1 2-15,0 1-1 0,0-1 1 0,0 1-5 16,0 11 4-16,0-12 2 0,0 1-3 15,0-1-1-15,0-2 4 16,0 6-2-16,0-7 0 0,0 4-1 0,0-6 2 16,0 3-1-16,0-1 1 0,0 1-1 0,0 0-3 15,0 0 3-15,0 0 2 0,0-1 0 16,0 1-2-16,0 0-1 0,0 0 1 0,0-3 1 16,0 0-1-16,0 0 1 0,0 0-1 0,0 0 0 0,0 0 0 15,0 0 0-15,0 0 0 0,0 0 1 0,0 0-2872 0</inkml:trace>
  <inkml:trace contextRef="#ctx0" brushRef="#br0" timeOffset="205712.47">548 23654 564 0,'0'0'0'16,"0"0"0"-16,0 0 0 0,0 0 19 0,0 0 0 0,0 0 0 0,0 0 0 0,0 0-9 0,0 0 2 15,0-28-2-15,0 28 1 0,0 0 29 0,0 0 2 16,0 0-1-16,0 0 1 0,5 0-26 15,1 0-1-15,-4 0 1 0,1 0 1 0,0 0 42 0,0 0 2 16,-1 0 0-16,9 0-1 0,6 3-43 16,-1 5 1-16,-5-5 0 0,0 2 0 0,11 1 18 0,-6 0 1 15,-5-4-1-15,0 1 21 0,0 0-36 0,-5-3-21 16,5 0 0-16,0 0 25 0,5 0 0 0,-10 0-1 16,4 0 2-16,7-3-14 0,-6 0 1 0,0 1-1 15,5 2 0-15,1 2 5 0,-6 4 1 16,-3-3-1-16,19-3 8 0,-21 0-18 0,5 0-1 15,5 0 2-15,0 5 8 0,-5 1 1 0,6-3-2 16,-6-1 2-16,5 1-8 0,-5-3 1 0,6 0-1 16,-1 0 27-16,-5-3-9 0,5 1-27 15,1-1 32-15,-6 0-1 0,5 0-31 16,-2-5 0-16,8-3 18 0,-6 0 0 0,1 5 0 16,-1-2 1-16,-5 2-9 0,-6 1 0 0,6 2 0 15,-5 3 1-15,-1 0 3 0,1-3-1 0,-1 3 1 0,1 0-1 16,5 0-5-16,-6 0 1 0,-5 0-1 0,6 0 1 15,-1 0 2-15,1 0 1 0,-1 0 1 0,0 0-1 16,6 0-5-16,0 3 1 0,-5 2 0 0,-1 1-1 16,1-3 4-16,5-1-1 0,0-2 0 0,-6 0 10 15,6 0-10-15,-5 0-10 0,5 0 0 16,5 0 9-16,-5-2 1 0,-3-1 0 0,3 0 0 16,-5 3-4-16,4 0 1 0,-4 0-1 0,5-3 1 0,-6 1 2 15,6-1 0-15,-5 0 0 0,-1 3 0 16,1 0-3-16,-1 0-1 0,-5 0 1 0,11 0 1 0,-5 0-1 15,-1 0 2-15,1 0-1 0,-1 0 1 0,6 0-4 16,-5 0 2-16,-1 0 0 0,6 3-1 0,5 2 1 16,1 1-1-16,-6-3 1 0,0-1 0 0,11-4-3 15,-6-1 1-15,-5 0 0 0,-6 3 0 0,6 0 1 0,3 0 0 16,-3 0 1-16,0-5 0 0,0 2-3 16,0 3 1-16,0 0 0 0,5-3 0 0,1 3 0 0,-6 0 0 15,5 0 1-15,-5 0-1 0,5 0 0 0,1 0-1 16,-6 0 0-16,0 0 1 0,0 6-1 0,0-1 0 0,-6-2 1 15,6 2 0-15,-6 1-2 0,6-3 2 16,0 0-2-16,0-3 1 0,3 0 2 0,-6 0-1 0,-2 0 1 16,2 0 1-16,8 2-3 0,-5 4 0 15,0-3 1-15,-5-3 0 0,5 0 1 0,-6 0-1 0,1 0 1 16,5 0 0-16,5 3-1 0,-5 2-1 0,-6-2 0 16,6-3 2-16,6 0-2 0,-6 0 2 0,5 3-1 15,-5 2 1-15,5-2-2 0,-5 0 0 0,6 0 1 16,-6-1-1-16,0 1 2 0,-6-3-1 0,6 0 1 0,3 0 4 15,2 0-4-15,1 0-5 0,-6 0 0 16,5-3 3-16,0 1 2 0,-5-1-1 0,6-3 1 16,5 3-3-16,0 1 2 0,-11-4-1 0,0 3 0 15,5 3 1-15,-5-2 0 0,0-4 1 0,0 3-1 16,0 3-1-16,-6 0 1 0,1-3-1 0,5 3 1 0,-3 3-1 16,3 3 1-16,-6-3 0 0,3-3 0 15,6 0-1-15,3 0 0 0,-12 0 0 0,6 0 1 0,-6 0-1 16,6 0 0-16,-5 0 1 0,5 0-1 15,0 0-1-15,0-3 2 0,-6 0-2 0,6 0 1 0,0 0 1 16,0 1-1-16,-5-1 0 0,4 0 2 0,1-3-3 16,0 1 2-16,-5 2-1 0,5 0 0 0,-6 1 1 0,1-1-1 15,-1 0 0-15,1-3 1 0,5 4-2 16,0 2 1-16,-6 0 0 0,6-6 0 0,-3 3 0 0,3 3 2 16,-3 0-2-16,1-3 2 0,2 1-3 0,-6 2 1 15,6 0 1-15,0 0-1 0,0 0 0 0,0-3 1 16,0 0-1-16,0 0 0 0,0 1 0 0,-6-1 0 15,6 0-1-15,0 3 2 0,11-8-2 0,-6 5 1 0,-5 0 1 16,6 0-1-16,-1 0-1 0,-5 1 1 16,0-1-1-16,0-3 1 0,0 4-1 0,0 2 2 0,0 0-1 15,0-6 0-15,2 3 0 0,-7 3-1 16,5 3 0-16,-11-3 0 0,5 0 1 0,-5 0 0 0,6 0-1 16,-1 0 2-16,1 0-2 0,-1 0 0 0,1 0 0 15,5 3 1-15,0 0-1 0,-6-1 1 0,6 1 0 16,-5-3 0-16,4 0-1 0,-4 0 0 0,5 0 1 15,-6 0-1-15,6 0 0 0,-5 0 0 0,5 0 1 0,-6 0 0 16,6 0-1-16,-5 0 0 0,5 0 1 0,-6 0-1 16,6 0 0-16,-6 0 2 0,6 0-1 0,-5 0 0 15,2 0 0-15,0 3-1 0,1 0 0 0,-1-1 1 16,0 1 0-16,-3-3 0 0,6 0 0 0,-5 3 1 16,5 0-2-16,0-3 0 0,-6 0 0 0,6 0 2 15,0 0-2-15,-5 0 1 0,5 0 1 0,-1 0-1 16,-4 0-1-16,5 0 1 0,-6 0-1 0,6 0 0 0,-5 0 0 15,-1 0 2-15,1 0-2 0,5 0 1 0,-6 0 0 16,1 0-1-16,-1 0 0 0,1 0 0 0,-1 0 1 0,1 0 0 16,-1 0-1-16,6 0 2 0,-6 0-2 15,6 0 0-15,-5 0 0 0,10 0 1 16,-2 0-1-16,0 0 0 0,-1 0 0 0,9 3 2 0,-5-1-2 16,-1-2 0-16,0 0 0 0,-5 0 1 0,0 0-1 0,0 0 0 15,0 0 0-15,0 0 2 0,0 0-3 0,0 0 1 0,-5 0 0 16,5 0 1-16,-6 0-2 0,6 0 1 0,-6-2 0 15,6 2 0-15,-5 0 0 0,5 0 0 0,-6 0-1 16,6-3 1-16,-5 3-1 0,2-3 2 0,0 0-1 16,3 3 0-16,-3 0-1 0,0 0 1 0,1 0 0 15,2 0 0-15,0 0 0 0,0 0 0 0,-1 0 0 16,1 0 2-16,0 0-2 0,0-3 0 0,-5 3 1 16,5 0-1-16,-6 0 0 0,6 0 1 0,-5 0 0 15,5 0 0-15,-6 0-1 0,6 0 1 16,-6 0-1-16,6 0 0 0,-5 0 0 0,5 0 2 0,-6 0-2 15,6 0 1-15,-5 0 0 0,-1 0-1 0,1 0 0 16,-1 0 0-16,1 0 0 0,-1 0 1 0,1 0-1 0,2 0 1 16,0 0 0-16,-3 0-1 0,1 0 0 15,-1 0 0-15,1 0-1 0,-1 0 2 0,4 0-1 0,-4 0 0 16,1 0-1-16,-1 0 2 0,-5 0-2429 0</inkml:trace>
  <inkml:trace contextRef="#ctx0" brushRef="#br0" timeOffset="206824.98">682 22590 489 0,'0'0'0'0,"0"0"0"16,0 0 0-16,0 0 18 0,0 0 1 0,0 0 0 15,0 0 0-15,0 0-9 0,0 0 0 0,0 0 0 0,0 0 1 16,0 0 41-16,0 0 0 0,0 0-1 16,0 0 1-16,0 0-35 0,0 0 0 0,0 0-1 15,0 0 2-15,0 0 27 0,0 0 0 0,0 0 0 16,0 0 1-16,0 0-30 0,0 0 1 0,0 0-1 0,0 0 1 15,0 0 10-15,0 0 1 0,-27 19-1 0,27 1 1 16,-6 5-15-16,1-3 0 0,-1-5 1 0,1-3-1 16,-1-3 3-16,6 0-1 0,0-5 1 0,-5 5 1 15,-1 3-8-15,6 0 0 0,-5 0 0 0,-6 8 1 16,5 11 3-16,6 1 2 0,-5-4 0 0,-6 12 12 16,3 0-14-16,2-9 16 15,-5 79 0-15,6-70-29 0,-1-1 0 16,1-5 22-16,-1-10-1 0,6-1 0 0,-5 2 1 15,-1-1-11-15,6-4 0 0,-5-3 0 0,-1 6 1 16,1-2 6-16,0-7 1 0,5-2-1 0,0 3 1 0,-6 0-9 16,6-6 0-16,0 0 0 0,0 8 34 0,0 1-12 15,0-6-32-15,0 3 40 16,0-3 0-16,0-3-40 0,0 3 0 0,6 0 19 16,-1-3 1-16,-5-6 30 0,11 23-40 15,-11-22 22-15,0 10 1 16,0-13-2-16,0 6 1 15,0-7-2-15,0 7 0 16,0-7-2-16,0 7 1 16,0-9-4-16,0 0 1 15,0 0-26-15,0 0 12 0,0-3 1 16,0 0 20-16,0-8-25 0,0 6-8 16,5-7 20-16,1-4 1 0,-1-1-21 15,-5-5 0-15,0-3 7 0,0 0 2 0,0 5 0 16,0-5 0-16,0 0-3 0,0 0 0 0,0 3-1 15,0-3 2-15,0-1 0 0,6 1-1 0,-1 0 1 16,-5-5 0-16,0 2-3 0,0 3 1 0,0 0 11 16,11-70-10-16,-11 53-6 15,6-103 5-15,2 101-1 0,-3-6 1 16,-2-14-1-16,-3 64-1924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848" units="cm"/>
          <inkml:channel name="Y" type="integer" max="972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68.82886" units="1/cm"/>
          <inkml:channelProperty channel="Y" name="resolution" value="657.297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1T03:59:32.2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14074 23999 627 0,'0'0'0'0,"0"0"0"0,0 0 0 0,19-31 48 0,-5 26 1 0,-6-9 0 16,3 3 0-16,0 5-32 0,0 3 0 0,5-2 0 15,6-6-1-15,5 2 111 0,1 4 0 0,-6-1 0 16,5-5 0-16,6-3-126 16,-3 3 194-16,63-11 0 15,-60 13-70-15,68 12 1 0,-57 11-126 16,0-8 0-16,-1 8 28 0,-4 2 1 0,5-2-1 15,-6-5 1-15,8 7-16 0,4 1 1 0,-1-6-1 16,0-11 1-16,0 6 8 0,-5 5 2 0,-3-8-1 16,6-6 1-16,-6 3-13 0,-3 0 2 0,6 0-1 15,5 0 0-15,3 0 5 0,-5 3 0 0,2 2 0 0,3-2 0 16,3 5-8-16,-6 6 1 0,0 0-1 0,-2-3 1 16,2 3 8-16,-5 3 0 0,0-3 0 0,-1-8 0 15,-1 2-8-15,1-3 0 0,4-5 0 16,5-2 0-16,-3 4-7 0,0 1 1 0,3 0-1 0,3-6 0 15,0 3 0-15,-11 0-1 0,-1-3 0 0,-4-2 2 16,-4-1 2-16,4 1 2 0,-1-1 0 0,6 1 0 16,0-4-4-16,-1-2 2 0,1 0 0 0,8-6-1 0,-3 6 2 15,-5 6 1-15,11-4-2 0,-6-10 2 0,-2 5-3 16,-1 3 0-16,4-3 1 0,2-9 0 0,-9 9 9 16,-4 3 2-16,-1 3-1 0,0-9 1 0,3 9-8 15,-5 5 1-15,5 3-1 0,-3-5 1 0,6 5 6 16,-11 2-1-16,5 4 1 0,1-6 1 0,-1 8-8 15,3 3 0-15,3 1 0 0,-6-1 1 0,0 0 7 0,-10-3 0 16,5 1-1-16,2-4 2 0,1 1-9 16,-6-4 1-16,3 1 1 0,5-8-1 0,0 2 2 0,1 3 1 15,4-3 0-15,-2-8 0 0,9 3-5 0,-1-1 0 16,0-2 0-16,1 0 1 0,-4 8 3 0,-5 3 2 0,0-3-1 16,-3-8 1-16,1 6-7 0,-12 2 1 15,6 0 0-15,8-11 1 0,0 3 1 0,-3 3 1 0,3 2 1 16,3-5-1-16,6 0-4 0,-1 3-1 0,3 5 1 15,-3-6 1-15,-5 7 3 0,0 2 1 0,5-6 0 16,-3 0 0-16,-7 4-5 0,-6 2 1 0,2 0-1 16,6 0 1-16,3 0 1 0,0 2 0 0,-3 4 0 15,-3 2 0-15,6 4-3 0,0-1 1 0,0 3-2 16,-6-1 2-16,0 4 1 0,0 0 1 0,6-3 0 0,-3 0 0 16,-2 5-4-16,-12 1 1 0,0-6 0 0,6-3 0 15,0 0 2-15,-3 3 0 0,3-6 0 0,3 3 1 16,2 1-4-16,3-4 1 0,-3-3 0 0,6-2-1 15,0 3 1-15,-3-3 1 0,3-9-2 0,2-2 2 16,-5 5-3-16,3 0 1 0,0-8-1 0,8-9 1 0,-11 7 1 16,-3-1-1-16,3-3 1 0,14-5-1 15,-11 5-1-15,2 3 0 0,4-3 1 0,2-2-1 16,0 5 1-16,-3 3-1 0,6 0 1 0,-6-1-1 0,-5 10-1 16,-6-1 1-16,-2-5-1 0,2-1 1 0,0 4-1 15,-5 5 1-15,3 2 0 0,7 1 0 0,-1 3-1 16,-1-1 0-16,-3 4 0 0,11-1 1 0,3 6-1 15,-5 5 0-15,5 4 1 0,-3-1-1 0,-5 0-1 16,-6 1 1-16,0-4-1 0,3-2 1 0,0 5-1 0,-2-2 1 16,2-7-1-16,8-1 0 0,3-1-1 15,-5 0 2-15,5-3-1 0,2-2 0 0,7-3-1 0,-7-1 1 16,1 4 0-16,-6-6 0 0,-5-3-1 16,-3 0 0-16,3-2 0 0,0-1 1 0,-3 1 0 0,-3-1 0 0,-2-2 0 15,2-3 0-15,-2 5-1 0,-9 3 0 0</inkml:trace>
  <inkml:trace contextRef="#ctx0" brushRef="#br0" timeOffset="21695.04">16657 15037 740 0,'0'0'0'0,"0"0"6"0,0 0 0 0,0 0 1 15,0 0 0-15,0 0-3 0,0 0 1 0,0 0-1 16,28-6 1-16,-23 6 34 0,-5 0 0 0,6-5 1 0,-6 5-1 16,5-6-23-16,-5 6-1 0,6 0 1 0,-6 0 0 15,5-6 16-15,-5 4 1 0,6-1-1 0,-6 0 2 16,5 0-20-16,-5 0 0 0,6 1 1 0,-6-1-1 16,5 0 7-16,-5 0 0 0,5 1-1 0,-5-1 1 15,0 3-9-15,0 0-1 0,0 0 0 0,0 0 0 16,0 0 2-16,0 0 0 0,0 0 1 0,0 0-1 15,0 0-5-15,0 0 0 0,0 0 0 0,0 0 1 0,0 0-5 16,0 0 2-16,0 0-1 0,0 0 1 16,0 0-3-16,0 0 2 0,0 0-2 0</inkml:trace>
  <inkml:trace contextRef="#ctx0" brushRef="#br0" timeOffset="22356.25">16545 15304 941 0,'0'0'0'0,"0"0"0"0,0 0 0 0,0 0 12 0,-3 31 1 0,3-20-1 16,-5 0 2-16,2-5-7 0,3-6 1 0,0 5 0 15,0 1 0-15,0-4 17 0,0 1-1 0,0-3 1 16,0 3 1-16,0 0-14 0,0-3 1 0,0 0-1 0,0 3 0 15,0 2 5-15,0 1 1 0,0-3-1 0,0-1 1 16,0-2-9-16,0-2 1 0,0-1 0 16,11-3 0-16,3-2-2 0,2-1 1 0,1 1-1 15,2-9 1-15,5-10-4 0,-2 1 1 0,0 10 0 0,-5-4 0 16,-6 9 0-16,0 0-1 0,0 0 1 0,5 0 0 16,-5 0-3-16,0 2 2 0,-6 6-2 0,1-2 1 15,5 2-1-15,0 0 0 0,-6-2-1 0,-5 2 2 16,0 0-2-16,0 0 0 0,0 3 0 0,0 0 1 15,0 0-1-15,0 0 0 0,0 0 0 0,0 0 2 16,0 0-3-16,0 0 1 0,-5 0 0 0,5 3 1 16,-6 8-1-16,1 0 0 0,-1-2 0 0,-5 5 1 15,-5 8-2-15,-1-5 1 0,1-1 0 0,5 4 0 0,0-9 1 16,6 3-1-16,-1 3 0 0,1 5 0 16,-12 3 0-16,6 3 0 0,6-6 0 0,-6 3 0 0,5 3 0 15,1-3 2-15,-6 0-1 0,0 0 1 0,3-5-2 16,5-6 0-16,3 0 0 0,-5 2 1 0,-1 1-1 0,3-6 1 15,3-5-1-15,-2-1 2 0,-1 4-2 16,0-4 0-16,3 1 1 0,0-1-1 0,0 7 0 0,0-4 0 16,0-3 1-16,0-2-1 0,0 0-1 0,0 0 1 15,0 0 0-15,0-1 1 0,0 1-1 0,0 3 1 16,0-6-1-16,0 0 2 0,0 0-2 0,0 0 0 16,0 0 1-16,0 0-1 0,0 0 0 0,0 0 1 0,0 0 0 15,0 0 0-15,0 5-1 0,0 1 1 16,0-1-1-16,3-5 0 0,5-5 1 0,0 5 1 0,-2-6-1 15,-1 1 0-15,4-1 0 0,2-2 0 0,-1-1-1 16,7-10 2-16,10-12-2 0,-5 6 1 0,-5 0 1 16,-1 0-1-16,0 0-1 0,-5 0 1 0,6 0-1 15,-6 3 1-15,0-6-1 0,-6 6 2 0,6 8-1 16,-5-3 0-16,-1-3 0 0,-2 6-1 0,0 1 0 16,-3-10 2-16,0 4-2 0,0 5 1 0</inkml:trace>
  <inkml:trace contextRef="#ctx0" brushRef="#br0" timeOffset="22880.64">16674 14856 1155 0,'0'0'0'0,"0"0"0"0,0 0 0 0,0 0 15 0,0 0 0 0,0 0-1 16,0 0 1-16,0 0-6 0,22-28 0 16,-22 28 0-16,0-6 0 0,0 6 16 0,0-5 1 0,0 5 0 15,0 0 1-15,0-3-15 0,0 3 1 0,5-3-1 16,1 0 1-16,-6 3 5 0,0 0 0 0,0 0 0 15,0 0 1-15,0 0-8 0,0 0-1 0,0 3 0 16,0 3 1-16,0 5-3 0,5 0 0 0,1-3 0 0,-1 6 0 16,6 6-2-16,-6-4 0 0,1 1-1 15,-6-3 1-15,5 3-2 0,1-1 2 0,-1-4 0 16,-5 4-1-16,6 1-1 0,-6-3 0 0,5-3-1 0,1 3 2 16,-1 8-3-16,-5 1 2 0,6-4-2 0,5 26 1 15,0-1-1-15,-6 4 1 0,1 4-1 16,-4 1 0-16,4-5 0 0,2-1 1 0,0 3-1 0,-2-2 1 15,-1-9-2-15,1 2 2 0,-1-7-1 16,-2 2 0-16,2-8 0 0,4 2 2 0,-1 1-2 0,-3 8 1 16,-2-11 0-16,-3-3-1 0,0-3 0 0,0 6 0 15,5-3 2-15,4-11 0 0,-4 0 1 0,-2 6-1 16,-3-4-2-16,0-7 2 0,0-7-1 0,0 1 0 0,0 0 2 16,0 0-1-16,0-3 1 0,0-6 1 15,0 1-3-15,0 2 0 0</inkml:trace>
  <inkml:trace contextRef="#ctx0" brushRef="#br0" timeOffset="23317.94">16750 14822 1281 0,'0'0'0'0,"0"0"0"16,0 0 0-16,0 0 18 0,0 0 0 0,0 0 0 0,0 0 0 15,0 0-8-15,0 0 0 0,0 0 0 0,0 0 0 16,0 0 21-16,0 0-1 0,0 0 0 0,0 0 0 16,0 0-16-16,0 0-1 0,0 0 1 0,0 0 0 15,33 11 7-15,-22 1-1 0,-5-7 0 0,-1 12 0 16,9 8-10-16,0-3 2 0,-1-5-1 0,4 13 0 15,-1-7-3-15,-2-1 1 0,-1 3 0 0,-4-3 0 16,-1 9-4-16,0-9 1 0,3 3 0 16,3 17 0-16,2 3-1 0,-5-9 0 0,6 14 1 15,-12 3 0-15,6-6-3 0,5 3 2 0,1 1-2 0,-6-1 1 16,5-9-1-16,1-2 0 0,-4-2-1 0,-2 2 2 16,0-3-2-16,-3 0 0 0,3 3 0 15,-2 3 1-15,-1-3-1 0,0 3 0 0,3-3 0 0,-3 0 2 16,-5-3-3-16,0-3 1 0,-3 1 0 0,-6-4 1 0,6-2-1 15,3-6 1-15,0-5-1 0,-6-6 2 16,0 0-2-16,0-5 0 0,1 2 1 0,2-8-1 0,2 6 0 16,-2-6 1-16,-2-6 0 0,-1 6 0 0,-3-5-1 15,4 2 0-15</inkml:trace>
  <inkml:trace contextRef="#ctx0" brushRef="#br0" timeOffset="23889.71">16876 15095 1419 0,'0'0'0'0,"0"0"0"16,0 0 0-16,28-22 24 0,-23 14-1 0,-2 2 1 0,5 0-1 16,3-2-11-16,0 0 0 0,-3 2 0 0,9 1 1 15,5-1 23-15,-1 0-1 0,-4 4 1 0,5 2 0 16,-6-6-21-16,-5 3 1 0,-5 6-2 0,-1 0 2 15,1-3 6-15,-1 0 1 0,-2 0-1 0,0 5 2 16,-1 1-13-16,-2 0 1 0,-2-1 0 0,-4 6 0 16,6-2-3-16,-5 2 0 0,-1 0 0 0,-5 6 0 15,-5 2-4-15,-1 3 2 0,6-5-1 0,-5 0 0 0,5 0-1 16,6-4-1-16,5 1 1 0,-6 0 1 16,6-3-3-16,0-5 0 0,0 2 1 0,0 1 0 15,0-4-2-15,0-2 2 0,6 3-1 0,4-1 0 16,1 1 0-16,-5-6-1 0,-1 0 0 15,6 0 2-15,0 0-3 0,6 0 1 0,-6 0 0 0,0 0 0 16,8-9 0-16,0 4 0 0,-8-1-1 0,-3-2 1 16,3 0-1-16,-3 2 0 0,-2 6 1 0,-4-6 0 0,1 6-1 15,-3 0 0-15,0 0 0 0,0 6 1 0,0 0 0 0,0-1-1 16,0 1 0-16,-5 2 0 0,-1 9 0 16,1-1 0-16,-1 1 0 0,-10 19 0 15,-1 1-1-15,4 2 1 0,-1-9 1 0,-2-2-1 16,5-6-1-16,5-5 1 0,1-3 0 0,-6 3 0 0,5-6 0 0,1 0 0 0,10-3 0 15,-5-2 1-15,0-3-2 0,0-1 1 16,0 1 0-16,0 0 0 0,0 3 0 0,6-6 0 0,-1 0 0 16,6 0 0-16,0 0 1 0,6-6-1 15,-1 3 0-15,9-5 0 0,5-3 0 0,-3 0 0 16,-5 2 0-16,-8 4 2 0,-3-6-2 0,0-1 0 16,-6 10 0-16,-5-1 1 0,6 0-1 0,-1-2 2 0,0-1-2 15,-5 3 1-15,6 3-1 0,-6 0 0 0,0-3 0 16</inkml:trace>
  <inkml:trace contextRef="#ctx0" brushRef="#br0" timeOffset="24748.81">17413 14920 1482 0,'0'0'0'0,"0"0"25"0,0 0 0 0,0 0 1 0,0 0 0 15,0 0-14-15,0 0 1 0,0 0-1 0,27-6 2 16,-24 6 26-16,0 0 0 0,-3 0 1 0,0 0 0 16,0 6-25-16,0 2 0 0,0 3-1 15,-3 6 2-15,-3 8 9 0,-2 6 0 0,0-1 0 0,-11-5-1 16,0 3-12-16,5-8-1 0,3-1 0 0,0 6 2 0,0-8-5 16,6-3 0-16,-1 0 0 0,1 0 0 0,5-3-4 15,0 0 2-15,0-8-1 0,0 5 1 0,0 0-3 0,0-2 1 16,0-3-1-16,11 2 2 0,-6 4-3 15,1-9 0-15,-1 5 1 0,1-5 0 0,-1 0-2 0,6 0 2 16,-6 0-1-16,1 0 1 0,8 0-2 16,-3 0 0-16,-3 0 0 0,0 0 1 0,0 0-2 0,-2 0 1 15,-4 0 0-15,1 0 0 0,0 0 0 0,-3 0 0 16,0 0-1-16,0 6 1 0,-3-1-1 0,0 1 1 16,3-6 1-16,-2 11-1 0,-7 11-1 0,-1 4 1 15,-4-1-1-15,3 8 2 0,-3-2-2 0,6-12 0 16,3 1 0-16,-6-9 1 0,5-3-1 0,1-2 1 15,5-1-1-15,0-2 0 0,0 0 0 0,0 0 1 0,0-3-1 16,0 0 2-16,0 0-2 0,0 0 0 0,0 0 0 16,0 0 1-16,0 0-1 0,0 0 2 0,0 0-2 15,0 2 1-15,11 4-1 0,-6 0 0 0,1-1 0 16,-1 1 2-16,0-1-1 0,1 1 0 0,2-1 0 16,0 1 2-16,-5 0-3 0,3-1 1 0,-1 1 0 15,1-1 0-15,-1 4 1 0,-2 2-1 0,-1 0 0 16,4-3 2-16,-1 1-2 0,-2-1 0 0,0-2 0 15,-6 10 1-15,0 4-1 0,1-1 0 0,-4-5 0 0,-2 8 2 16,-3-8-2-16,3-5 0 0,5-1 0 16,3 0 1-16,-3 1 0 0,1-4 0 0,-1 1 1 0,-3-6-1 15,4 6-1-15,-1-6 1 0,0 0-1 0,3 0 1 16,0-6 1-16,0 0-1 0,0 6 0 0,3-14 2 16,2-13-3-16,1-1 1 0,-3-8 1 0,-1-12-1 15,-2-2 0-15,-2 8 1 0</inkml:trace>
  <inkml:trace contextRef="#ctx0" brushRef="#br0" timeOffset="24849.84">17432 15170 1608 0,'0'0'0'0,"0"0"0"0,0 0 0 0,0 0 29 0,38-27 1 0,-24 18-1 15,2-5 2-15,4 0-18 0,1 3 0 16,-4 0 1-16,-6-3 1 0,5 6 23 0,-5 2 0 0,-5 1 0 16</inkml:trace>
  <inkml:trace contextRef="#ctx0" brushRef="#br0" timeOffset="25027.87">17399 15569 1608 0,'0'0'0'0,"0"0"0"16,49-50 0-16,-13 11 23 0,0-6 1 0,7-2-1 0,-4 5 2 15,-7 6-14-15,1 2 2 0,0 4-1 0,-5 2 0 16,2-3 25-16,-6 9 0 0,-5 5 0 0,-2 3 1 15,-1 6-23-15,-5 2 1 0,-5 6 0 0</inkml:trace>
  <inkml:trace contextRef="#ctx0" brushRef="#br0" timeOffset="25386.33">17374 14533 1093 0,'0'0'0'16,"0"0"0"-16,0 0 0 0,0 0 38 0,0 0 1 15,0 0-1-15,0 0 1 0,0 0-23 0,0 0 0 16,0 33 0-16,0-22-1 0,9 11 60 0,2 3 1 0,-3 3-1 16,8 36 1-16,1-5-58 0,-1-12 0 15,3 1 0-15,3-4 0 0,0-8 30 0,-6 1 2 0,1 7-2 16,5-2 1-16,5-3-32 0,-5 3 0 15,5 8 0-15,1 8 0 0,2 6 7 0,0-2 1 16,0 2 0-16,3-3 0 0,0-11-12 16,-11-5-1-16,5-6 0 0,0-3 2 15,-5-3 17-15,-5-2 2 0,2-6-2 0,0 0 2 16,-3 0-20-16,1-8 2 0,5-3-1 0,-6 2 1 0,-8-10-14 16,-5 0 1-16,3-12 1 0,2 6-1 0,3 0-1 0,-11 0 1 15</inkml:trace>
  <inkml:trace contextRef="#ctx0" brushRef="#br0" timeOffset="25576.42">17834 15471 1632 0,'0'0'0'0,"-16"45"0"16,-6-6 0-16,3-3 75 0,0 3 1 0,-1-8-1 0,-4-4 0 0,5-2-57 15,2-2 0-15,-2 5 0 0,0-1 0 0,3-1 60 0,5-7 1 16,0-2 0-16,5-6-1 0,1-6-60 16,-1-5 0-16,1 0 0 0,5 0 0 0,0 0 3 0,0-5 1 15</inkml:trace>
  <inkml:trace contextRef="#ctx0" brushRef="#br0" timeOffset="25708.58">17697 14716 1658 0,'0'0'0'0,"0"0"0"16,0 0 0-16,28 6 27 0,-20 0 1 15,-3-4-1-15,17 26 1 0,14 8-16 0,-3 3 2 0,-11-8-1 16,-6-9 1-16,6 1 25 0,-6-7 1 0</inkml:trace>
  <inkml:trace contextRef="#ctx0" brushRef="#br0" timeOffset="26430.78">18078 15329 1381 0,'0'0'0'16,"0"0"0"-16,0 0 0 0,0 0 19 0,0 0 0 0,-6 39 0 16,6-28 0-16,0 3-9 0,0 3 0 0,0-6 1 15,0 9 0-15,0-1 26 0,0-5 0 0,0 3 0 16,0-6 1-16,0 0-23 0,0-5 0 0,0-4 0 15,6 4 1-15,-1-1 8 0,1-2 1 0,-12 0 0 16</inkml:trace>
  <inkml:trace contextRef="#ctx0" brushRef="#br0" timeOffset="26605.33">18272 15170 1306 0,'0'0'0'0,"0"0"0"16,0 0 0-16,0 0 31 0,0 0 1 0,0 0-1 0,0 0 0 16,0 0-17-16,0 0 0 0,0 0 0 0,0 0 1 15,-16 28 25-15,8-17 0 0,-1-2 1 0,-2 2-1 16,-2 0-24-16,2-3 0 16,0-2-1-16</inkml:trace>
  <inkml:trace contextRef="#ctx0" brushRef="#br0" timeOffset="27673.42">18453 14903 1407 0,'0'0'0'0,"0"0"0"0,0 0 0 0,0 0 66 0,0 0 0 16,0 0 0-16,-11 31 2 0,11-17-50 16,-6-1 0-16,1-1 0 0,-1 2 0 0,1 8 32 0,-6 0 1 15,6-8-1-15,-1 6 1 0,-5 5-35 16,6-9 1-16,-1-2 0 0,1 3 1 0,-1 0 0 0,1-6 0 15,5-3 0-15,0-2 0 0,-3-3-8 0,3-1 0 16,0-2 0-16,0 0 0 0,0 0-5 0,0 0 0 16,0 0 1-16,8-5-1 0,9-1-1 0,-1 3 0 15,0-2 0-15,12-12 0 0,10-8-3 0,-2 8 2 0,-9 6-1 16,-5 0 0-16,-6 0-1 16,-5 3 1-16,-2 2 0 0,2 0 0 0,0 1-1 0,-6-1 0 15,-2 6 0-15,2-5 1 0,1 5 0 16,-1-6-1-16,6 6 0 0,-5-5 0 0,-1 5 0 0,-5 0 0 15,0 0 0-15,0 0 0 0,0 0-1 0,0 0 2 0,0 0-1 16,0 0 0-16,-5 0-1 0,5 0 1 0,0 0-1 16,-6 0 1-16,6 0-1 15,-5 0 1-15,-1 0-1 0,-2 5 1 0,-3 1-1 0,3-6 1 0,2-6-1 16,-2 1 1-16,-3-1-1 0,0 0 0 0,3 1 0 16,-3-4 2-16,-3-2-2 0,1 0 0 0,2 6 0 0,0-18 0 15,3 1 0-15,2 8 0 0,1-3 0 0,-1-5 0 16,6 0-2-16,0 2 1 0,-5-2 0 0,-1-9 0 15,6-5 0-15,0 8 0 0,-5-2 0 0,5 5 0 0,-6 5-11 16,6 1 2-16,6 5 0 0,-1-3 0 0,-5 9 2 16,0-3 2-16,0-1-1 0,0 1 0 0,0 6-29 0,0 2 1 15,6-3-1-15,-1 4 2 16,1-4 18-16,-6 3 1 0,0 3 1 0,0-3-1 16,0 1-25-16,0 2-1 0,0 0 1 0,0 0 1 15,0 0 23-15,0 0 0 0,0 0 1 0,0 11-1 0,0 11-2 16,5 14 1-16,-2 6 0 0,0 28 0 0,2-12 7 15,3-5 0-15,0-6 0 0,-5-2 1 16,0-9-1-16,0-2 1 0,-3-1-1 0,0 6 1 16,2-6 2-16,4-5 1 0,-3 9-1 0,-3 2 1 15,0-3 1-15,0-6 0 0,2 4 1 0,4 2-1 0,2 3 1 16,0-14 0-16,-5 3 1 0,-3 0 0 0,0-6 19 0,0-2 2 16,3-4 0-16,5-2 0 0,-3-3-8 15,-5-5 0-15,-2-1 1 0,2-2-1 0,2 0 29 16,1 3 0-16,-3-6 0 0,-3 0 1 0,1 5-25 0,-1 1 1 15,0-6 0-15,0-6 0 0,-2 6 30 0,2-5 0 0</inkml:trace>
  <inkml:trace contextRef="#ctx0" brushRef="#br0" timeOffset="28151.82">18343 15480 1520 0,'0'0'0'0,"0"0"0"0,0 0 0 15,0 0 63-15,0 0 0 0,0 0 0 0,0 0-1 16,0 0-44-16,0 0 0 0,0 0 0 0,0 0 0 0,39-20 24 15,-28 14 0-15,5-2 0 0,11-11 1 16,12-4-28-16,-6 4 1 0,-3 5 0 0,-6 0 1 0,-2 3 4 0,-5 2 0 16,-1 7 1-16,3-4 0 0,-2 3-11 15,-6 6 0-15,-6 5 1 0,1 1-1 0,-6 2-9 0,5-5 0 16,-5-1 1-16,0 6-1 0,-5 6-1 0,-1 2 1 16,1 1-1-16,-12 13 2 0,1 4-3 0,-1-7 0 15,1 1 0-15,-6-3 0 0,0-3 0 0,3-11 0 16,0 2 0-16,2 1 0 0,9 0 0 0,3-6 0 15,-6-5 0-15,5 10 1 0,1-2-1 0,-1-8 0 0,1-1 0 16,5 1 1-16,-6-1-1 0,6 1 0 0,6-6 0 16,-1 3 0-16,1-3 0 0,-6 0 0 0,5 0 0 15,12 0 0-15,-1-3 0 0,6 3 0 0,0-6 0 16,11 1 0-16,0-6 0 16,-6-3 0-16,3 3 0 0,-8 0 0 0,-6 5 0 0,-5 0 0 15,11 1 0-15,-5-6 0 0,5 5 0 0,-14 3 0 16,0 1 0-16,6-1 0 0,-3 3 0 0,-6-3 0 0,1-3 0 15,4 4 0-15,1 2 0 0,-5 0 0 16,-1-3 0-16,4 3 0 0,-1 0 1 0,-3 0 1 16,-2 0-1-16,2 0 2 0,1-3-2 0,-3 0 0 0,-1 0 0 15,1 1 1-15,0 2 7 0,0 0 1 0,-1 0-1 16,1 0 1-16,0 0-4 0,0 0 1 0,2 0-2 16,-5 0 2-16,0 0 12 0,0 0 0 0,0 0 0 15,-5 0 0-15,2 0-9 0,0 0 1 0,0 0-1 0,1 0 1 16,-4 0 14-16,1 0-1 0</inkml:trace>
  <inkml:trace contextRef="#ctx0" brushRef="#br0" timeOffset="32876.44">18111 14909 12 0,'0'0'0'0,"0"0"0"0,0 0 0 0,0 0 0 16,0 0 0-16,0 0 0 0,0 0 0 16,0 0 0-16,5-34 0 0,1 29 0 0,-1-1 1 0,-5 0 0 15,0 1 0-15,0-1-1 0,0 4 1 0,0-4 0 16,0 0 1-16,0 1 22 0,0-1 1 0,0-2 0 0,-5 5-1 15,5-5-11-15,-6-1-1 0,6 4 0 0,0-4 1 16,0-2 29-16,0-5 1 0,-5 4 0 0,5 4 0 16,-6 3-27-16,6-1 0 0,-5 0 0 0,5 1 0 15,-6 5 19-15,6 0 1 0,0 0-1 0,0-6 1 16,0 6-22-16,0 0 1 0,0 0 0 0,0 0 0 16,0 0-9-16,0 0-1 0,0 0 1 0,0 0 0 15,-5 0-3-15,5 6 2 0,0-1-1 0,0 4 1 0,-6 7 7 16,6 1 0-16,-5 0 1 0,5-3 0 15,0 3-5-15,-6-6 0 0,6 0 0 0,6 0-1 16,-1-3 8-16,-5 1 0 0,0-4-1 0,0 1 2 16,0-1-7-16,0 1 0 0,0-3 0 0,0 8 0 0,0-6 7 15,6 1-1-15,-1 0 1 0,1-1 0 16,-6 1-7-16,5-1 0 0,-5 1 0 0,0-3 1 0,0-1 7 16,0 1-1-16,0 0 1 0,0-3 1 0,0 0-9 15,0 0 1-15,0 0 0 0,0 0 0 0,0 0 7 0,0 0 0 16,0 0 0-16,0-3 1 0,0 0-9 15,0 3 1-15,0 0 0 0,0-2 0 0,0-4 6 0,0 1 0 16,0-1-1-16,0-2 1 0,6 2-7 0,-1-5 0 16,-5 5 0-16,-5 4 1 0,5-4 5 0,-6 0-1 0,6 1 1 15,0 2 1-15,0 0-8 0,0-2 1 0,0 2 0 16,0 0 0-16,0-2 5 0,0-1 0 0,0 0 1 16,0 6 0-16,-5-5-7 0,5-1 0 0,-6 6 1 15,6-5 0-15,0 2 3 0,0 0-1 0,0 3 0 16,0-3 1-16,-5-2-5 0,5 2 1 0,-6 3-1 15,6-3 1-15,0 0 2 0,0 1 0 0,0 2 0 16,0 0 0-16,0 0-4 0,0 0 0 0,0 0 1 16,0 0 0-16,0 0 1 0,0 0 0 0,0 0-1 15,0 0 1-15,0 0-2 0,0 0-1 0,0 0 1 16,0 0 0-16,0 0 0 0,0 0 2 0,0 0 0 0,0 2 0 16,0 7-4-16,0 2 2 0,0-3 0 0,6 17-1 15,-1 14 2-15,6 3 1 0,0-3 0 0,-5 3 0 16,-1-3-4-16,1-3 2 0,-1 3-1 0,1 14 1 15,-1 5 1-15,0 1-1 0,1 5 1 0,5 0 0 16,0 6-3-16,-6-12 1 0,-5-5-1 0,11 3 2 16,0-12 0-16,-5 1 0 0,-6 5 0 0,5 9 1 15,-2-7-3-15,2-4 1 0,4 10-1 0,2 1 1 0,-3-17 0 16,-3-3 1-16,3 2-1 0,3-13 2 0,-2-6-3 16,-7-2 0-16,-2-3 1 0,0-6-1 0,0-8 2 0,3-1 0 15,0 1 1-15,0 0 0 0,-3-3-3 16,0 0 1-16</inkml:trace>
  <inkml:trace contextRef="#ctx0" brushRef="#br0" timeOffset="33720.26">19093 14931 1457 0,'0'0'0'16,"0"0"0"-16,0 0 0 0,0 0 23 0,0 0-1 0,0 0 1 0,0 0 0 16,0 0-12-16,-8 36 2 0,8-25-2 0,-11 14 1 15,0 9 26-15,3-4 2 0,-3-2-2 0,-5 0 1 16,5 3-23-16,5-12 0 0,1 1-1 0,-1-1 1 15,-5-2 8-15,6-3-1 0,-6 0 1 0,5 0-1 16,6-3-12-16,0-6 2 0,0-5-1 0,0 0 0 0,0 0-3 16,0 0 0-16,0 0 0 0,0 0 2 15,0 0-6-15,0 0 2 0,0 0-2 0,6-5 2 0,-1-4-1 16,6-2-1-16,0 0 1 0,6-17 0 0,15-16-3 16,-1 5 2-16,1 5-1 0,-4 12 0 15,-1 0-1-15,1 5 0 0,-1 3 0 0,-5-5 1 16,0 2-2-16,0 6 0 0,-6 5 1 0,0-5-1 15,-5 0 0-15,0 5 0 0,3 6 1 0,2-5 0 0,-7-1-2 16,-4 6 1-16,-2 3 1 0,0 3-1 0,-3-4 0 0,0-2 1 16,0 0 1-16,0 0-1 0,0 0-1 15,-3 6 1-15,0-1-1 0,-8 7 0 0,-8 10 0 0,-6 3 2 16</inkml:trace>
  <inkml:trace contextRef="#ctx0" brushRef="#br0" timeOffset="33896.87">18718 15683 1569 0,'0'0'0'0,"0"0"0"0,33-17 0 16,-5 9 26-16,2-3 1 0,0-3 0 0,30-28 0 15,8 0-15-15,-7-5 2 0,-1-3-2 0,0-3 2 16,-5 11 31-16,-3 0-1 0,-8 9 1 0,-6-6 1 16,-5 5-30-16,-6 9 1 0,-5 6 0 0,-3 2 0 15,-5 3 8-15,-3 6 1 0,-3 2 0 0,-5 3 0 16,-1 1-14-16,-2-1 0 0</inkml:trace>
  <inkml:trace contextRef="#ctx0" brushRef="#br0" timeOffset="34176.25">19192 14480 1608 0,'0'0'0'0,"0"0"0"0,0 0 0 0,0 0 27 0,0 0 1 15,0 0-1-15,0 0 1 0,0 0-16 0,0 0 1 0,0 0 1 16,0 0-1-16,0 0 29 0,0 0 0 0,0 0 0 16,0 0 1-16,0 0-28 0,0 0 1 0,0 0 0 15,0 0 1-15,0 0 10 0,0 0-1 0,0 0 1 16,0 0 0-16,0 0-14 0,0 0 0 0,0 0-1 16,8 261 2-16,8 40-2 0,-5-78 1 0,-5-67-1 15,-12-45 0-15,6-35-5 16,0-26 1-16,-5-14 0 0,-1-8 0 0,1-9-1 15,-1-8 2-15,6 1-1 0,-2-7 1 0,-1-2-3 0,0-3 0 16,3-6-1-16</inkml:trace>
  <inkml:trace contextRef="#ctx0" brushRef="#br0" timeOffset="34382.78">19430 15585 1709 0,'0'0'0'0,"0"0"0"0,0 0 0 15,27 0 34-15,-19 3 2 0,-2 3-1 0,8 8 1 16,5 2-21-16,-8-5-1 0,5 3 1 0,-5 0 0 0,0 6 38 15,-5-1 0-15,4-2 0 0,-4 0-1 16,-1-6-35-16,1 0 0 0,-6-5 0 0,5 2 1 16,-5 3 16-16,0-3 0 0,0-2 1 0,6-6 0 15,-1 0-20-15,-5 0-1 0,0 0 1 0,0-3 0 0,0 0-1 16,0 1 0-16,0 2 1 0,-5-6 0 16,5-2-8-16,-6-3 2 0,6-1 0 0,-11-15 0 0,0-15 2 15,1 3 0-15</inkml:trace>
  <inkml:trace contextRef="#ctx0" brushRef="#br0" timeOffset="36740.64">19619 14914 1871 0,'0'0'0'0,"0"0"42"0,0 0-1 0,0 0 1 0,33-11 1 15,-9 5-28-15,12-7 1 0,5-1 0 0,19-11 0 16,-5-6 43-16,-9 9 0 0,-2-1 1 0,0-2-1 15,-8 0-42-15,-6 6 1 0,-8-6 0 0,-6 2 0 0,0 12 10 16,1 0 0-16,-6 3 0 0,0 2 1 16,-6 6-15-16,-5 0-1 0,6-3 1 0,-6 3-1 15,5 0-4-15,-5 0 0 0,0 0 0 0,-5 3 0 16,-1 5-3-16,1 4-1 0,-1-12 1 0,-10 5 1 16,-6 1-4-16,0-1 2 0,-5-5-2 0,-1-11 1 15,9 6-1-15,3-9 0 0,5 3 0 0,0-3 1 16,3 5-2-16,2 4 1 0,6-1 0 0,-5 1 0 15,2-1-1-15,0-5 0 0,0 5 1 0,3 1-1 16,3-1-1-16,3 1 0 0,-1 2 0 0,-2-6 2 16,0 7-2-16,-1 2 0 0,1 0 0 0,2-6 1 15,1 1-2-15,-3-1 0 0,2 6 0 0,1 0 1 0,-1 0-1 16,-2 0 0-16,0 0 0 0,2 6 1 0,1 5-1 16,-4-6 0-16,4 1 0 0,-1 5 0 0,-2 8 0 15,0-2 0-15,-1-3 0 0,-2 6 0 0,0 5-1 16,0-9 1-16,0 1 0 0,-2 3 0 0,-1 2-1 0,0-11 1 15,-2 6 0-15,-1 2 0 0,1 3-1 0,2-5 1 16,3-3-1-16,-5-3 1 0,5 0-1 0,0-5 1 0,-3 5-1 16,0 3 1-16,0 0-1 0,3 0 1 0,0-9-2 15,-5 7 2-15,2-1-1 0,3-3 1 0,0 0-1 0,-5 1 1 16,2 2-1-16,3-6 1 0,0-5 0 0,-3 6 0 16,3 5-1-16,0-5 1 0,-3-1 0 15,1 1 0-15,-1-1 0 0,0 1 0 0,3-3 0 16,-2 2 0-16,-1 7 0 0,0-7 0 0,0 1 0 15,1-1 0-15,-1 4 0 0,0-1 0 0,0-2 0 16,3 2 1-16,0 3-1 0,0-5 0 16,0-6 0-16,-2 5 0 0,-1 1 0 0,0-6 1 0,0 0 0 15,3 0 0-15,0 0-1 0,0 0 2 0,0 0-2 0,0 0 1 16,0 0 0-16,0 0 1 0,0 0-1 0,0 0 1 16,0 0-1-16,0 0 1 0,0 0-1 0,0 0 1 15,0 0 0-15,0 0 0 0,0 0 1 0,-2 0-1 16,-1 0-1-16,0 0 1 0,3 0 1 0,0 0-1 0,-3 0 0 15,1 0 1-15,-1 0 1 0,-2-6-1 16,-1 6-1-16,1 0 1 0,-1 0-1 0,1 0 1 16,-6 0 0-16,5 0 0 0,6 0 0 0,-5 0 1 0,-1 0-2 15,6 0 0-15,0 0 0 0,-5 0 1 0,-1 0-1 16,6 0 1-16,-5 0-1 0,5 0 2 0,-6 0-2 16,6 0 0-16,-5 0 1 0,5 0-1 0,0 0 0 0,0 0 1 15,0 0 0-15,0 0 0 0,0 0-1 0,0 0 0 16,0 0 1-16,0 6-1 0,0 2 0 0,0 3 0 15,0 0 1-15,5 12-1 0,1 2-1 16,5 3 1-16,0-1-1 0,-6 1 2 0,1-3-2 16,5 0 1-16,-3 0-1 0,-5 6 1 0,2-11 0 15,1 2-1-15,-1 0 0 0,-2-5 1 0,2 0-1 0,1-3 0 16,-4 2 0-16,1-7 1 0,0 2-1 0,-3-3 0 16,0 0 0-16,0 4 0 0,0-7-1 0,0-5 1 0,0 6 0 15,0-1 0-15,0-2-1 0,0 0 2 0,0-3-1 16,-3 0 0-16,0 0-1 0,1 0 1 0,2 0 0 15,0-3 0-15,0 0-1 0,0 3 1 0,0 0-1 16,0-5 1-16,0-12-1 0,0 0 1 0,0-2 1 0,-6-29-1 16,6-4-1-16,3 7 1 0,0 3 0 15,-6 3 0-15,3 6 0 0,0 8 0 0,0 2 0 0,-6 1 1 16,9 3-1-16,0 5 0 0,2 3 0 0,-5-3 0 16,3 0 0-16,0 3 0 0,0-1 0 0,-1 7 1 15,1-3-2-15,0-1 1 0,2 1 0 0,1 2 0 16,-3 1-1-16,-1-1 1 0,1 6 0 0,2-11 0 15,1 3-1-15,-3 2 1 0,2 3 1 0,3-2-1 16,3-1-1-16,-2 1 1 0,-4-1 0 0,3 3 0 16,9-2-1-16,-6-1 1 0,0 0-1 0,0 1 1 0,-6-3-1 15,6 2 0-15,-6 0 0 0,1 4 1 0,-1-1-1 16,1 0 0-16,-1 3 0 0,-5 0 2 0,0 0-2 0,0 0 0 16,0 0 0-16,0 0 0 0,0 0 0 0,0 0 0 15,0 0 0-15,0 0 0 0,0 0-2 0,0 0 2 16,0 0 0-16,0 0 0 0,6 0-1 15,-6 0 1-15,5 0 0 0,-5 3 0 0,6 0-1 0,-6-1 1 0,5-2-1 16,-5 3 1-16,6 0-1 0,-6 0 1 16,5 0-1-16,-5-1 1 0,6 4-1 0,-6-1 1 0,5 1-1 15,-5 0 1-15,3 2-2 0,0 0 2 16,-1 1-1-16,4 5 1 0,-3 0 0 0,-1 2 0 16,1-5 0-16,0 9 0 0,-1 2 0 0,1-11 0 0,0 6 0 15,0 8 0-15,-1-3 3 0,1-5-1 0,3 3 0 16,-4 2 0-16,1-5-1 0,0 2 2 15,0 3-2-15,-1-2 1 0,1 2 5 0,0 0-1 16,0-5 1-16,-1 0 0 0,1 2-3 0,-3-2 1 0,-3-3-1 16,3-6 2-16,0 1 0 0,0-1-1 0,0 0 1 0,-2-2-1 15,2 0-1-15,-3-1 0 0,0 1 1 16,0-1-1-16,1-2 0 0,2 0 0 0,0 0 0 0,-3 2 0 16,0-2-2-16,0 0 2 0,1 0-1 0,-4-1 0 0,1 1 0 15,-1 0 0-15,1 0-1 0,-3-3 2 16,-1-3-2-16,1 0 0 0,3 0 0 0,-17-11 1 0,5 3-2 15,1-5 1-15,5-4 0 0,-11-2 0 0,6 5 0 16,5-2 0-16,-6-1-1 0,9 12 1 0,0-3-1 0,0-1 0 16,-1 7 0-16,4-4 2 0,2 4-2 0,0-1 0 15,1 1 0-15,-1-1 0 0,0 1 0 0,0-1 0 16,1 0 1-16,-1 1-1 0,3 5-1 0,0-6 1 0,0 1 0 16,0 5 0-16,0-6-1 0,0 3 1 15,0 1 0-15,3-4 0 0,-1 0-1 16,1 1 2-16,0-1-1 0,2-2 0 0,4 2-1 15,-1-5 0-15,0 6 0 0,3-6 1 0,0-1-1 16,3 4 0-16,-3 0 0 0,-6-1 1 0,6 4-1 16,-5-1 0-16,4 1 0 0,-10 5 1 0,6-6-1 0,-6 6 0 15,0-5 0-15,5 5 1 0,-5 0-1 0,6 0 0 0,-6 0 0 16,0 0 0-16,0 0 0 0,0 0 0 16,0 0 0-16,0 5 0 0,0-5 0 0,0 6 0 0,0-6 0 15,-6 5 0-15,6 1 0 0,-5-1 0 0,5 1 0 16,0 2 0-16,-6-2 0 0,6-1 0 0,-5 1 0 15,5 0 0-15,-5-1 0 0,5 1 0 0,-6-1 0 0,6 1 0 16,-5-6-1-16,5 5 0 0,-6-5 0 16,6 6 0-16,0-6 0 0,0 3 0 0,0 0-1 0,0-3 2 15,0 0-2-15,0 0 1 0,0 0 0 0,0 0 0 16,0 0 0-16,0 0 0 0,0 0-1 0,0 0 1 16,0 0 0-16,0 0 0 0,0 0 0 0,0 0 0 15,0 0 0-15,0 0 0 0,0 0-1 0,0 0 1 16,0 0-2-16,0 0 0 0,0 0-1 0,0 2 2 15,0 1-1-15,0 0 0 0,0 0 1 0,0 2 0 16,-5 1-1-16,5-1 0 0,-6 4 1 0,6-4 0 16,-5 1 0-16,5-1-1 0,-6 1 1 0,3-3 1 0,1 2-2 15,-1 1-1-15,0 0 1 0,1-1 1 0,2 1-2 16,0-1 2-16,0 1 0 0,0-1 0 0,0 1-5 16,0-6 1-16,0 6-1 0,0-6 2 0,0 5 0 15,0-5 1-15,0 3-1 0,0-3 1 0,0 0-2 0,0 0 1 0,0 0-1 16,2 0 0-16,1 0 2 0,0 0-1 0,-1 0 1 15,1 0 1-15,3 0-2 0,-6 0 1 0,5 0-1 16,-5 0 2-16,6 0-1 0,-6 0 1 0,5 0 0 16,-5 0-1-16,6 0 0 0,-6 0 0 0,5 0 0 15,-5 0 1-15,6 0-1 0,-6 0 1 0,5 0 0 16,-5 0 0-16,0 0 0 0,0 0 1 0,0 0-2 16,0 5 2-16,0-2 0 0,-5 3 0 0,5 2-1 15,-17 14 1-15,6 1 0 0,-8-1 0 0,0 3-1 16,-33 17 2-16,8-3-1 0,6-3 1 0,-6-3-1 15,0-2 0-15,9-3 0 0,2-3 1 16,3-3 0-16,19-11 0 0,0-5 0 0,0 2 0 0,3 1-1 16,5-6 1-16,0-1 0 0,0 1 0 0,3 0 0 15,0-3 1-15,0 0-1 0,0 0 1 0,0 0-1 16,0 0 1-16,6 0 0 0,-1-3 0 0,3 0 0 0,36-13 1 16,0-1-1-16,3 0 0 0,-4-2 0 0,39-26 1 15,-13 12-1-15,-9 2 1 0,-16-2-1 0,-6 13 1 16,-5-2-1-16,-6 2 1 0,4 4-1 0,-20 10 1 15,-1 1-1-15,1-4 2 0,0 4-1 0,-8 2 0 16,0 0-1-16,0 0 1 0,-1 0 0 0,-2 3 0 16,0 0-1-16,0 0 1 0,0 0 0 0,0 0 1 0,0 0-2 15,0 0 1-15,0 0 0 0,-5 6 0 0,-1 0-1 16,1-1 1-16,-1 4-1 0,-10 10 1 0,0-2-1 16,2-1 1-16</inkml:trace>
  <inkml:trace contextRef="#ctx0" brushRef="#br0" timeOffset="37007.89">20117 15683 1269 0,'0'0'0'0,"0"0"0"0,0 0 0 0,0 0 54 0,0 0-1 0,0 0 1 16,0 0 0-16,0 0-37 0,0 0 1 0,0 0-1 15,0 0 1-15,0 0 37 0,0 0 0 0,0 0 0 16,0 0 1-16,0 0-39 0,0 0 1 0,0 0-2 16,0 0 2-16,0 0 15 0,0 0-1 0,0 0 1 15,0 36 1-15,-6-19-21 0,1-1 2 0,5-4-1 0,-6-1 1 16,1 0 4-16,5-3 0 0,-5-2 0 15,5-1 0-15,0 1-9 0,0 0 0 0,0-6 1 0,0 5 0 16,0 1 11-16,0-4 2 0,0-2-1 0,0 0 1 16,0 0-13-16,0 0 1 0,0 0 1 0,0-2-1 15,0-1-10-15,0 3 1 0,0 0-1 0,0-3 0 16,0-2-1-16,0 5 1 0,0 0 0 0,5-6 0 0,0-5 7 16,1 0 0-16,-6 0 0 0,5-3 1 15,1 2-5-15,-1-4 2 0</inkml:trace>
  <inkml:trace contextRef="#ctx0" brushRef="#br0" timeOffset="37426.44">20259 15608 1356 0,'0'0'0'0,"0"0"0"15,3 0 0-15,0 0 63 0,-3 0 1 0,0 0 0 0,2 5 0 0,4 1-46 16,-1-1 0-16,-2-5 0 0,3 0 0 0,-1 6 39 0,-2-1 0 16,2-2 0-16,3 0 1 15,3 3-41-15,-2-1 1 0,-4-2-1 0,1 3 1 0,-1-4 16 16,1 7 0-16,-6-4-1 0,5-5 2 0,0 6-20 15,1-6-1-15,-6 5 1 0,5-5 0 0,-5 0-3 0,6 6 1 16,-6-3 1-16,0-3-1 0,0 0-5 0,0 0 0 16,0 0 0-16,0 0 1 0,0 0 5 0,0 0 1 15,0 0 0-15,0 0 0 0,0 0-6 16,0 0 0-16,0 0 0 0,0 0 0 0,0 0-7 0,0 0 1 0,0 0-1 16,0 0 0-16,0 0-1 0,0 0 2 15,0 0-1-15,5 0 0 0,1 0 4 0,-1 0 0 0,-5 0 0 16,6 0 1-16,-6 0-3 0,5 0 1 15,-5 0-1-15,6 0 1 0,-6 0 7 0,5 0 0 0,-5 0 1 16,0 0-1-16,0 0-5 0,0 0 1 0,0 0 0 16,0 0-1-16,0 0 12 0,0 0 1 0,0 0-1 15,0 0 1-15,0 0-10 0,0 0 1 0,0 0-1 0,0 0 1 16,0 0 9-16,0 0-1 0,0 0 0 0,0 0 1 16,6 3-10-16,-1 2 1 0,1 1-1 0,-6-1 2 15,5-2 5-15,-5 0 3 0,6 2-1 0,-6 4 0 16,5 2-9-16,-5-6 0 0,0-5 0 0,0 6 1 15,6-3 7-15,-1 2 0 0,-5-2 0 0,0 0 0 16,0 0-8-16,0-3 0 0,0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848" units="cm"/>
          <inkml:channel name="Y" type="integer" max="972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68.82886" units="1/cm"/>
          <inkml:channelProperty channel="Y" name="resolution" value="657.297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1T04:05:38.2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4130 19977 1457 0,'0'0'0'0,"0"0"60"0,0 0-1 0,0 0 1 0,0 0 0 0,0 0-43 15,28 28 1-15,-23-28 0 0,6 0 0 16,0 0 72-16,6 0 1 0,-1 0 0 0,11 0-1 16,9 0-73-16,2 0 1 0,1 0-1 0,10-5 1 0,-5-1 44 0,-6 1 1 15,8 5-1-15,-7-6 1 0,5 0-45 0,-12 6 0 0,1-2 0 16,-5-1 0-16,5 3 24 0,-6 3-1 0,-5-1 1 15,2-2 0-15,4 0-26 0,-6 0 0 0,0 6-1 16,16-6 2-16,6-6 6 0,-6 6-1 16,-2 6 1-16,2 0 0 0,6-1-12 15,-1-5 2-15,-4-5-2 0,5-1 1 0,-1 6-5 0,-10 0 0 16,0 0-1-16,-3 0 2 0,-2 0-3 16,-1 0-1-16,6 0 1 0,0 0 0 0,5 0 3 0,-11-6 0 15,1 12 0-15,-1-6 0 0,3 6-4 0,-3-1 2 16,-5-2 0-16,6 2-1 0,5-2 3 0,-6 0 0 0,6 3 0 15,-6-4 1-15,3 4-4 16,0 0 1-16,0-1 0 0,3-2-1 0,-5 2 4 0,-6 1 0 0,5 0 0 16,0-12 0-16,-5 6-3 0,0-6 0 0,0 1 0 15,-3-6 1-15,6 2 4 0,-3 4 0 0,-3 2 0 16,3-3 1-16,0-2-6 0,-6-3 2 0,1 11-1 0,4 0 1 16,-4 0 3-16,-6-6 0 0,5 4 0 0,6-1 1 15,0 0-6-15,0 3 2 0,-3 3-1 16,8 2 1-16,6 1 3 0,0 0 0 0,-6-1 1 0,1-2-1 15,-1 2-5-15,1 1 2 0,-1 0-1 0,0-4 1 16,-5 1 1-16,0-3 1 0,3 0 0 0,-3 0 0 16,0 0-4-16,-1-3 1 0,1 1-1 0,0-4 1 0,0 6 1 0,0 0 0 15,0-6 0-15,0 1-1 0,2 5-1 16,1 0 0-16,0-3-1 0,2-2 1 0,0 5 2 0,-5 0 0 16,0 5-1-16,0-5 1 0,0 3-2 15,5 0 0-15,1-1-1 0,-1 1 1 0,6 3 0 0,3-1 2 16,-4-2 0-16,-4-3 0 0,5 0-3 0,-12 0 0 15,7 0 1-15,-1-5-1 0,1 2 2 0,-7 0 0 16,4-3 0-16,2 4-1 0,1 2-1 16,-6-3-1-16,5 0 1 0,6-2 0 0,5-1 2 0,-5-2 1 15,0 2-1-15,-3 1 1 0,6 5-4 0,-1 0 2 16,-2 0-2-16,5 0 2 0,-5 2-1 0,0 4 2 0,0-3 0 16,-6-3 0-16,3 2-3 0,-2 4 1 0,5 0-1 15,-6-1 2-15,0-2 0 0,1 2 1 0,-1-2 0 16,0 0 1-16,6-6-4 0,-3-2 1 15,3 2-1-15,-5 0 2 0,4 3 0 0,7-5 2 0,-1-1-1 16,0-2 1-16,6 5-4 0,-8 0 2 0,5-2-1 0,0-4 0 16,-8 4 1-16,0 2 0 0,-1-3 1 0,1-5 0 15,0 6-3-15,-11-7 1 0,3 4-1 0,2 2 2 16,6 4 0-16,-6-1 0 0,1 3 0 0,10-11 1 16,-11 8-3-16,1 3 1 0,5-3-1 15,2-2 1-15,3 5 0 0,1 2 1 0,-1 1 0 0,0-6-1 16,1 3-2-16,-1 3 2 0,-8 0-1 0,0 0 1 15,0 0-1-15,-2 2 1 0,-1 1-1 0,0 5 1 16,1 0-2-16,-1-11 1 0,6 0-1 0,0 6 1 0,-3-4 1 16,3 1-1-16,5 3 1 0,-5-4 1 15,0 1-3-15,5-3 0 0,-5-5 1 0,0 2 0 0,8 3 0 16,-3-3 0-16,-5-2-1 0,-6-12 2 16,6 3-3-16,-5 3 1 0,4-6 1 0,-4-5-1 0,-1 5 1 15,-2 3-1-15,2-3 0 0,-2-5 1 0,5 3-2 16,-3 5 1-16,-5 5 0 0,44-38 2 0,-44 36-1 15,5 5-1-15,0-5 5 0,1 0-3 16,-1 5 8-16,75 4-1 16,-70 2 1-16,56 14-13 15,-61-9 0-15,58 12 0 16,-57-14 0-16,65-3 0 0,-66-3 0 16,-5 0 0-16,54-5 0 15,-45 8 0-15,73-20 0 16,-72 12 0-16,61-23 0 15,-62 15 0-15,51-35 0 0,-60 49 0 0,5-4 0 16,-22 6 0-16,6 0 0 0,-5 0 0 16,5 0 0-16,5-6 0 0,-5 6 0 0,3-5 0 0,0-1 0 15,5 1 0-15,3-1 0 0,-1 1 0 0,1 2 0 16</inkml:trace>
  <inkml:trace contextRef="#ctx0" brushRef="#br0" timeOffset="465.53">12349 18724 2814 0,'0'0'0'0,"0"0"0"0,0 0 0 0,0 0 85 0,0 0 1 0,0 0-1 0,0 0 1 16,0 0-69-16,0 0 1 0,0 0 0 0,0 0 0 15,0 0 69-15,-32 42 1 0,21-23 0 0,-17 43 0 16,1 13-71-16,0-5 1 0,5-4 0 0,0 1 0 16,5-8 20-16,1-4 0 0,2 1 0 0,-10 5 2 15,4 6-26-15,9-3 2 0,6-11 0 0,2 123 6 16,11-123-15-16,3-6 0 0,0 3 0 15,6-3 0-15,5-2 1 0,8-1-1 0,-3 12 1 16,1-11-5-16,-1-6 1 0,11-6 1 0,6 1 4 16,-8-9-4-16</inkml:trace>
  <inkml:trace contextRef="#ctx0" brushRef="#br0" timeOffset="2393.73">12451 18941 1269 0,'0'0'0'0,"0"0"0"0,0 0 0 15,0 0 58-15,0 0 2 0,0 0-1 0,27 28 0 16,-21-14-42-16,-1 0 1 0,1 0 0 0,10 3 0 15,0 8 57-15,-5 3 1 0,6-3-1 0,-6 8 0 16,-6-13-57-16,1-4 0 0,-1 7 0 0,1-7 0 16,5-2 28-16,-11-5 0 0,0-1 0 0,5-2 0 15,0 5-31-15,-2-6 2 0,-3 1 0 0,3-6 0 0,2 0 3 16,-2 0 0-16,-3 0 1 0,0 0-1 16,0 0-10-16,0 0 1 0,0 0 0 0</inkml:trace>
  <inkml:trace contextRef="#ctx0" brushRef="#br0" timeOffset="2675.7">12462 18916 1494 0,'0'0'0'16,"0"0"0"-16,0 0 72 0,0 0 1 16,27-16-73-16,39-32 62 0,-39 32-1 0,0-1 1 15,6-5 1-15,0-1-46 0,-8 7 1 0,-3 7 0 16,5-5 0-16,-5 6 13 0,-6 5 1 0,1 6-1 15,-1 8 0-15,1 0-17 0,-6-5 0 0,-6 5 0 16,6 3 1-16,-6 5-2 0,-5 1 2 0,6-12-1 16,-6 17 1-16,0 9-7 0,-6-4 1 0,1-5 0 15,-6 12 0-15,0-4 1 0,0-5 0 0,0-6 0 16,-5 0 1-16,-1-2-4 0,1-6 0 0,5 3-1 16,0-6 1-16,0-3 0 0,0-2-1 0,-5-1 1 15,2-2 1-15,6 0-3 0,2 0-1 0,-2-3 1 16</inkml:trace>
  <inkml:trace contextRef="#ctx0" brushRef="#br0" timeOffset="2987.95">12582 19103 1583 0,'0'0'0'0,"0"0"0"0,0 0 0 16,6-3 28-16,-1 0 1 0,-5 3-1 0,6-5 1 15,-1-4-15-15,3 1-1 0,-2 2 1 0,2-7-1 0,3 4 29 16,-3 4 0-16,-2-4 0 0,-1 4 1 16,0 2-28-16,-2 3 1 0,0 0 0 0,2 0 1 15,1 0 7-15,-6 0 1 0,-3 0 0 0,0 6 0 16,3 2-12-16,0 0-1 0,0-5 0 0,-5 11 2 0,-3 8-6 0,0 0 0 15,-1-5-1-15,1 3 2 0,-3-6-3 16,0 0 0-16,3-3-1 0,8-3 1 0,-5 3-2 0,5-5 2 16,0-6 0-16,0 3-1 0,0-1-1 0,0 1 0 15,0-3-1-15,0 0 2 0,0 0-3 0,0 0 0 16,0 0 1-16,0-3 0 0,0 1-1 0,0 2 1 0,0 0-1 16,5-3 0-16,3-3 0 0,6-5 0 0,0 3 1 15,-3-3-1-15,-1 2-1 0,-1 4 1 0,-4 2 1 16,-2 0-1-16,0-3 0 0,-3 4 0 0,0 4 1 15,0 1-1-15,0-3-1 0,0 0 1 0,0 0-1 0,0 3 2 16,0 3-1-16,0-1 1 0,0 1-1 16,-3 5 2-16,-3 6-2 0,1-1 0 0,-3 1 1 15,-6 8-1-15,-5 6 0 0,-3-3 1 0,6-6 0 16</inkml:trace>
  <inkml:trace contextRef="#ctx0" brushRef="#br0" timeOffset="3183.1">11953 20075 1683 0,'0'0'0'0,"0"0"0"0,49-39 0 0,8-3 30 16,9-5 0-16,0-6 1 0,-6-8-1 16,-11-3-17-16,3-3 1 0,3-3-1 0,11-5 2 0,-1 5 48 15,-15 6 1-15,4 3-1 0,-2 11 1 0,-2 5-46 16,-12 3-1-16,0 9 1 0</inkml:trace>
  <inkml:trace contextRef="#ctx0" brushRef="#br0" timeOffset="4116.46">12599 19652 1318 0,'0'0'0'0,"0"0"0"0,0 0 0 0,0 0 62 0,0 0 0 0,0 0-1 15,0 0 2-15,0 0-46 0,0 0 1 16,0 0 0-16,0 0 0 0,0 0 38 0,0 0 0 0,0 0 0 16,0 0 0-16,0 0-39 0,27-28 1 0,-24 17-1 15,2-3 52-15,1-9-17 0,-4 7-52 16,1 7 0-16,-3 4 11 0,0 2 0 0,3 3 1 16,2-3-1-16,-2 0-4 0,-3 1 1 0,0 2-2 15,3-6 2-15,2 0-6 0,-2 6 1 0,-3 0-1 16,3-5 1-16,5-1-1 0,0 1 1 0,-5 2-1 0,0 0 0 15,-1-2 0-15,1 2 2 0,3 3-2 0,2 0 1 16,3-3 0-16,-6 0-1 0,-5 0 0 0,6 3 0 16,-1 0-2-16,1 0 1 0,-1 0-1 0,1 0 2 15,-6 0-2-15,0 0 1 0,0 0-1 0,0 6 1 16,-6 5-1-16,6 0 0 0,-5 0 0 0,-1 1 1 16,1 2-1-16,-1 2 0 0,-5-5 0 0,3 6 1 15,0 3-1-15,0-6 0 0,2-6 0 0,3-3 1 16,3-2-1-16,-2 0 0 0,-4-3 0 0,3 0 1 0,3 0-1 15,0 0 1-15,-2 0 1 0,2-3-1 0,0 0-1 16,0 1 1-16,0-1-1 0,0-3 1 16,2-2 0-16,4 0 1 0,-1 2 1 0,-2-8-1 0,0 0-1 15,0 6 1-15,-1 5-1 0,1 0 2 0,0-2-2 16,0 2 1-16,-1 3 0 0,1 0 0 0,0-3 0 0,2 3 0 16,-5 3-1-16,6 0 1 0,-1-3-1 0,1 0 2 0,-1 2-2 15,1 4 1-15,5 0-1 0,-11-4 0 0,0 1 0 16,5 3 1-16,0 2 0 0,6 3 0 0,-11-2-1 15,6 2 1-15,-6 3-1 0,5 0 0 0,-5-3 1 16,6 5 0-16,-6 7-1 0,5 2 0 16,-5-9 0-16,0 1 1 0,6 0 0 15,-1-3-1-15,-5 0 0 0,0 0 0 0,0-3 0 16,0-3 0-16,6 3 0 0,-1 3 0 0,-5 0-1 0,0-5 2 16,0-4-1-16,-5-2 0 0,5-3 2 0,0 3 2 15,0-1-1-15,0-2 1 0,0 0-2 0,0 0 0 16,0 0 1-16,-6 3-1 0,6 3 7 0,-5-3 1 0,5-3 1 15,-6-3-1-15,1 0-4 0,-1 0 0 0,1 0 0 16,-17-2 1-16,0-9 7 0,0-3-1 0,3 3 1 0,3-5-1 16,-6-3-5-16,3 5 0 0,2 3 0 15,3 0 0-15,4 3 9 0,-1 5 0 0,5 3 0 0,1 1 1 16,5-1-9-16,0 3 0 0,0 0 1 0,-6 0-1 16,6 0 9-16,0 0 1 0,0 0-1 0,0 3 1 15,-5 2-10-15,5 4 2 0,-6 2-2 0,6 8 1 16,-5 9 6-16,5 0-1 0,-6-3 1 0,6 3 0 15,0-3-8-15,0-6 1 0,0-5 0 16,0-5 0-16,0-4 3 0,0-5-1 0,0 0 0 0,0 0 2 16,0 0-6-16,0 0 0 0,0 0 0 0,6-2-1 0,-1-1 0 15,1-3 1-15,-1 1-1 0,6-20 1 0,11-14-4 16,0-3 2-16,0 6-1 0,-6 2 1 0,-2 12-2 16,2 5 1-16,6 3-1 0,-5-11 1 15,-1 11-2-15,0 6 1 0,1 2-1 0,5 1 0 0,0 5 0 16,0 0 0-16,-1 0-1 0,1 5 1 0,3 4 0 15,-3 2-1-15,-8 0 0 0,-3-6 0 0,-3 1 0 0,0 0 0 16,0-1 0-16,-2 6 0 0,-1-5-1 0,1-1 2 0,-6 1-2 16,5-3 1-16,1 2-2 0,-1 1 0 0,-5-3 0 15,0 0 0-15,0-3 0 0,0-3 0 0,0 0 0 16,0 0 0-16,0-2-1 0,0-1 0 0</inkml:trace>
  <inkml:trace contextRef="#ctx0" brushRef="#br0" timeOffset="4782.27">12963 18802 1557 0,'0'0'0'0,"0"0"0"0,0 0 0 16,0 0 67-16,24-28 2 0,-21 28-1 0,5-3 1 16,-2 1-51-16,-6-1 0 0,5 3 0 0,1 0 0 0,-1 0 43 15,0 0 2-15,-5 0 0 0,6 11 0 0,-1 11-45 16,1 1 0-16,-6-7 0 0,-6 9 0 15,1 6 18-15,-1 0 0 0,1-6-1 0,0 5 1 0,-1 1-21 16,1-6 1-16,-1-3-2 0,1 6 2 16,-4-6-4-16,4-5 2 0,5-3-1 0,0 3 1 0,-3 0-6 15,0-6-1-15,3-6 1 0,3 9 1 0,0-3 1 0,-3 0 2 16,0-2-1-16,0-1 0 0,0-2-4 16,3-3-1-16,2 2 1 0,6 6 1 15,-5-5-6-15,-1-3 2 0,-5-3-1 0,6 2 0 0,-1 4 0 16,0-3-1-16,-5-3 0 0,6 0 0 0,-1 0 3 0,1 0-1 15,-6 0 1-15,5 3-1 0,-5 5 0 16,6 0-1-16,-6-2 0 0,0-1 1 0,0 4 3 0,0 2 0 16,0-3 0-16,-6 9 1 0,1 5-4 15,-1 0 2-15,1-2-1 0,-6 2 0 0,0 1 4 16,6-4 1-16,-1 3 0 0,-10 1 0 16,2-12-4-16,3 3 1 0,8 0 0 0,-2 0-1 15,-3-3 5-15,-1-3 2 0,4-2-1 0,-1 2 0 0,1 0-5 0,2-2 1 16,3-3 0-16,0-1 0 0,-2 1 3 0,2 0 1 15,0-3 1-15,0 0-1 0,0 0-5 0,0 0 1 16,0 0-1-16,5-6 1 0,6 1 4 0,0-1-1 0,-3 1 0 16,6-6 1-16,5-3-5 0,0-3 1 0,-2 9 0 15,-7 2 0-15,1 3 2 0,-5 3 0 0,-1 3 0 0,6 3 0 16,0 2-4-16,-5 3 0 0,-1-5 1 16,6 8 0-16,-5 8 1 0,-1 6 0 0,1-3-1 0,-6 14 1 15,0 3-2-15,-6-9 0 0,6-5-1 16,-5-3 1-16,-1-8 0 0,1 2 1 0,-1-2 0 0,1 0 1 15,5-4-4-15,0-1 1 0,-6-7-1 0,6-2 2 16,0 0 1-16,0 0-1 0,0-1 1 0,-5-2 1 16,-1 0-4-16,6-2 2 0,0-1-1 0,0-11 0 0,0-6 1 15,0-5 0-15,0 0 0 0,-5-33 1 16,-1-4-3-16,1 7 1 0,-1-4-1 0,6 15 1 16,-5-6 0-16,-1 8 1 0</inkml:trace>
  <inkml:trace contextRef="#ctx0" brushRef="#br0" timeOffset="5229.1">13020 19326 1909 0,'5'-31'0'0,"12"-25"0"0,-1 15 0 0,1 16 51 0,-6 16 1 0,-6 9-2 16,6 11 2-16,0-2-35 0,-5-1-1 0,-6 9 1 15,10 2 1-15,1 6 45 0,-5-2 0 0,-1-7 0 16,6 9 0-16,0 0-46 0,-5 1 1 0,-1 1 0 16,1-7 0-16,-4-3 14 0,1-4 0 0,3 1 0 0,-1 3 0 15,-2-6-18-15,0-5 0 0,-3-1 1 16,0 1 0-16,0 0 0 0,0-4 2 0,0 4-1 15,0-1 1-15,0 1-8 0,-3-6 1 0,0 0-1 16,0 0 1-16,3 0 1 0,0-6 0 0,0 6 0 0,-2-11 1 16,-4 0-6-16,3-3 2 0,1 0-1 0,-1-16 1 15,-3-7-5-15,4 7 2 0,2 5-2 0,-3 5 2 16,0 4-3-16,3 2 1 0,3 3 1 16,0-6-1-16,2-5 1 0,1 8 1 0,-4 5-1 15,4-2 1-15,2 3-2 0,0 2 1 0,-5 1-1 16,0-7 0-16,2 1 2 0,3 6 0 0,1 2 1 0,-1 0 0 15,0-2-3-15,0 2 1 0,-2 3 0 0,-1 3 0 16,3-1 0-16,3 1-1 0,0 0 0 0,0 5 2 16,-5 3-3-16,-6 1 2 0,5-1-2 0,1 8 1 15,-6 9 1-15,0 0-1 0,0-3 0 0,-6 8 1 16,-5 4-2-16,0-7 1 0,0 1-1 16,0 0 2-16,1-9-2 0,1-3 0 0,-2-2 1 0,0-3 0 15,6 0-2-15,2-3 1 0,-2-3 1 0,-1-2-1 0,1-6 0 16,2 0 0-16,3 0 1 0,0-3-1 0,-3 0-1 15,3 1 1-15,0 2 0 0,0-6 1 0,0-5-1 0,0 0 1 16,0 0-1-16,6-40 2 16,-1-13-2-16,-2 9 0 0,0 7 1 15</inkml:trace>
  <inkml:trace contextRef="#ctx0" brushRef="#br0" timeOffset="5651.8">13463 18744 1871 0,'0'0'0'0,"0"0"0"15,22-34 0-15,-14 23 72 0,-5 6 1 0,-3 2-1 0,6-3 1 16,-1 6-55-16,-2 0 0 0,0 0 0 0,-1-5 0 16,1 5 61-16,0 0 2 0,-3 0 0 0,0 5 0 15,0 6-63-15,-3 0 0 0,0 1 0 0,-10 24 0 16,-4-3 13-16,1 6 0 0,2-3 1 0,-2-2-1 16,-6-9-17-16,5-6 0 0,12 4 0 15,-6-4 0-15,0-2-1 0,6-6 0 0,-1-3 1 0,1 6-1 16,-1-3-5-16,6-8 0 0,0 3 0 0,0 5 1 15,-5 0-2-15,5-5 2 0,0-6-1 0,0 5 1 16,0 1-3-16,0-3 0 0,0-1-1 0,0 4 1 16,0-1-3-16,5-2 0 0,1 3 1 0,5 5-1 15,0 6-1-15,-6-3 1 16,6 0-1-16,0 11 1 0,5 5 1 0,1 4-1 16,-4-12 0-16,1 9 1 0,3-4-2 0,-1-1 1 15,0 7 0-15,-5-2 0 0,3 8-1 0,2-12 2 16,1-2-2-16,-6 1 1 0,0-1-1 0,0 0 1 0,0-6-1 15,-6 9 0-15,1-3 0 0,5-5 2 0,-11-1-2 16,0-2 1-16,0-3 0 0,0-3-1 16,0 0 0-16,5-5 0 0,-5 2 3 0,0 0-1 15,0-2 1-15,0-6 0 0,0 5-1 0,0-2-1 0,0-3 1 16,0-3 0-16,0 3 5 0,0 0 0 0,0 0 0 0,-5-5 0 16,-1-20-3-16,-5-3 0 0</inkml:trace>
  <inkml:trace contextRef="#ctx0" brushRef="#br0" timeOffset="6434.09">13389 19134 1847 0,'0'0'0'0,"0"0"0"0,0 0 0 0,0 0 113 0,0 0 0 0,0 0 1 0,44-45-1 16,-5 12-97-16,2 2-1 0,-9-2 1 0,-4 5 0 16,5 11 76-16,-6-5 1 0,0-1-1 0,-10 4 1 15,5 2-76-15,0 9 1 0,-11 2-1 0,2 1 65 16,6-1-18-16,-2 3-64 0,-9 3 0 15,0 0 20-15,0 0 1 0,1 0-1 0,-1 0 2 16,0 0-11-16,0 0 0 0,3 0 0 0,-5 3 28 16,5 3-11-16,-6-4-28 0,1 4 0 15,10 2 5-15,-5 6 1 0,0-8-1 0,-6 8 1 0,6 3-3 16,-5-4 2-16,-6 1-1 0,11 9 1 0,0-1 2 0,-6-3 0 16,1 1 1-16,-6-1 0 15,5-2-3-15,1 3 0 0,-1-9 1 0,1 17-1 0,-1 2 3 16,6-2 0-16,-5-3 0 0,-6 3 1 15,5 3-3-15,3-9-1 0,0 6 1 16,-2 2-1-16,-3-4 9 0,-1 1 1 0,1-2-2 0,-3 9 2 16,0 2-8-16,0-3 2 0,0-10-1 0,-3-1 1 15,1 3 7-15,2-8 0 0,0 2-1 0,-6 9 2 0,3-6-8 16,1 1 1-16,-4 2-1 0,1-9 1 0,-3 1 8 0,2-6 1 16,-5 3-1-16,6-8 1 0,-6 2-8 15,5-2-1-15,1-3 0 0,-1-1 1 0,-5 1 4 0,6-3 0 0,-6 0 0 16,-6-11 1-16,-4-11-7 15,-7-6 0-15,1-3-1 0,-12-27 1 0,9 5 4 0,3 3 0 16,0 0 1-16,-6-1-1 0,11 7-5 0,5 10 0 0,1 4 0 16,-6 5 1-16,11-3 0 0,6 3 1 0,-1 5-1 15,1 6 1-15,-1 3-4 0,6 3 0 0,0 2 1 0,0 4 0 16,-5 2-2-16,5-3 1 0,5-3 0 0,1 6-1 16,-6 0-1-16,0 0 0 0,0 0 0 0,5 0 1 15,1 9-2-15,-1 2 1 0,1-3-1 0,-1 3 2 16,12 9-3-16,-6-4 1 0,-1 4 1 15,-4-3-1-15,-1-1-4 0,1-10 0 16,-1 2 0-16,-5 1-1 0,0 2 1 0,6-3 0 16,-1-2 0-16,-10-4 1 0,5-2-9 0,-6 0 0 15,6 0 0-15,0 0 1 0,0 0 2 0,0 0 0 0,0 0 0 16,0-2 1-16,0-1-11 0,-5 0 1 0,5 0 0 0,-6-16 0 16,6-9 6-16,6-5 0 0,-1-1 0 0,-5 6 0 15,0 9-4-15,0 8-1 0,0-6 1 0,11 3-1 16,0 3 5-16,-5 8 2 0,-1 0-1 15,1 0 0-15,5 1-1 0,0 2 0 0,-6 0 0 0,3 0 1 16,-2 5 1-16,-4 1 2 0,4-1-1 0,2 7 0 16,3 7 0-16,-3 1 0 0,-8-1-1 0,-2 12 2 15,-1 2 0-15,0-2 1 0,-5-3-1 0,2 2 1 16,6-8-1-16,-5-2 2 0,-9-1-2 16,1 1 2-16,2-9 0 0,11-3-1 0,0-5 1 15,0 0 1-15,0 0-2 0,0-3 2 0,0 0 0 0,0-3 0 0,0 0-1 16,0 0 1-16,0 1 0 0,13-26 1 0,20-17-1 0,0-5 0 0,0 0 1 15</inkml:trace>
  <inkml:trace contextRef="#ctx0" brushRef="#br0" timeOffset="7566.72">14342 18526 1632 0,'0'0'0'0,"0"0"0"0,0 0 0 0,0 0 110 0,0 0 1 0,0 0 0 16,0 0 1-16,27-25-97 0,-24 25 1 0,0-2 0 0,2 2 1 15,1 0 69-15,-4 0 1 0,-2 0 0 0,0 0 0 16,0 0-70-16,0 0 1 0,0 2 0 0,-2 23 0 16,-4 17 27-16,-2 6 0 0,-3-4 0 0,-8 6 1 15,0-5-31-15,2-9 2 16,6 0 0-16,-10 3 0 0,4 0-1 0,6-3 1 0,6-2-1 0,-17 2 1 15,5-11-8 1,6-5 1-16,6-1-1 0,-6-2 1 0,6-3 0 0,5-3 1 16,0 0-1-16,0 0 0 0,-6-5-5 15,6-1 2-15,6 1 0 0,-1-3 0 0,-5-1-4 16,5 1 1-16,-5-3 0 0,6 0 0 0,5 0-1 16,-6 0 0-16,1 0 0 0,5 0 1 0,0 0-1 15,5 0 0-15,-5 0 1 0,0 0 0 0,-5 0-2 16,-1 0 2-16,0 0-2 0,1 0 1 0,-6 0 0 0,5 0-1 15,-5 0 0-15,-5 3 2 0,5 5-3 0,-6 3 1 16,6 1 0-16,-5-1 0 0,0 3 1 0,-6 5-1 0,0 1 0 16,-6-4 0-16,1 7-1 0,5-7 2 0,0-2-1 0,0 0 0 0,0-3-1 15,11-5 2-15,-5 0-1 0,-1 2 0 0,6 0-1 0,-5-2 0 0,5-1 0 16,-6-5 2-16,6 0-2 0,0 0 0 0,6 0 0 16,-6 6 1-16,0-1-1 0,0-5 1 0,0-5-1 15,0 5 0-15,11-6 0 0,-6 6 0 0,6-5 0 16,0-4 1-16,16-2 0 0,-5 3-1 0,6 0 0 15,-12-1 1-15,3 1-1 0,-2 2 1 0,-4 12-1 16,1-6 2-16,-3 0-2 0,-3 0 0 0,0 5 0 16,-2 1 1-16,-1 2 1 0,-2-2-1 0,0-3 0 0,-3 8 1 15,-3 3-1-15,3 2 0 0,0-7 0 16,-8 13 0-16,-3 12 1 0,3-7-1 0,2-7 0 16,-5-9 1-16,0-3-1 0,3-2 0 0,3 0 0 15,-1 2 0-15,1 0-1 0,2-2 2 0,0-6-1 0,-2 0 0 16,2 0-1-16,0 0 1 0,0 0 0 0,3-3 0 15,0-3 1-15,0 1 1 0,0 2-1 0,0 0 0 16,0-5 0-16,0 0-1 0,0-9 0 0,0-30 1 16,11-18 1-16,3 13 0 0,0 13 0 0,-9 0 0 15,1 5-2-15,-1 4 2 0,1-4-1 16,-1 1 0-16,6-1 1 0,0 6-1 0,-3 1 1 0,-2 2 0 16,-1 5-2-16,-2 1 2 0,-6 2-2 0,9 0 1 15,5 6 0-15,0 11 0 0,-11 0-1 0,5-6 1 0,-5 6 0 16,0-5-1-16,0 5 0 0,0 5 0 0,5 1 0 15,1-3 0-15,-6 2 0 0,0 15 0 0,11 10-1 16,-6-2 2-16,1 0-2 0,-1 17 1 0,6-1-1 16,0-8 0-16,-5 1 0 0,-1 2 1 0,1-3-2 15,-1-8 1-15,6-3 0 0,0 3 0 0,0-1-1 0,-6-7 0 16,-5 2 0-16,0 3 0 0,6-2 0 16,-6-9 0-16,5-6 0 0,1 3 0 0,-3-5 0 0,2-6 0 0,-2 2 0 15,0-2 0-15,-3 0 0 0,0 0 0 16,0 0 0-16,0 0 0 0,0 0 0 0,0 0 0 0,0 0 0 15,0-2 0-15,0 2 0 0,0 0 0 0</inkml:trace>
  <inkml:trace contextRef="#ctx0" brushRef="#br0" timeOffset="7994.62">14334 19095 1796 0,'0'0'0'0,"0"0"0"0,0 0 0 15,0 0 91-15,27-12 0 0,-16 4 0 0,3-6 1 16,8-5-75-16,0-6 1 0,-1-6-2 0,7-8 2 0,-1 3 58 16,6 8 0-16,-6 0-1 0,1-3 1 0,-1-2-58 15,0 5 0-15,4-3 0 0,1 4 0 0,1 2 16 16,-5-6 0-16,-1 9-1 0,-5 5 2 0,5 3-20 16,-5 3-1-16,3 3 1 0,-3 8-1 0,-3-3-4 15,-3 0 1-15,1 6-1 0,-4 8 0 0,-7-3-3 16,-1-2-1-16,1 5 1 0,-6 6 0 15,5-1 7-15,-5 1 2 0,6-3-1 0,-1 22 0 16,1 3-6-16,-1-8 0 0,1 2 0 0,-1-5 0 0,1 3-8 16,5-6 2-16,-11 8-2 0,-6 3 1 0,6-2-1 15,6-3 0-15,-6-6 0 0,5 5 2 0,-5 4 2 16,5-4 2-16,-5-5 0 0,0-2-1 0,6 2-1 16,-1 0-1-16,-5 0 1 0,-5-3-1 0,5 3 9 15,0-3 0-15,-6-8-1 0,-4 3 2 0,4-3-6 16,6 0 0-16,0-6 0 0,-5 6-1 0,-6 3 7 0,5-6-1 15,-5-3 1-15,0 4 0 0,-5-7-6 0,5 3 1 16,-3 1-1-16,-2-4 1 0,-3-2 6 0,-1-3-1 16,4-3 1-16,-9-5 0 0,-5-3-6 0,-3-3 0 15</inkml:trace>
  <inkml:trace contextRef="#ctx0" brushRef="#br0" timeOffset="8196.76">14566 19181 1922 0,'0'0'0'0,"0"0"0"0,0 0 0 15,0 0 87-15,0 0 2 0,-22 33 0 0,12-10-1 16,20-21-71-16,7-10 1 0,-3-6 0 0,13-5 0 16,6-6 81-16,-3-1 0 0,-5-7-1 0,2 5 2 15,-5 0-83-15,0 3 0 0,5-3 0 0,0 1-1 0,-5-1 28 16,-5 8 0-16,-6 9 0 0,0 3 0 16,-6 2-29-16,-5 3 2 0,-3 6-1 0,-2 8 1 15,2 0-16-15,-2-2 1 0</inkml:trace>
  <inkml:trace contextRef="#ctx0" brushRef="#br0" timeOffset="8352.59">14555 19535 1758 0,'0'0'0'0,"0"0"0"0,0 0 0 0,28-6 35 0,-20 0 1 16,3 6-2-16,5-11 2 0,9-5-21 16,0-4 0-16,-3-2-1 0,21-14 2 0,-4-1 55 0,-7 1-1 0,7 6 1 15,-15-1 0-15,4 9-53 0,-4-1 0 0,-4 1 0 16,-7 3-1-16,-2-1 19 0,-3 6 0 0,3 3 0 15,-11 3 1-15,-5 2-22 16,5 6 1-16,-6 0-2 0,1 0 2 0,2-5-14 0,0 5 0 0</inkml:trace>
  <inkml:trace contextRef="#ctx0" brushRef="#br0" timeOffset="8562.39">14561 18847 1532 0,'0'0'0'0,"0"0"0"0,0 0 0 0,0 0 37 0,0 0 2 0,0 0-2 0,0 0 1 15,0 0-24-15,0 0 2 0,0 0 0 0,27 25 0 0,-21-9 56 16,-1 7 1-16,3 2 0 0,14 19 0 16,-3 9-55-16,-5-5 0 0,0-9 0 0,0 2 0 15,-4-10 27-15,-4-6 0 0,-1 0 0 0,1 0 1 16,5-2-31-16,-11-7 2 0,5-2 0 0,1-3 0 16,-6 0 7-16,5-2-1 0,-5-4 1 0,6-2-1 15,-6 3-12-15,5-1 2 0,-5-5-1 16,0-2 0-16,6-1 4 0,-1 0 1 0</inkml:trace>
  <inkml:trace contextRef="#ctx0" brushRef="#br0" timeOffset="8843.12">14955 18724 1859 0,'0'0'0'0,"0"0"0"0,0 0 0 0,44-33 59 0,-22 22 1 0,-6-6-1 16,11-14 1-16,12-2-43 0,-6 5 1 0,-9 3 0 15,1 5 0-15,-3 1 61 0,0-1 2 0,0 4 0 16,2-4 0-16,-13 3-63 0,6 6 0 0,-1 0 0 0,6 6-1 16,-11 2 32-16,0-3 0 0,-6-2 0 0,1 0 1 15,-1 2-33-15,1 6 0 0,-6-3-1 0,5 0 1 0,-5 3-3 16,0 0 0-16,0 0 0 0,0 0 0 15,-5 0-6-15,5 0 1 0,0 0-1 0</inkml:trace>
  <inkml:trace contextRef="#ctx0" brushRef="#br0" timeOffset="9084.75">15032 18354 1419 0,'0'0'0'0,"0"0"0"0,0 0 0 0,0 0 76 15,0 0 1-15,0 0-1 0,0 0 1 16,11-31-59-16,-11 28 0 0,0 3 0 0,0 0 0 0,0 0 72 0,0 0 0 16,0 0 0-16,5 3-1 15,1 5-72-15,4 4 1 0,1-1-1 0,6 17 1 16,-1 19 31-16,1-5 2 0,-6-6-2 0,-6-8 2 0,-2-6-34 16,0-2-1-16,2 2 1 0,-2 6 1 0,0 0 7 15,-1-3 0-15,1-9-1 0,0 7 1 0,-1-10-13 16,-2-1 1-16,0-7-1 0,3 1 0 0,3-6 3 0,-1 0 1 0,-5 0-2 15</inkml:trace>
  <inkml:trace contextRef="#ctx0" brushRef="#br0" timeOffset="9797.69">15220 18162 2110 0,'0'0'0'0,"0"0"80"0,0 0 1 0,0 0-81 0,31 39 123 16,-18-9 1-16,-2 4-124 16,6 66 32-16,-17-78 2 0,0 9 0 0,-6 8-1 15,1-3-19-15,-6-3 0 0,0 12 1 0,5 11-1 16,4-3 3-16,-9-6 1 0,-9 6 0 0,-1 5 0 16,1-2-8-16,4-9 0 0,-6 1 0 0,11-6 1 15,0-4 0-15,-11-10 1 0,0 0 0 0,-5-6 1 16,11-5-6-16,-1-3 0 0,1 0 1 15,-1-3 0-15,4-11 2 0,2 6 0 16,3-3 0-16,2-1 1 16,6-2-5-16,0 0 1 0,0 0 0 0,0 0-1 15,0 0 1-15,0 0 0 0,0-2 0 0,3-1-1 0,5-8-1 0,3 2-1 0,0-2 1 16,22-22 0-16,11-12-1 0,-6 1-1 0,-11 5 1 0,-5 0 0 0,-3 2-2 16,3 4 2-16,3 2-2 0,13-8 1 0,-2-2 0 0,-9 4 0 15,6 7 0-15,0 7 1 0,-11 1-2 0,-3 3 0 16,3 5 0-16,0 5 2 0,-3 4-2 0,-3 2 0 0,-2 3 0 15,-6 3 2-15,0 0-2 16,-2-3 0-16,-3 0 1 0,-1 11-1 0,4 3 0 16,-1 0 1-16,-5 0 1 0,0 16-1 0,-5 9-1 15,-6-5 1-15,-3-1-1 0,3 9 1 0,0-9-1 16,-2 3 2-16,-4-2-1 0,1 8 1 0,2-12-2 16,3-8 0-16,0 1 0 0,0-1 2 15,0-2-2-15,0-4 0 0,6-2 0 0,-6-3 1 16,5-2-2-16,6-4 1 0,-5-2 0 0,-1 3 1 15,1-6 0-15,-1 0 1 0,1 0 1 0,-1 0-1 16,6 0 0-16,0 0-1 0,-5 0 0 0,0-9 1 0,-1 4 0 16,1-1 2-16,-1 1 0 0,1-12-1 0,-6 0-1 15,0-5 0-15,5 5-1 0,-5 0 2 0,6 3-1 16,2 3 1-16,0 0-1 0,1 3 2 0,2 0-3 16,0 2 1-16,0 0-1 0,0-2 2 0,0-6-2 0,0 6 0 0,0 2 1 0,0-2 0 15,5-1-2-15,1 1 2 0,-4 0-2 0,4 5 1 16,-6 3 0-16,0 0-1 0,0 0 0 0,5 0 1 0,1 0-1 15,-6 0 0-15,0 0 0 0,0 0 0 0,0 8-2 0,0 1 0 16,0-1 0-16,11 31 0 16,5 8 0-16,1 9 0 0,-7 0 0 15,1-6 0-15,0-3-3 0,0 6 1 0,6 6-1 16,5 13 1-16,2 14 0 0,1 6 0 16,2 17-1-16,-2-6-8 0,-3-14 1 0,0-3 10 0,82 218-7 15,-71-226 2-15,-12-17-11 16</inkml:trace>
  <inkml:trace contextRef="#ctx0" brushRef="#br0" timeOffset="10837.86">15970 18443 1595 0,'0'0'0'0,"0"0"0"0,0 0 0 16,0 0 128-16,0 0 0 0,0 0 0 0,0 0 1 16,0 0-115-16,0 0 0 0,0 0 1 0,0 0-1 15,36 25 87-15,-17-6 0 0,0 6 0 0,14 28 0 16,5 3-84-16,-5-3 0 0,-11 8 0 0,0-5 0 16,0 8 35-16,-6 6 2 0,6 2-1 0,-11-5 1 15,3-3-37-15,-3-11 1 0,0-3-2 0,-8-3 46 16,-3-2-17-16,-3-6-45 0,3 92 25 15,5-101 1-15,-2 7-2 0,-6 2 2 16,6-14-14-16,0-3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848" units="cm"/>
          <inkml:channel name="Y" type="integer" max="972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68.82886" units="1/cm"/>
          <inkml:channelProperty channel="Y" name="resolution" value="657.297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1T04:09:13.9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10592 5088 1293 0,'0'0'0'0,"0"0"0"0,0 0 0 0,0 0 40 0,0 0 0 0,0 0-1 16,0 0 2-16,0 0-26 0,0 0 1 0,0 0 0 0,0 0 0 16,0 0 64-16,0 0 1 0,0 0 0 15,0 0 1-15,0 0-64 0,0 0 0 0,0 0 0 16,0 0 0-16,0 0 38 0,0 0 0 0,0 0 0 16,0 0 0-16,0 0-39 0,0 0 1 0,0 0-1 15,28-14 1-15,-28 14 20 0,0-5 0 0,0 5 0 16,0 5 0-16,0-5-23 0,0 6 1 0,0-6-1 0,0 0 1 15,0 0 8-15,0 0-1 0,0 0 1 0,0 14 0 16,-6-3-12-16,6 6 0 0,-5-6 0 0,-1 3 1 16,1 8-8-16,-1 0 2 0,1-2-1 0,-6 8 0 15,5-6-1-15,1-2-1 0,5-4 1 0,-6 1-1 16,1 5 4-16,0-11 0 0,10 3 0 0,0 3 9 16,1 0-9-16,-6-12 39 15,0 6 0-15,5-8 0 16,6-3 0-16,-5 0-47 0,-1 0 0 0,12-3 23 15,-6 1-1-15,0-4 0 0,5-2 2 16,3-9-13-16,3-5 2 0,-5 2-2 0,-4-2 1 0,1 0-12 0,-3 2 0 16,0 3 0-16,0 6 0 0,-6 0 0 15,1 0 0-15,-1 8 0 0,1-8 0 0,-1 0 0 0,-5 5 0 16,6-5 0-16,-6 0 0 0,0 6 0 16,0-4 0-16,0 6 0 0,0 1 0 0,0-1 7 0,0 0 1 15,0-3 0-15,-6 6-1 0,6 0-2 0,-5 0 1 16,5-5-1-16,0 5 1 0,0 0 1 0,0 0 0 15,0 0 0-15,0 0 1 0,0 0-4 0,0 0 2 0,0 0-1 16,0 5 0-16,0 15 2 0,0 2 0 0,0 1-1 16,0 7 2-16,0-2-3 0,5-3 0 15,1 3 0-15,-6-6 0 0,5-2 1 0,-5-4 0 16,6-4-1-16,5 13 3 0,-6-14-5 0,0-6 1 16,6 12-1-16,0 0 2 0,6-6-1 0,-6 0 1 15,0-3 5-15,-6-8-5 0,6 6-5 16,6-12 0-16,-1 1 4 0,-5-1-1 0,-3-2 0 15,19-26 2-15,-16 23-3 0,-2 0 0 0,4-3 1 16,4-8-1-16,-1 0 0 0,-5-3 0 0,0 2 1 16,-5 1-2-16,-6 3 1 0,0 7 0 0,5 1 1 15,0 0-2-15,1 0 1 0,-6 3-1 0,0-9 1 16,0 6-1-16,0 0 1 0,-6 0-1 0,6-1 1 16,0-2 0-16,-5 3 0 0,0 11 1 0,5-5-1 15,0-1-1-15,0 1 1 0</inkml:trace>
  <inkml:trace contextRef="#ctx0" brushRef="#br0" timeOffset="509.75">11200 5191 1569 0,'0'0'0'0,"0"0"0"0,0 0 0 15,0 0 107-15,0 0 0 0,0 0-1 0,0 0 1 16,0 0-91-16,0 0 0 0,0 0 0 0,0 0 1 0,0 0 75 16,0 0 0-16,0 0 0 0,0 0 0 15,0 0-75-15,0 0 1 0,0 0-1 0,0 0 1 0,14 42 20 16,-12-8 0-16,4 2 0 0,-1 17 0 15,-5 2-23-15,-2-2 1 0,2-5-1 0,2-1 1 0,1-5-3 16,-3-3 2-16,0 3-2 0,0-9 2 16,0-2-7-16,0-4 1 0,0 1-1 0,3 3 1 0,0-9 3 15,-3-5 0-15,-3-3 1 0,3-3-1 16,0 0-4-16,0-11 0 0,0 6 0 0,3-6 0 0,2 5-6 16,0-5 0-16,-5-5 0 0,0 5 2 0,0-6-2 15,0 6 0-15</inkml:trace>
  <inkml:trace contextRef="#ctx0" brushRef="#br0" timeOffset="788.52">11194 5219 1482 0,'0'0'0'0,"0"0"0"15,0 0 0-15,0 0 83 0,28 9 0 0,-14-9 0 16,-4 0 1-16,-4 0-67 0,-1 0 1 0,1 0 0 0,5 0 0 15,3 0 68-15,-1 0 1 0,-2 0-1 16,0 0 1-16,0 0-71 0,0 0 2 0,0 0 0 0,0 11 0 16,0 0 22-16,-6-6 0 0,1 1 0 0,-1 5 1 15,-5 3-26-15,0-3 1 0,-5 0 0 0,-6 12 0 16,-6 7 0-16,-4-7 1 0,-1-1 0 0,-6 8 1 16,6-2-9-16,6-3 1 0,0-8 0 15,-6 0 0-15,8-3 3 0,8-6 0 0,-4 0-1 0,4-8 2 16,1 0-6-16,5 0 0 0,0 0-1 0</inkml:trace>
  <inkml:trace contextRef="#ctx0" brushRef="#br0" timeOffset="1145.1">11671 5175 1369 0,'0'0'0'0,"0"0"0"15,0 0 0-15,0 0 73 0,0 0 1 0,0 0-1 0,0 0 1 16,0 0-56-16,0 0-1 0,0 0 1 0,0 0 0 16,0 0 85-16,0 0 0 0,0 0-1 0,0 0 1 0,0 0-87 15,27 16 1-15,-16-21 0 0,11-1-1 16,0 1 35-16,0 5 0 0,-6-6 0 0,-2 1 1 16,-3 5-36-16,-6-6 1 0,1 3 0 0,2 3 1 15,0 3 2-15,-2 3 0 0</inkml:trace>
  <inkml:trace contextRef="#ctx0" brushRef="#br0" timeOffset="1334">11660 5372 1695 0,'0'0'0'0,"0"0"0"0,0 0 0 0,0 0 66 0,33 6 1 16,-28-6-1-16,11-6 0 15,1 6-48-15,-6-5 0 0,0-1 0 0,5 1 0 0,6-6 59 0,-3 2 2 0,-2 4-2 16,2-6 2-16,0 5-61 0,-3 6 0 0,1-6 0 16,-1 1 0-16,-5 5 22 0,0-6 1 15</inkml:trace>
  <inkml:trace contextRef="#ctx0" brushRef="#br0" timeOffset="2226.37">12125 5186 1093 0,'0'0'0'0,"0"0"0"0,0 0 0 16,0 0 80-16,0 0 1 0,0 0 0 0,0 0 1 0,0 0-64 0,-5-31 0 15,5 28 0-15,0 1 0 0,0-1 28 0,0 0 1 0,0-3 0 16,0 1 0-16,0 5-31 0,0 0 1 0,0-6-1 16,0 1 1-16,0 5 15 0,0 0 0 0,0 0 0 15,0-6 0-15,0 6-18 0,0-5 0 0,0 5 1 16,0 0-1-16,0 0 10 0,0 0 1 0,0 0-1 16,0 5 1-16,0 6-13 0,0 0 1 0,0-2-1 15,-6 13 0-15,1 12 15 0,-1-4 0 0,3-2 0 16,-2 8 1-16,5-8-15 15,0-11 0-15,0 8 1 0,-6-3-1 0,6-11-11 0,3 0 1 16,3 3-1-16,-4-8 0 0,1-1-1 0,0 7 1 0,0-7 1 16,2-5-1-16,1 0 8 0,-4 0 0 0,4 0 0 0,10-11 1 15,9 5-4-15,-3-5 0 0,-6-5 0 16,11-9 0-16,6-12 14 0,-11 4 0 0,0 5-1 0,-11 9 1 16,0-4-10-16,-5 7 0 0,4-4 0 0,1 3 0 15,-2 6 12-15,-1 0-1 0,0 0 1 0,-5 0-1 16,0 2-11-16,-3-2 2 0,0 6-2 0,2 5 1 15,4-6 11-15,-4 1-1 0,-2-1 0 0,0 6 2 16,0 0-13-16,0 0 2 0,0 0-2 0,0 0 1 0,0 0 13 16,0 0 1-16,0 0-1 0,0 11 1 15,0 6-13-15,0-3-1 0,0 3 0 0,0 10 2 16,0 1 6-16,0 3 1 0,3-9 0 0,5 3 0 0,-2-2-11 16,-3-7 1-16,2-2 0 0,3 8 1 0,-2-5 7 15,-6-6 0-15,5-5 0 0,6 2 0 0,-5-2-9 16,-1-1 0-16,1 1 0 0,-1-1 1 0,1-5 3 15,5 6-1-15,-6-6 1 0,0-6 0 0,1 1-6 16,-1-1 1-16,1 1-1 0,-1-6 1 0,12-3 1 0,-6 3 1 16,-6-6 1-16,1-5-1 0,5 2-4 15,-6-2-1-15,1-3 1 0,-1 8 1 0,6 0 1 0,-6 6 1 16,-5-3-1-16,0 9 1 0,6-1-4 16,-3-5 0-16,-3 0 0 0,0 0 1 0,0 5-1 0,0 1 2 0,0-4 0 15,0 4 0-15,0 2-3 0,0 0 0 0,0 3 1 16,0-6-1-16,0 6 2 0,0-5 1 0,0 5 0 15,0 0 0-15,0 0-4 0,0 0 2 0,0 0-1 16,-3 0 1-16,0 0 1 0,3 0 1 0,0 0-1 16,-3 0 1-16,3 0-3 0,0 0 0 0,0 0 1 15,0 0 0-15,0 0 0 0,0 0 1 0,0 0 0 16,0 0 0-16,0 0-3 0,0 0 1 0</inkml:trace>
  <inkml:trace contextRef="#ctx0" brushRef="#br0" timeOffset="2912.18">13015 5292 1255 0,'0'0'0'16,"0"0"146"-16,0 0 1 0,0 0 0 0,0 0 0 15,0 0-136-15,0 0 2 0,0 0-1 0,0 0 0 0,0 0 66 16,0 0 0-16,0 0 0 0,-28-20 0 16,25 20-60-16,1-5 0 0,-4 5 0 0,-2-6 0 0,-3 6 27 15,0 0 1-15,0 0-1 0,-5 0 1 0,-1 0-30 16,1 0 1-16,5 0-1 0,-11 11 1 0,0-2 2 16,0 2 1-16,6-6 0 0,-1 12 0 0,1 5-10 15,0-8 1-15,-1 3 0 0,1 0 1 0,5-6 10 0,3-6 2 16,-1 4-2-16,4 7 2 15,5-5-13-15,0-5 1 0,0 5-1 0,3 6 2 16,2-6-12-16,1-3 1 0,-4 4 0 0,7-7 1 0,4 6-2 16,-2-5 1-16,0-1-1 0,6 1 1 0,-1-3 6 15,-5 0 1-15,5-3 0 0,12-3 0 0,-1 0-3 16,-5-3-1-16,0 1 1 0,5-1 1 16,-5 1 4-16,-5-1 1 0,-1 1 1 0,3-1-1 0,-8 0-5 15,0 6 0-15,-6-5 1 0,6-4 0 0,6 4 8 16,-6 5 0-16</inkml:trace>
  <inkml:trace contextRef="#ctx0" brushRef="#br0" timeOffset="3156.54">13261 5512 1960 0,'0'0'0'0,"0"0"0"0,0 0 0 0,0 0 50 0,0 0 1 16,0 0-1-16,0 0 1 0,0 0-34 15,0 0 0-15,0 0-1 0,0 0 2 0,0 0 41 0,0 0-1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848" units="cm"/>
          <inkml:channel name="Y" type="integer" max="972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68.82886" units="1/cm"/>
          <inkml:channelProperty channel="Y" name="resolution" value="657.297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1T02:50:16.9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25">
        <inkml:traceFormat>
          <inkml:channel name="X" type="integer" max="2784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25.4054" units="1/cm"/>
          <inkml:channelProperty channel="Y" name="resolution" value="123.24324" units="1/cm"/>
          <inkml:channelProperty channel="T" name="resolution" value="1" units="1/dev"/>
        </inkml:channelProperties>
      </inkml:inkSource>
      <inkml:timestamp xml:id="ts1" timeString="2021-11-01T02:51:11.700"/>
    </inkml:context>
  </inkml:definitions>
  <inkml:trace contextRef="#ctx0" brushRef="#br0">15160 6751 1093 0,'0'0'0'0,"0"0"0"0,0 0 0 0,0 0 2 15,0 0 1-15,0 0 0 0,0 0 1 0,0 0-2 16,0 0 0-16,0 0 1 0,0 0 0 0,0 0 21 0,0 0-1 16,0 0 1-16,0 0 0 0,0 0-12 15,0 0 0-15,0 0 0 0,0 0 1 0,0 0 16 0,0 0 1 16,0 0 0-16,0 0 1 0,0 0-18 0,-24-17 1 15,18 17-1-15,-10 0 2 0,-6 0 10 0,0 0 2 16,0 0 0-16,0 11 0 0,-5 1-14 0,10-7 0 16,-2 6-1-16,0 0 2 0,0 3-1 0,5-8 1 15,6 5-1-15,-6 6 2 0,3-3-7 16,6-3 1-16,2 0-1 0,-2 0 1 0,2 0-3 0,3 0 1 16,0-5 0-16,0 2 1 0,0 4-4 0,3-7 2 15,2 1-2-15,6-1 2 0,6 12-2 0,-1-9 2 0,-2 1-2 16,10 5 2-16,12-3-3 0,-9 0 1 0,1 0-1 15,-1-5 2-15,0-1 2 0,1 1 1 0,-9 2 0 16,0 3 1-16,-5-11-3 0,-3 6-1 0,0-1 1 16,5 1 0-16,-5 5 3 0,-6-5 0 0,1-6 0 15,2 5 1-15,0 1-5 0,-2-3 2 0,-1 2-1 16,1 6 0-16,-6 0 4 0,5-5 0 0,-5 0 1 16,-5 5 0-16,5 5-4 0,-6 4-1 0,1-15 1 0,-3 12 0 15,-6 3 2-15,-3-4 1 0,4-4-1 16,-4 4 1-16,-2-5-4 0,0 1 0 0,3-4 1 0,-12 3 0 15,1-5 3-15,5-6 0 0,-5 5 0 0,-6-5 0 16,11 0-3-16,-3-5 0 0,3 5-1 0,0-6 1 16,3 0 2-16,6-2 0 0,2 0 0 0,0-1 1 15,5-2-4-15,1 0 0 0,-6 6 0 0</inkml:trace>
  <inkml:trace contextRef="#ctx0" brushRef="#br0" timeOffset="528.97">15546 6629 1632 0,'0'0'0'0,"0"0"31"0,0 0-1 16,0 0 0-16,0 0 2 0,28 0-19 0,-17 0 2 16,5 0-2-16,17-6 2 0,11-5 33 0,-1-6 0 15,1 6 0-15,-11 3 2 0,-3-4-33 0,-3 1 0 16,-10 6-1-16,-1-6 1 0,1 5 8 0,-6-2 1 0,-6 8-2 16</inkml:trace>
  <inkml:trace contextRef="#ctx0" brushRef="#br0" timeOffset="711.03">15579 6927 1595 0,'0'0'0'0,"0"0"0"0,0 0 0 16,0 0 22-16,0 0-1 0,0 0 0 0,0 0 2 15,0 0-12-15,0 0 0 0,0 0 0 0,0 0 2 16,0 0 20-16,0 0 1 0,22 27 0 0,-17-32-1 15,6 5-18-15,0-6 0 0,0 6-1 0</inkml:trace>
  <inkml:trace contextRef="#ctx0" brushRef="#br0" timeOffset="1014.55">16003 6740 1394 0,'0'0'0'0,"0"0"0"0,0 0 0 0,0 0 23 0,0 0-1 15,0 0 1-15,-22 42 0 0,11-14-11 16,-5 2 0-16,0 4-1 0,-12 5 1 0,1-3 16 0,-1-3 2 16,7 3-1-16,-10-5 0 0,1 2-16 15,3-10 1-15,-6 2-1 0,-8 3 1 0,8-3 4 0,0-14 1 16,12 11 0-16,-12-8 0 0,8 0-9 0,3 0 0 16,0-8 0-16,6-1 2 0,5 1-6 0,3-1 2 0,-1-5 0 15,4-5 0-15,5 5-4 0,0 0 2 0,0 0 0 16,0 0-1-16,0 0 1 0,0-6-1 0,0 6 1 15,14-11 0-15,13-6-3 0,6-2 1 0,0 2 1 16,16-11-1-16,0 3-1 0,1 8-1 0,-9-8 0 16,-3-3 0-16,0 6 0 0,1 0 0 0,-7 2 0 15,1-2 0-15,0-6 1 0,-6 9 0 0,-2-3-1 16,0 5 2-16,-6 3-2 0,-8 3 0 0</inkml:trace>
  <inkml:trace contextRef="#ctx0" brushRef="#br0" timeOffset="1300.77">15787 6729 1431 0,'0'0'0'0,"0"0"0"0,0 0 0 0,0 0 22 0,0 0 0 15,0 0 1-15,0 0-1 0,3 33-11 0,-3-22 1 16,3 0-1-16,2 15 1 0,0 4 21 16,1 9 0-16,-1 3 1 0,4 8 0 0,-4 3-20 0,6-11 1 15,-5 0-1-15,-6 2 1 0,5-8 6 0,-5-8 2 16,5 3-2-16,-10 8 2 0,5-9-12 0,5-7 0 16,-5 2 0-16,0 3 2 0,0-1-7 0,0-7 2 0,0 2 0 15,-5 1 0-15,5 2-4 0,0-9 2 0</inkml:trace>
  <inkml:trace contextRef="#ctx0" brushRef="#br0" timeOffset="1710.23">16192 6704 1457 0,'0'0'0'0,"0"0"0"0,0 0 0 0,0 0 25 15,0 0 0-15,0 0-1 0,0 0 1 0,27-6-13 16,-16 1 1-16,0 5-1 0,6-12 0 0,16-4 30 0,2-1 1 15,1 9-2-15,-6-3 2 16,3-1-28-16,-6 7 1 0,-5-1 0 0,-6 1 1 0,1-1 11 0,-6-2 0 16,0 2 0-16,-3 3 1 0,0 3-16 0,-2 0 1 15,-4 0-1-15,1 0 1 0,0 0-3 0,0 0 1 16,-1 3 1-16,-2 6-1 0,-2 2-5 0,-1-6 1 16,0-5 0-16,-11 17-1 0,-5 8 1 0,-8 3 0 0,5 0 0 15,-16 13 1-15,-1-10-3 16,9 3-1-16,-3-1 1 0,-2 9-1 0,7-12-1 0,9 4-1 0,-3-9 0 15,1 3 1-15,10-12-2 0,-6-2 1 0,1 0 0 16</inkml:trace>
  <inkml:trace contextRef="#ctx0" brushRef="#br0" timeOffset="1899.25">16066 7141 1545 0,'0'0'0'0,"0"0"0"0,3 6 0 16,2 5 29-16,1-3 0 0,-1 3 0 0,1 0 2 15,-1-5-18-15,4-1 1 0,-4 1-1 0,0 0 2 16,6-1 26-16,-5 1 1 0,-1-1-1 0,1 1 1 16,5-1-27-16,0 1 1 0,-6 2 0 0,-5-2 1 15,6-6 7-15,-6 6 1 0,5-6 0 0,1 5 1 16,-1-5-14-16,-5 6 0 0,0-6 1 0</inkml:trace>
  <inkml:trace contextRef="#ctx0" brushRef="#br0" timeOffset="2308.75">16094 7055 1545 0,'0'0'0'0,"0"0"0"0,0 0 0 0,0 0 23 0,0 0 1 16,32-9-1-16,-4-7 2 0,21-12-14 0,-5 0 2 16,-6 3-1-16,-2-3 0 0,-1 8 27 0,1-2-1 15,-3 0 0-15,0-3 1 0,-1 3-24 0,-10 5 0 16,6 0 1-16,-4 9 0 0,-5 2 9 0,-2-5 0 0,-1 5 1 15,1-5 0-15,-4 6-14 0,1 5 1 0,0 0-1 16,2-9 1-16,-5 7-2 0,0 2 0 0,0 0 0 16,-5-3 0-16,-1 3-4 0,0 0 0 0,1 0-1 15,-1 0 2-15,1 0-1 0,-6 3 1 0,5 2 0 16,-5 6 0-16,6 0-4 0,-6-5 2 0,5 0-1 16,-5 5 1-16,6 3-4 0,-6 2 2 0,0-4-1 15,0-1 0-15,0 8 0 0,0-2-1 0,0-6 0 16,0 11 1-16,0-2 1 0,-6 2-1 0,6-5 0 15,-5 8 1-15,5 3-2 0,0-12 0 0,-6 1 1 0,1 3 0 16,5 2 0-16,-6-5 1 0,1-3-1 0,-1 8 2 16,-4 6-3-16,4-9 1 0,-5-2-1 0,-5 5 2 15,-1 0-1-15,6-2 2 0,6-3-2 0,-1-1 1 16,-5-2-1-16,3-3 0 0,3 1 0 0,-3-1 1 16,-1-6-1-16,1 1 1 0,0-1-1 0,0-2 1 15,-1 0-1-15,4 0 0 0,5-3-1 0,-8-3 2 0,-6-3-1 16,0 1 1-16</inkml:trace>
  <inkml:trace contextRef="#ctx0" brushRef="#br0" timeOffset="2544.66">16252 6868 1632 0,'0'0'0'15,"0"0"0"-15,0 0 0 0,0 0 31 0,0 0-1 16,0 0 0-16,0 0 2 0,0 0-19 0,22 28 2 0,-19-23-2 15,2 21 2-15,6 13 23 0,0 2 1 0,-2-2-1 16,-7-3 2-16,1-10-25 0,0-4 1 0,-1 0 0 16,-2-5-1-16,0 2 8 0,0-13-1 0,3 5 1 15,-6 0 0-15,3 0-11 0,3-5 0 0,0-1-1 16,-6 1 1-16,0-3-6 0,1 2 1 0,2-5 0 0,0 6-1 16,0-6-1-16,0 0-1 0,0 0 1 15</inkml:trace>
  <inkml:trace contextRef="#ctx0" brushRef="#br0" timeOffset="2775.8">16430 6896 1520 0,'0'0'0'0,"0"0"0"0,0 0 0 16,0 0 25-16,0 0-1 0,0 0 1 0,0 0 0 15,28 5-13-15,-23-2 1 0,-5 3-1 0,6-3 0 0,4 5 24 16,-4 3 1-16,-1 0-1 0,1 12 1 0,-1 13-22 15,6-3 0-15,-11-2 0 0,0-1 1 0,0-2 8 16,0-11 1-16,0 5 0 0,-5-8 1 0,-1 3-14 16,1-12 0-16,5 7 1 0,0-7-1 0,0 1-2 0,-6-1 1 15,6-5-1-15,0 6 2 0,0-1-6 16,0-2 1-16,0-3 0 0,0-3 1 0,0 1-2 0,0-1 2 16</inkml:trace>
  <inkml:trace contextRef="#ctx0" brushRef="#br0" timeOffset="3242.72">16351 7108 1507 0,'0'0'0'0,"0"0"0"16,0 0 0-16,0 0 30 0,0 0 0 16,35-9 1-16,-18 4-1 0,-6-1-17 0,5 0 1 0,-5 1-1 15,6-1 2-15,-6 1 29 0,-1-6-1 0,1 5 1 0,-5 6 0 16,-6 0-28-16,0-3 0 0,5 3 0 0,-5 3 1 15,6 3 10-15,-6-1 0 0,0-5 0 0,-6 0 1 16,1 6-16-16,5-1 2 0,-6 1-1 0,-10 11 1 16,-6-1-7-16,6 4 1 0,-1-3 0 0,1-1 1 15,-1-10-3-15,6-3-1 0,6-1 1 0,2 1 0 16,3-3-2-16,0 0 2 0,0 0-2 0,0 0 2 16,0 0-3-16,0 0 2 0,0 0-2 0,0 0 1 0,0 0-1 15,0 0-1-15,3 0 0 0,8-3 2 16,5 1-3-16,1-1 1 0,-1 3 0 0,1-3 0 0,-1 0 0 15,6 3 0-15,-11-5-1 0,-11 5 1 0,5 0-1 16,-5 0 0-16,6 0 0 0,-6 0 2 0,0 0-2 0,0 0 0 16,-6 0 0-16,6 5 0 15,-5 4 0-15,-1 2 0 0,1-6 1 0,-11 12-1 0,-6 5-1 0,0-2 1 16,0-3-1-16,-11-1 1 0,11-5-1 0,6-2 1 16,-1 2-1-16,1 6 1 0,5-12-1 0,5 1 0 15,6-6 0-15,-2 5 0 0,-1 1 0 0,0-1 0 16,0-5 0-16,3 0 0 0,3-5 0 0,3 5 0 0,-1-6 0 15,12 6 0-15,13-5 0 16,5-6 0-16,1-1 0 0,2 1 0 0,11 0 0 0,-10 3 0 0,-12-3 0 16,0 0 0-16,-2 5 0 0,-6-8 0 0</inkml:trace>
  <inkml:trace contextRef="#ctx0" brushRef="#br0" timeOffset="3772.62">16874 7194 1494 0,'0'0'0'0,"0"0"29"0,27 0 2 0,-19 0-1 0,-2 0 0 15,-1 0-16-15,-2 0-1 0,0 0 1 0,2 0 0 16,3 0 39-16,3 0 1 0,-11 0-1 0,6 5 1 16,-1 1-38-16,1 0 2 0</inkml:trace>
  <inkml:trace contextRef="#ctx0" brushRef="#br0" timeOffset="3931.08">16928 7316 1431 0,'0'0'0'0,"0"0"0"0,0 6 0 16,3 0 48-16,3-1 0 0,-1-5 0 0,-2 6 0 16,2-6-31-16,-5 5 0 0,0-5 0 0,6 0 0 0,-6 0 42 0,5 0 2 15,-5 0-2-15</inkml:trace>
  <inkml:trace contextRef="#ctx0" brushRef="#br0" timeOffset="4367.47">17640 6798 1784 0,'0'0'0'0,"0"0"0"0,0 0 0 0,0 0 31 0,0 0 1 15,30-14-1-15,3-2 2 0,16-7-20 0,0-4 2 16,-5 7-1-16,-11 3 1 0,-6 1 17 0,-5 2 2 15,-5 3-1-15,5 0 0 0,-6 5-19 16,-5 0 0-16,0 6 1 0,-3-5-1 0,-5-1 9 0,0 6 0 0</inkml:trace>
  <inkml:trace contextRef="#ctx0" brushRef="#br0" timeOffset="5143.97">17801 6467 1042 0,'0'0'0'0,"0"0"56"0,11-31 1 0,-11 26 1 0,6-1-1 15,-1-11-40-15,1 4 1 0,-6 1 0 0,5 1 0 16,1-5 47-16,-1 4 1 0,-5-1 0 0,0-1 0 16,0 5-48-16,6 9 0 0,-6 0 0 0,0-5 0 15,0-1 25-15,0 6 0 0,0-5 0 0,0 5 1 16,0 0-28-16,0 0-1 0,0 0 1 0,0 5 1 15,0 6 3-15,0 0 0 0,0 1 0 0,0 7 1 16,0 14-11-16,0 4 1 0,5-4 0 0,-5 3 0 16,6-11 4-16,-6 3 0 0,5 0-1 0,-5 3 1 15,0-3-7-15,0-6 1 0,0 14 0 0,0 11 0 16,6 1-6-16,-1 2 1 0,-5 3 1 0,0-6-1 16,0 0 0-16,0-2-1 0,0-3 0 0,0-3 1 15,0-9 0-15,0-2 2 0,0-8 0 0,6 8-1 0,-6-6-1 16,0-3 0-16,5-7-1 0,-5-1 2 0,5-6 6 0,-5 1 0 15,0-6 1-15,0 5-1 0,0-5-5 0,6 3 2 16,-1 0-1-16,-5-3 1 0,0-3 9 0,0 0 0 0,0 3-1 16,6-11 2-16,-1 0-9 0,1-6 1 0,-6 3 1 15,5-19-1-15,-5-6 12 0,0 3 2 0,0 0-2 16,0-3 2-16,-5 2-13 0,5 4 1 0,0 2-1 16,0-2 2-16,-6 8 8 0,6 3 2 15,0-3-1-15,-5 8 0 0,5 6-10 16,-6 0-1-16,6-1 0 0,0 7 1 0,0 5 0 0,0 0-1 15,0 0 0-15,-5 0 0 0,5 0-4 0,0 0 1 0,0 0-1 16,-11 5 1-16,6 7-3 0,-6 4 2 0,5-2 0 16,-10 25-1-16,-1 3-1 0,-5-3-1 0,6-3 1 15,5-2 0-15,0-4-6 0,0-2 1 0,3-8 0 0,0 2 0 16,-1 0-1-16,4-8 1 0,5 3 0 0,-3-6 0 16,-2-6-7-16,2 1 1 0,6-6-1 0,2 6 1 15,-2-6 1-15,0 0 0 0,-1 0 1 0,7-6-1 16,2 6-1-16,0-6-1 0,0 6 0 0,16-16 0 15,6-15 2-15,0 3 0 0,-12-8 1 0,7-3-1 16,-12 8-3-16,-2 4 2 0,2-4-2 0,-2-2 1 16,-3 7 2-16,-3-1-1 0,0-4 0 0,3 9 2 0,-2 5-2 15,-4 0 2-15,1 6-1 0,2 3 1 0,-3 2-1 16,-2 6 2-16,0-5-1 0,-3 5 1 0,0-6 0 0,0 6-1 16,0 0 1-16,0 0 1 0,0 0 0 15,0 0-1-15,0 0 1 0,0 6 0 0,0 5-2 16,0-3 1-16,0 3 0 0,-3 34-1 0,0 13 1 15,0 6 1-15,-2-11-1 0,5-11 1 0,-3-9-11 0,1-5-1 16,-1-3 1-16,0 3 0 0,0-8 5 16,3-9 0-16,0 6 0 0,0-6 0 0,0-6-2 0,0-2 0 15,0 0 0-15,0-3 0 0,0 0 3 0,0 0 0 0,0 0 0 16,3-6 1-16,5 1-8 0,0 5 2 0</inkml:trace>
  <inkml:trace contextRef="#ctx0" brushRef="#br0" timeOffset="5609.77">18122 6473 1407 0,'0'0'0'0,"0"0"0"0,0 0 0 15,32-20 72-15,-10 9 0 0,0 5 0 0,17-10 1 16,4-1-55-16,-7 0 0 0,-6 9 0 0,-5-9 0 15,-3 12 51-15,-6-1 0 0,-5 6 0 0,0 0 0 16,0 6-51-16,-11-6 0 0,5 5 0 0,-5 6 0 0,0 0 10 16,0 1 1-16,0 1-1 0,-16 10 1 15,-6 19-15-15,0-3-1 0,-5-3 1 0,-3-8-1 0,0 2 2 16,5-7-1-16,-2 4 1 0,2 4 1 0,6-6-7 16,-3-3 0-16,5 1 0 0,1-1 0 0,5-3 1 15,6-7 0-15,-1-1 0 0,1 5 1 0,5-7-4 16,-6-6 0-16,6-1-1 0,0 4 1 0,6-1-4 0,-1 1 1 15,-5-6-1-15,6-11 1 0,5 0-2 16,-1 2 0-16,1 4 0 0,11-1 2 0,6-5-1 0,-4 0 2 16,4 0-1-16,-4 2 1 0,-2 7-3 0,0 2 1 15,-3 0 0-15,3 2 1 0,-5 7-1 0,-6-4 1 0,5 1-1 16,-11 16 0-16,6-5 0 0,-5 2 0 0,-6-2-1 16,0 5 2-16,-6 4 0 0,1 1 2 0,-6-4-1 15,-5 13 1-15,-1 0-3 0,1-3 2 0,-6-5-2 16,0 3 2-16,-5-9 0 0,2 3 1 0,-5-8-1 15,2 8 1-15,9 3-3 0,-3-11 2 0,6-1-1 16,0 1 1-16,5-3 0 0,5-8 1 0,-5-1 0 16,0-10-1-16,6 5-1 0,-1-6 0 0</inkml:trace>
  <inkml:trace contextRef="#ctx0" brushRef="#br0" timeOffset="5777.57">18048 6991 1344 0,'0'0'0'0,"0"0"0"0,0 0 0 16,35 39 54-16,-18-26 1 0,-1 4 0 0,12 11 0 16,4-3-38-16,1-3 1 0,3 1-2 0,10-9 2 0,1 2 64 15,2-5 0-15,6 1 0 0,-6 4 0 16,-5-5-64-16,-6 3 0 0,1 3 0 0,-4 0 0 16,3 0 39-16,1 2 0 0</inkml:trace>
  <inkml:trace contextRef="#ctx0" brushRef="#br0" timeOffset="6243.09">18779 6495 1532 0,'0'0'0'0,"0"0"0"0,0 0 0 0,0 0 40 16,0 0 0-16,0 0-1 0,0 0 2 0,0 0-26 16,27-6 1-16,-22 6 0 0,1 0 0 15,-1 0 54-15,1 11 2 0,-1-5-1 0,-2 11 1 0,0 8-54 16,-1 3 0-16,-2 2 0 0,-5-2-1 0,2-3 25 0,-2-3 1 15,-1 1-1-15,1-9 1 0,-1-3-27 16,4-6-1-16,2 1 1 0,-6-1 1 0,3 7-1 0,1-7 0 16,-1-5 0-16,3 0 1 0,0 0-8 0,0 0 1 15</inkml:trace>
  <inkml:trace contextRef="#ctx0" brushRef="#br0" timeOffset="6378.81">18798 6601 1632 0,'0'0'0'0,"0"0"0"0,2-6 0 0,7 6 46 0,-1-5 1 0,-3 2-1 15,4-6 2-15,4 1-33 0,1-3 2 0,-3 5 0 16,0 6 0-16,0-5 38 0,-3-1 1 0,-3 6-1 16,1 0 1-16,-6 0-39 0,0-5 1 0,0 5-1 15,-3 5 1-15,0 1 11 0,1-6 0 0,-1 5 0 16</inkml:trace>
  <inkml:trace contextRef="#ctx0" brushRef="#br0" timeOffset="6748.28">18617 6966 1318 0,'0'0'0'0,"0"0"0"0,0 0 0 15,0 0 14-15,0 0 0 0,3 25 1 0,2-20-1 16,1 1-6-16,-6-1 1 0,0-5 0 0,0 6 0 0,0-6 16 16,0 0-1-16,0 0 1 0,0 0 0 15,0 0-13-15,0 0 1 0,0 0-1 0,-3 0 0 0,0 0-1 0,3 0 1 16,3 0-1-16,2-6 0 15,-2 6-4-15,0-5 1 0,0 5-2 0,2-11 2 0,12-9-4 0,-1 3 0 16,0-5 1-16,17-14-1 0,-5 2-2 0,-6 12 2 16,-1 8-1-16,4 3 0 0,-3 6 0 0,-6-7 0 15,-2 7-1-15,5 5 2 0,-5 0-2 0,-6 0 0 16,3 5 0-16,-11 1 1 0,0 5-2 0,0 0 1 16,0-11 0-16,-5 14 1 0,-4 8-2 0,-2 1 0 15,0-4 0-15,-13 20 1 0,-4 0-1 0,7-3 0 0,1-11 0 16,-1 3 2-16,4-11-2 0,1-3 0 0,5-3 0 15,0 0 0-15,5-5 1 0,6-1 1 0,0-5-1 16,0 0 1-16,0 0 0 0,0 0-1 0,0 0 0 16,0 0 0-16,0 0 4 0,0 0 1 0,0 0-1 15,0-5 1-15,0 5-2 0,0-6-1 0,0 1 1 16</inkml:trace>
  <inkml:trace contextRef="#ctx0" brushRef="#br0" timeOffset="6932.49">18497 7275 1557 0,'0'0'0'0,"0"0"0"0,0 0 0 16,-11 28 38-16,5-15 2 0,1-1-2 0,-6 4 1 16,0-5-24-16,11-5 0 0,0 0 1 0,0-4 0 0,-6 1 36 15,6 0 2-15,6 2 0 0,-1-5 0 16,-5 0-37-16,0 0 1 0,0 0-1 0</inkml:trace>
  <inkml:trace contextRef="#ctx0" brushRef="#br0" timeOffset="7398.3">18669 7275 1318 0,'0'0'0'0,"0"0"0"0,0 0 0 0,0 0 36 0,0 0 0 15,27 22 0-15,-21-19 1 0,-1 0-23 0,-5-1 2 0,0 1-1 16,0-3 0-16,0 0 30 0,0 0 0 0,0 0 0 15,0 0 1-15,0 0-30 0,0 0 1 0,0 0-1 16,6-3 1-16,5 1 16 0,0-1 1 0,-6 0-1 16,6-3 1-16,0-5-20 0,6 0 1 0,-12 0 0 15,3 5-1-15,-2-5-3 0,-4 3 1 0,4 2-1 16,-1 6 0-16,-2 0-4 0,-3 0 1 0,0-5-2 16,3 5 2-16,2 0-3 0,-2 0 0 0,-3 0 0 15,3 0 0-15,2 0-1 0,1 0 0 0,-4 5 0 0,1 1 0 16,3 2-2-16,2-2 2 0,0-1-1 0,-2 1 1 15,-1 0-2-15,1-6 0 0,-4 5 0 0,1-5 2 16,0 6-3-16,-3-6 1 0,0 0 0 0,2 0 0 16,4 0 0-16,-1 0 0 0,-2 0-1 0,-3 0 1 15,0 0-1-15,0 0 0 0,0 0 1 0,0 0 0 16,0-6-1-16,0 6 0 0,0-5 0 0,3-1 0 16,5 0 0-16,3-2 1 0,-5 0-1 0,4-1 0 15,1-2-1-15,0 6 1 0,0-7 0 0,0 7 0 0,0-1 0 16,0 1 2-16,0 5-2 0,0 0 1 15,5 0-1-15,-7 0 0 0,2 0 0 0,2 0 2 0,4 5-1 0,-4 1 1 16,1-6 0-16,-3 5 1 0,-5 7-2 16,-1-7 0-16,0 1 1 0,-5 2 0 0,3 3 0 0,3 0 2 15,-4-5-2-15,-2 0 2 0,-2 5-3 16,-1 0 1-16,0-6 1 0,0-2-1 0,1 3 2 0,-1-3-1 16</inkml:trace>
  <inkml:trace contextRef="#ctx0" brushRef="#br0" timeOffset="7896.33">19457 6450 1746 0,'0'0'0'0,"0"0"59"0,0 0 1 15,41-14-1-15,-24 14 2 0,5-5-45 0,5-1 2 16,0 1 0-16,1-7 0 0,5 7 63 0,-9-1 0 16,-2 6 0-16,-8-2 0 0,-3-1-63 0,-3 3-1 0,0 3 1 15,-2 10 0-15,-1-7 26 0,-2 5 0 0,0-5 0 16,-3 10-1-16,-6 4-27 0,1-9 1 0,-4 6-1 15,-4 19 1-15,-6 3 3 0,-1-3 1 0,4-13 0 16,5 7 1-16,8-2-11 0,-2-11 0 16,-3-3 0-16,2 2 1 0,6-5 6 0,0 1-1 0,-3-7 1 15,3 1 2-15,0-1-10 0,0-5 0 0,3 3 0 16</inkml:trace>
  <inkml:trace contextRef="#ctx0" brushRef="#br0" timeOffset="8079.2">19386 6768 1620 0,'0'0'0'0,"0"0"0"16,0 0 0-16,0 0 59 0,0 0 1 0,0 0-1 0,33 0 1 16,-22-6-43-16,-3 1 1 0,0-1 0 0,17-5 0 0,13-14 62 15,1 3 1-15,-7-1 0 0,1 4 0 0,-8 2-63 16,-6 0 0-16,0 6 0 0,-2-5 0 0,-4 4 11 15,-2 10 1-15</inkml:trace>
  <inkml:trace contextRef="#ctx0" brushRef="#br0" timeOffset="8688.75">19222 7230 1583 0,'0'0'0'0,"0"0"0"15,27-3 0-15,-5-2 35 0,0-1-1 0,0-5 1 16,14-11 1-16,5-3-21 0,-6-9-1 0,-2-2 1 16,5-3 1-16,1 3 33 0,-7-3 2 0,7 3-2 15,-1-6 1-15,-8 3-33 0,-2 8 0 0,-4 9 0 16,-5 0 0-16,-5 13 12 0,0 4 0 0,-9-1 0 16,1 6 2-16,-1 6-18 0,-5-6 1 15,0 5-1-15,-5 1 0 0,-1 8-7 0,1 3 0 0,-6-12-1 16,-11 26 1-16,0 8-3 0,3-11 2 0,2 2-1 15,4-7 1-15,-1 2-4 0,3-9 0 0,-3 1 0 16,1 0 1-16,2 2-1 0,5-2 1 16,6-12-1-16,-5 7 0 0,-1-7 0 0,6 4 1 0,0-4 0 15,0 6 1-15,0 0-2 0,0-5 1 0,0 0-1 0,6 5 1 16,-1-3-2-16,-5 0 0 0,6 1 0 0,5-4 2 16,2 6-2-16,-2-5 0 0,-2 0 0 0,-1-6 1 15,5 5-1-15,-2 1 0 0,-5-6 0 0,-1 0 0 16,-2 0 0-16,0 0 0 0,2 0 0 0,1 0 0 15,-3 0-1-15,-3 0 1 0,0 0 0 0,-3 0 0 16,0 0-2-16,3 0 2 0,0 0 0 0,-3 0 0 0,1 5-1 16,-1-2 1-16,0 3-1 0,-22 2 1 0,-10 6-1 15,-6-3 1-15,8-5-1 0,0 5 1 0,17-6-1 0,-1-2 1 16,4 3-1-16,-1-1 1 0,3-2-1 0,6-3 1 16,2 0-2-16,0 0 2 0,0 0 0 0,3 0 0 15,0 0 0-15,0 0 0 0,0 0 0 16,0 0 0-16,0 0 0 0,6-3 0 0,2 1 0 0,3 2 0 15,0 0 0-15,5-3 0 0,12-3 0 16,-1 3 0-16,0-2 0 0,6-1 0 0,0 6 0 0,-3 0 0 16,0-5 0-16,-2-1 2 0,5 6-2 0,2-5 0 15,-8-1 0-15,6 6 1 0,6 6-1 0,-7-6 1 0,4-6 0 16,-6 6 0-16,6-6-1 16,2 6 1-16,0-5 0 0,6 2 0 0,-8-3-1 0,-1 1 2 15,4-1-1-15,4 6 0 0,-1-5-1 0,-10-1 1 16</inkml:trace>
  <inkml:trace contextRef="#ctx0" brushRef="#br0" timeOffset="9016.73">19819 6757 1608 0,'0'0'0'0,"0"0"0"0,0 0 0 0,0 0 79 0,0 0 2 16,32-23-1-16,-15 18 1 0,5-9-63 0,0 3-1 0,5 0 1 15,9-6 0-15,-1-3 64 0,-7 4 0 16,-4-1 0-16,-2 0 0 0,-6 6-64 0,-5 6 0 16,0-1 0-16,-5 0 0 0,5 4 5 0,0 2 1 15,-11 0 0-15,0 2-1 0,0 4-12 0,0-3 2 0</inkml:trace>
  <inkml:trace contextRef="#ctx0" brushRef="#br0" timeOffset="9381.08">19906 6901 916 0,'0'0'0'0,"0"0"0"0,0 0 0 0,0 0 71 15,0 0 1-15,0 0-1 0,0 0 0 16,0 0-53-16,0 0 0 0,0 0 0 0,0 0 0 0,0 0 26 15,0 0 1-15,0 0 0 0,0 0 0 16,0 0-30-16,0 0 2 0,22-27-1 0,-19 27 1 16,-1-6 14-16,1 0 2 0,0 6-1 0,2 0 1 15,1 0-20-15,-3 0 2 0,-1 0-1 0,1 6 1 0,-3 11 2 16,0 2 0-16,0-2-1 0,-3 22 1 16,3-3-8-16,0 0 1 0,-2-2-1 0,-4-12 1 15,3-8 2-15,1 3-1 0,2-6 0 16,-3 6 0-16,3-12-4 0,5 1 1 0,1-1-1 0,-3-5 1 15,2 6-5-15,1-1 1 0,-4-5 0 0,1-2 0 0,0 2-2 0,0 0 2 16,-1 0-1-16,4-9 1 0,2-2 0 0,3-6 1 0,0 6-1 16,3-19 1-1,2-4-2-15,-2-2 0 0,-3-3 1 0</inkml:trace>
  <inkml:trace contextRef="#ctx0" brushRef="#br0" timeOffset="9655.59">20043 6442 1369 0,'0'0'0'0,"0"0"0"0,0 0 0 15,0 0 50-15,0 0 1 0,0 0-1 0,0 0 1 16,0 0-35-16,0 0 1 0,0 0 0 0,0 0 1 16,0 0 53-16,0 0 1 0,0 0-2 0,0 0 2 15,14 42-54-15,-9-20 0 0,1-8 0 0,5 25 0 16,5 8 27-16,0-13 0 0,1 2 0 0,-12 0 1 15,6 9-31-15,-5-4 2 0,-1 1 0 0,1 8 0 0,5-2 9 16,0-7 1-16,-3 4-2 0,-3-9 2 16,3-2-14-16,3-4-1 0,0-7 0 0,-2 2 2 15,-1-3 3-15,0-11 1 0,0 6-2 0,-2-6 2 16,-1-3-9-16,1-5 1 0,-1-3 0 0,-2 0 1 0,0 0-7 16,-1 0 2-16,1 0-2 0,0-3 2 0,-3 0-3 15,0 3 2-15</inkml:trace>
  <inkml:trace contextRef="#ctx0" brushRef="#br0" timeOffset="9857.98">20287 6991 1608 0,'0'0'0'0,"0"0"0"16,0 0 0-16,-3 39 67 0,0-14 1 0,0-3 0 15,-8-3 0-15,0 4-50 0,1-7 0 0,-4 7 0 0,0-7 0 16,6 4 17-16,2-15 1 0,-2 7-2 0,-3-7 2 16,3 1-21-16,3-1 0 0,-1-5-1 0</inkml:trace>
  <inkml:trace contextRef="#ctx0" brushRef="#br0" timeOffset="10092.67">20298 6436 1595 0,'0'0'0'0,"0"0"0"0,0 0 0 0,0 0 17 0,0 0 0 16,0 0 0-16,0 0 0 0,0 0-8 0,30-16 1 15,-25 16 0-15,6 0 0 0,0 0 10 0,0 0 1 16,-6 0 1-16,6 0-1 0,-5 11-10 0,-1-6 0 15,1 1 1-15,-1-1-1 0,-5-2 17 0,6 3 0 16,-6-1 0-16</inkml:trace>
  <inkml:trace contextRef="#ctx0" brushRef="#br0" timeOffset="10928.38">20864 6548 1746 0,'0'0'0'0,"0"0"32"0,0 0 1 0,0 0-1 15,0 0 1-15,0 0-20 16,27-6 2-16,-24 6-1 0,-3 0 1 0,0 0 29 0,0 0 1 0,0 6-2 16,0 5 2-16,-3 0-29 0,1 6 1 0,-1-3-1 15,-8 14 0-15,-8-6 20 0,0 3 1 0,0-3 0 16,2-2 0-16,9-4-22 0,2-10 1 0,4-1-2 15,-1 1 2-15,0 0-4 0,0-6 2 0,3 5-1 16,0-5 1-16,0 0-6 0,0 0-1 0,0 0 1 16,6-5 1-16,5-1-3 0,0 0 0 0,0 1-1 15,13-15 2-15,9 4-4 0,3-7 2 0,-9-2-1 0,-5 9 1 16,0 5-3-16,-6-1 1 0,1 7 1 0,-3-6-1 16,-1 5-1-16,-2-5 1 0,-3 5-1 0,1 4 1 15,-4 2-2-15,-2 0 2 0,-3-6-1 0,0 6 0 16,0-6-1-16,0 6 1 0,0 0 0 0,-3 0 0 15,0 0-1-15,1 0 0 0,-1 0 0 0,-8 6 0 16,-3 0 0-16,-2-4 0 0,5 4 1 0,-6-3-1 16,-4 0-1-16,4-3 0 0,1-3 0 0,-1 3 0 15,12-3 0-15,-1-3 0 0,1 4 0 0,-1-10 0 0,1 1-4 16,-1 6 2-16,4-1 0 0,2-11 0 16,0-2-1-16,-3-3 1 0,3 5 0 0,5 0 0 0,1 3-8 0,-1-2 1 15,-5 4-2-15,6 7 2 16,-1-3 3-16,1 5 0 0,-6 0-1 0,5-3 2 0,1 4-9 0,-1-1 1 15,-5 3-1-15,6 0 2 0,-1 0 3 0,1 0 1 16,-6 0 0-16,0 0 1 0,0 0-8 0,0 5 0 16,0 1 1-16,0 13-1 0,-6 9 6 0,6 9 0 15,-5-4 0-15,5 3 1 0,0-2-1 0,-6-9 2 0,1-3-1 16,-1-5 0-16,1-1 2 0,-1-2 1 0,6 3-1 16,0 0 0-16,0-3 1 0,-5-3 0 0,5 0 0 15,-6-6 0-15,6 7 1 0,0-7 0 0,-5-5 0 16</inkml:trace>
  <inkml:trace contextRef="#ctx0" brushRef="#br0" timeOffset="11126.54">20355 7188 1695 0,'0'0'0'0,"0"0"0"0,27-5 0 16,-5-4 79-16,-5 4-1 0,5-1 1 0,41-27 0 15,5 2-61-15,-5-2 0 0,-8-9 0 0,-6-3 0 0,-3 9 66 16,-2 0 1-16,5-9-1 0,6 4 0 16,-6-4-67-16,-10 14 1 0,2 1 0 0</inkml:trace>
  <inkml:trace contextRef="#ctx0" brushRef="#br0" timeOffset="11443.86">20897 7060 1344 0,'0'0'0'0,"0"0"0"15,0 0 0-15,-14 28 78 0,11-22 1 0,3-4 0 16,0 4 0-16,0 0-61 0,0-4 0 0,0 1 0 16,0 3 0-16,0-6 42 0,0 0-1 0,0 0 0 15,-5-6 2-15,0 3-44 0,2-2 1 0,0-1 0 0,0 1 0 16,3-7-8-16,0 1 0 0,0 0 0 15,6-3 0-15,5-2-3 0,0-7 0 0,-3 7-1 16,14-15 1-16,0 9-7 0,-6-1 1 0,6 9-1 16,5-2 1-16,-10-7-1 0,-4 1 0 0,4 14 0 15,2 2 1-15,-5 6-2 0,-9 0 0 0,-2 0 0 16,0 6 1-16,-3 2-1 0,0 1 0 0,0-1 0 16,0 3 1-16,-3 11-1 0,-3 1 1 0,1-4 0 15,-9 15 0-15,-2 2-2 0,2-8 2 0,-2-3 0 16,5-9 0-16,0-5-2 0,0 1 1 0,0-4 0 0,6 3 0 15,-6 0 0-15,5-5 0 0</inkml:trace>
  <inkml:trace contextRef="#ctx0" brushRef="#br0" timeOffset="11723.17">20897 7088 979 0,'0'0'0'0,"0"0"0"0,0 0 0 0,0 6 24 16,0-4 0-16,5 4 1 0,1-3 0 0,-1 0-13 0,-5-1 0 16,0 1 1-16,-5 3-1 0,5-1 17 0,-6 1 1 15,6-6-1-15,0 11 1 0,0 0-17 0,0 6 1 0,0-3-1 16,6 2 1-16,-6 7 27 0,0-4 1 16,0-2-1-16,0 0 1 0,5-1-26 15,1-4-1-15,-6-4 1 0,0 9 1 0,0-6 8 0,0 0-1 16,0-3 1-16,0 1 1 0,0-4-14 0,0-2 0 15,0 2 1-15,-6 1-1 0,1 0 6 0,5-6 1 0,0 0 0 16</inkml:trace>
  <inkml:trace contextRef="#ctx0" brushRef="#br0" timeOffset="12218.07">20681 7297 1444 0,'0'0'0'0,"0"0"0"0,0 0 0 0,0 0 29 15,0 0 1-15,38-6 1 0,-33 6-1 16,12-5-17-16,-3-1 1 0,-1 1-1 0,1-6 2 0,0 5 27 16,-3 0 1-16,-3 6 0 0,0-5-1 0,-3 2-26 15,-2 0 0-15,0 3 0 0,-6 3 0 0,0 5 3 16,3-2 2-16,0-6-2 0,-8 11 1 0,-5 0-10 15,-1 0 1-15,0-2-1 0,-10 7 2 0,-1 7-14 0,3-7 2 16,11 1-1-16,-5-3 1 16,5-3-1-16,5-5 1 0,1-1-1 0,5-5 1 0,0 6-9 0,0-6 1 15,-6 0 0-15,6 0 1 0,6 0 1 16,-1 0 0-16,-5-6 1 0,6 6-1 0,-1-5 4 0,1 5 0 16,-1-6-1-16,6 1 1 0,0-7 0 0,5-4 0 0,1 2-1 15,-3 3 2-15,2-6-7 0,-5 6 1 0,-3 8-1 16,0-2 1-16,-2 2 1 0,-3 3 1 0,-1 3-1 15,1-1 2-15,0-2-6 0,-3 0 1 0,0 0-2 16,0 3 2-16,-3 5 3 0,0 4-1 0,1-7 0 0,-1 6 2 16,-3 0-2-16,1 6 1 0,-1 3 1 15,-2-4-1-15,-3-5 2 0,3 3-1 0,5-2 1 16,-2-7-1-16,-1 1 1 0,4-6-1 0,2 5 1 16,0 1 0-16,-3-1 1 0,3-5 0 0,0-5-1 15,0 5 1-15,0-6 3 0,3 6 0 0,2-5 0 0,9-6 0 16,8-15 0-16,0 4 0 0,-3-3 0 15,11-8 0-15,-6-3 1 0,-2 8 0 0,0 5 0 16</inkml:trace>
  <inkml:trace contextRef="#ctx0" brushRef="#br0" timeOffset="12523.16">20979 7030 1318 0,'0'0'0'0,"0"0"0"0,0 0 0 0,0 0 38 0,0 0 2 15,0 0-2-15,0 0 1 0,0 0-24 16,0 0 0-16,0 0 1 0,27 2 0 0,-21-4 17 0,2 2 2 16,-2-6 0-16,2 6 0 0,3 0-21 0,-3 0 1 15,-3 0-1-15,1 0 1 0,-1 0 5 0,-2 6 2 16,0-4-2-16,0 7 1 0,-1-1-10 16,-2-2 1-16,0-1-1 0,0 1 0 0,0 10 7 0,0-2 0 15,0 0 0-15,0 6 1 0,0 2-9 16,0-8 0-16,0 3 0 0,0-1 0 0,0 1 6 0,0-3 0 15,0 3-1-15,0 5 2 0,0-5-8 16,0-3 0-16,3 2 0 0,5 1 1 0,0-6-6 0,-2-5-1 16,-3 2 0-16,-1 3 1 0,1 0-2 0,-3-5 1 15,0-6 0-15,0 0 0 0,0 0 4 0,0 0-1 0,0 0 1 16,0 0 0-16,0 0-3 0,0 0 1 0,0 0-1 16,0 0 2-16,0 0 4 0,0 0 0 0</inkml:trace>
  <inkml:trace contextRef="#ctx0" brushRef="#br0" timeOffset="12982.77">21069 7130 1532 0,'0'0'0'0,"0"0"0"0,0 0 0 0,0 0 58 16,0 0 0-16,0 0 0 0,28-6 1 15,-17 6-42-15,-6-5 0 0,1 5 1 0,2-6 0 0,5 3 50 0,1-2 0 16,-3-1 1-16,-3 3-1 0,3 1-50 15,-5-4 0-15,-1 6 0 0,1 0 0 16,-6 0 11-16,-6 0 1 0,6 0 1 0,0 6-1 16,-5 2-17-16,-1 3 1 0,-2 0-1 0,-11 6 2 0,-6 5-8 0,1-2 1 15,2-4-1-15,11-4 1 0,3-7-3 16,2 1 0-16,3-1 1 0,1-5 0 0,-1 3-2 0,3-3 1 16,0 0-1-16,0 0 1 0,0 0-2 0,0 0 0 15,0 0 1-15,5 0-1 0,4 0-1 0,-1-3 2 16,0 3-2-16,0-5 1 0,3 5-1 0,0-6 1 15,-3 6-1-15,1-5 0 0,1-1-1 0,1 6 2 0,-2-6-2 16,-1 6 1-16,-3 0-1 0,-2 0 0 16,5 0 0-16,-2 0 2 0,-6 0-2 0,5 0 0 0,-5 0 0 15,0 0 1-15,0 0-1 0,0 0 0 16,0 0 1-16,0 0-1 0,0 0 0 0,0 0 0 0,0 6 0 16,-5 5 1-16,-6 0-1 0,3 6 1 0,-1-3-1 15,-4 3 0-15,-4-1 0 0,4-2 0 0,4-3 0 16,1 1 0-16,3-1 0 15,2-6 0-15,3 1 1 0,3-1-1 0,-1-5 0 16,-2 0 0-16,0 0 0 0,6-5 1 0,5-1-1 0,3 1 1 16,-1-1-1-16,39-24 0 0,8-4 0 0,-13 3 0 0,-3 4 0 0</inkml:trace>
  <inkml:trace contextRef="#ctx0" brushRef="#br0" timeOffset="13295.66">21617 6570 1796 0,'0'0'0'0,"0"0"0"16,0 0 0-16,0 0 41 0,0 0 0 16,27-6 1-16,14-10-1 0,14-12-25 0,-3 3 0 0,-8 3-1 15,-14 5 2-15,0 8 31 0,-8 4 1 0,0-1-1 16,-11 1 1-16,-3-1-32 0,-3 1 0 0,-2 5 0 16</inkml:trace>
  <inkml:trace contextRef="#ctx0" brushRef="#br0" timeOffset="13477.07">21603 6815 1683 0,'0'0'0'0,"0"0"0"0,-5 53 0 16,7-20 36-16,1 4 1 0,-6-4 0 0,6-2 0 16,0-3-23-16,-3-9 2 0,-3 9-1 0,3-6 0 0,0-2 44 15,0-4-1-15,0-4 0 0,0-1 1 0,3-6-42 16,2-2 1-16,1 3 0 0,-6 5 0 0,0-6 21 0,0 1 1 15,0-6 1-15,0 0-1 16,0 0-24-16,0 0-1 0</inkml:trace>
  <inkml:trace contextRef="#ctx0" brushRef="#br0" timeOffset="13644.85">21669 6810 1646 0,'0'0'0'0,"0"0"0"0,33-17 0 0,-6 3 54 0,-2 3 1 16,2-6 0-16,-5 0 0 0,0 3-39 0,-6 3 2 0,3 6-1 16,-2-1 1-16,-4 1 55 0,1-7 1 0,-3 12-1 15,0 0 1-15,-6 0-56 0,-2 0 0 0,3 0 0 16,-4 0 0-16,-2 6 10 0,0 0 1 0</inkml:trace>
  <inkml:trace contextRef="#ctx0" brushRef="#br0" timeOffset="13859.36">21874 6943 1834 0,'0'0'0'0,"0"0"0"0,0 0 0 16,3 31 27-16,2-23 0 0,1 6 0 0,-4 3 1 15,4 0-16-15,2-9 2 0,0 0-1 0,-5 6 1 16,3 3 36-16,-4-6 2 0,1-5-2 0,2 5 2 16,1 3-35-16,-3-3 0 0,-1 0 0 0,1 0 1 15,0 3 13-15,0-6 2 0,-3 1-2 0,0 2 2 16,0-11-20-16,-3 5 2 0,0-5-1 0,0 6 1 15,3 0-5-15,0-1 1 0,0-5-1 0,-2 0 1 16,-1 0-4-16,0 0 0 0,0 0 0 0</inkml:trace>
  <inkml:trace contextRef="#ctx0" brushRef="#br0" timeOffset="14061.49">21390 6815 1608 0,'0'0'0'0,"0"0"0"16,0 0 0-16,0 0 50 15,0 0 1-15,0 0-1 0,0 0 1 0,0 0-35 0,0 0 1 0,0 0 0 16,0 0 1-16,0 0 47 0,0 0 0 0,0 0 0 16,0 0 0-16,30 17-47 0,-22-17 0 0,0 5 0 15,0-2 0-15,0 3 10 0,-2-3 1 0</inkml:trace>
  <inkml:trace contextRef="#ctx0" brushRef="#br0" timeOffset="14375.62">21461 7188 1632 0,'0'0'0'0,"0"0"0"0,0 0 0 16,27 34 40-16,-16-26-1 0,-6-2 0 0,-5 2 2 16,6 0-26-16,-6-2 1 0,0 0 0 0,0-1-1 0,5 1 46 15,1-6 0-15,-6 5-1 0,0 1 2 16,0-1-45-16,0-5 1 0,0 3 0 0,0 6 0 15,0 4 20-15,-6-7 1 0,6 0-1 0,-5 5 1 16,-1 0-24-16,1-6 1 0,0 1-1 0,-6 0 1 16,0-1 7-16,0 3-1 0,2 4 0 0,-4-1 2 15,-6-11-13-15,2 0 2 0,1 0-2 16,-14-11 1-16,-3-1 6 0,8-1 1 0,9 4 0 0,-1 6 0 0,6-2-9 16,6-1 1-16,5 1-1 0,0 5 1 0,0 0-8 0,0 0 2 15,0 0-2-15,0 0 2 0,0 0-3 0,5 0 1 16,1 0 1-16,16 0-1 0,22 0 4 15,5 5 1-15,-3 1-2 0,4-1 2 0,-1-2-3 16,-5 0 0-16,2 0 0 0,6 0 0 16,3-6 8-16,2-3 0 0,-2 3-1 0,3 9 2 0,-1-3-6 15,-2 0 0-15,2-3 0 0,-7 0 0 0,-7 2 7 0,1 1 1 0,0-3-2 16</inkml:trace>
  <inkml:trace contextRef="#ctx0" brushRef="#br0" timeOffset="15002.39">22638 5994 1922 0,'0'0'0'0,"0"0"0"0,27 13 0 0,-16-7 56 16,-6 0 1-16,1-1 0 0,-1 12 1 0,6 5-42 0,-3-2 2 0,-2-4 0 15,-3 15 0-15,-1 8 47 0,1-3 0 0,0-2 1 16,-3-4-1-16,0-7-47 0,0-1 0 0,-3-3 0 15,-2-2-1-15,2 0 14 0,0-6-1 0,-2-3 0 16,-1-2 2-16,6-3-19 0,0-1 2 16,0 4-2-16,0 5 2 0,0-5-9 0,-5-1-1 0,-1-5 1 15,6 0-1-15,-5 0-1 0,-1 0 0 0,6-5 0 0,0 5 0 16,-5 0-3-16,-1 0 1 0,6-6 0 0,-5 0 0 16,-1 1-1-16,6 5 0 0,0 0 0 0,0-8 1 15,0 2 0-15,0 0 0 0,0 4-1 0,6-7 1 0,16-2-1 16,-6 0 0-16,1-8 1 0,5 2 0 15,5-5-2-15,-2-1 1 0,-4 9-1 0,-4 3 1 16,-1 0-1-16,-5 0 1 0,-3 5-1 0,1-5 1 16,-4 6-1-16,-5 5 0 0,0 5 0 15,0 1 1-15,-5-1-1 0,5-5 0 0,-6 6 0 16,-16 16 1-16,-11 20-1 0,1-3 0 0</inkml:trace>
  <inkml:trace contextRef="#ctx0" brushRef="#br0" timeOffset="15241.71">22123 6901 1407 0,'0'0'0'0,"0"0"0"0,-27 20 0 0,21-9 54 0,12-11 1 0,-6 0 0 16,5 0 0-16,1 0-39 0,-1 0 2 0,1 0-1 15,10-17 1-15,20-8 55 0,2-8 1 0,3-3 0 16,16-1 0-16,4-2-56 0,-7 0 0 0,9-2 0 16,0 5 0-16,0 13 22 0,-8-2 2 0,0 8 0 15,-6-5-1-15,-5 0-25 0,-11 2-1 0,-3 9 1 16,-3 0 1-16,-5 6 0 0,-11 5 0 0,-6 0 0 15,1 5-1-15,-6-5-7 0,0-5 1 16,0 5-1-16,-6 11 2 0,6 0-3 0,-5 0 3 0,-1-5-2 16</inkml:trace>
  <inkml:trace contextRef="#ctx0" brushRef="#br0" timeOffset="15474.55">22424 6768 1306 0,'0'0'0'0,"0"0"0"0,0 0 0 0,0 0 58 16,0 0 0-16,0 0 1 0,0 0 0 0,0 36-42 15,0-19 1-15,0-1 0 0,-3 32 0 0,3 16 36 16,-5-6 1-16,5-10 0 0,-6-4 0 16,-5-2-38-16,1-11 1 0,-1 2-2 0,5-2 2 0,1 2 19 15,-6-8 0-15,5 9 0 0,1-7 2 16,-1-2-25-16,6-8 2 0,-5 0 0 0,5-6-1 0,-6 0 2 15,6-8 0-15,0 3 0 0,0-6 0 0,0 0-8 16,0 0 1-16,0 0 0 0,0 0 0 0,0 0 1 0,0 0 0 0</inkml:trace>
  <inkml:trace contextRef="#ctx0" brushRef="#br0" timeOffset="15671.21">22317 6974 1557 0,'0'0'0'0,"0"0"0"15,0 0 0-15,33-14 38 0,-16 3 2 0,-6 5-2 16,49-36 1-16,11-2-24 0,-8 2 0 0,-8 3 1 0,-12 14 0 16,-2-6 45-16,-5 9 2 0,-3 5-1 0,-6 1 1 15,-5-4-46-15,-3 9 1 0,-2 0 0 16,-1 5 0-16,-5 1 5 0,-5 5 2 0,-6-6-2 0,5 6 2 16,-5 0-14-16,6 0 2 0</inkml:trace>
  <inkml:trace contextRef="#ctx0" brushRef="#br0" timeOffset="15901.12">22761 6648 1494 0,'0'0'0'0,"0"0"0"0,-3 0 0 16,3 0 23-16,3 0-1 0,-1 0 1 0,-2 0-1 15,0 0-11-15,0 0 0 0,0 3 1 0,0 5 0 0,0 3 36 0,0-5 1 16,0-1-1-16,-2 18 1 0,-1 13-32 16,-2 0 0-16,-4 9 0 0,-2 2 0 0,6-5 13 15,2-9 0-15,-2-10 0 0,-1-4 1 0,6-2-18 16,3-1 1-16,2-4-1 0,-2-10 2 0,3 1 2 0,-1 0-1 15,1-3 1-15,5-3 0 0,8-2-8 16,0-1 1-16,-3-5-1 0,6-11 1 0,8-1 5 0,-2 4-1 16,-12 8 1-16,0-6 0 0,-10 6-6 0,-1 2-1 15,1 4 1-15</inkml:trace>
  <inkml:trace contextRef="#ctx0" brushRef="#br0" timeOffset="16137.23">22703 7110 1017 0,'0'0'0'0,"0"0"0"0,0 0 0 16,0 0 87-16,0 0 0 0,0 0 0 0,0 0 0 16,0 31-70-16,0-25 1 0,0-6 0 0,0 5 0 15,-5 1 49-15,5-1 2 0,0-5-1 0,0 6 1 16,0 2-51-16,0 3 0 0,0-5-1 0,-6-6 1 15,6 11 18-15,-5 0 1 0,5 0-1 0,0-5 1 0,0-1-22 16,0-2 1-16,0 0-2 0,0 0 2 16,0-3 0-16,0 0-1 0,0 0 1 0,0 0 1 15,0 0-8-15,0 0 0 0</inkml:trace>
  <inkml:trace contextRef="#ctx0" brushRef="#br0" timeOffset="16306.65">22818 7082 1457 0,'0'0'0'0,"0"0"0"0,0 0 0 0,0 0 25 0,14 37 0 16,-14-26-1-16,-3 6 1 0,0-6-13 0,1-3 1 0,2 3-1 15,0 0 0-15,0 0 30 0,-3-5 1 0,0-6-2 16,0 6 2-16,3-1-28 0,0 1 1 0,0-1 0 16,-2-2 1-16,-1 0 5 0,0 0 1 0,1-3-1 15</inkml:trace>
  <inkml:trace contextRef="#ctx0" brushRef="#br0" timeOffset="16724.43">22462 7227 1155 0,'0'0'0'0,"0"0"0"16,0 0 0-16,0 0 26 0,0 0 1 0,-2 31-1 16,7-20 1-16,-2-5-15 0,-3-1 1 0,0-5-1 0,0 0 1 15,3 6 34-15,2-1 1 0,1-5-1 0,-1 0 0 16,-2 0-30-16,0 0 0 0,2 0-1 0,11-5 1 15,9-1 16-15,2-5-1 0,1 0 1 0,10-9 0 16,0-2-19-16,-5 0 1 0,-8 2-1 0,-3 4 1 0,-3-1 0 16,0 0 1-16,0 1 0 0,-2 2 1 15,-1 2-8-15,1 7 0 0,7-1 0 0,-2 1 1 0,-11 5 0 16,-6-6 0-16,1 12 0 0,-1-1 1 16,-5-5-4-16,6 6 0 0,-6-6-1 0,0 5 2 15,0 1-4-15,0 0 0 0,-6-4 1 0,1 12-1 16,-1 6 0-16,-4 2-1 0,-7 0 0 0,-16 3 1 0,0 6-1 0,6-3 0 15,-3-6 1-15,-6-5-1 0,1 2-1 0,2 4 1 16,-5-7-1-16,-1 9 1 0,9-2-1 0,8-4 2 16,3-5-2-16,3 6 1 0,2-4 0 0,6-10-1 0,8-6 0 15,0 0 0-15,0 0-1 0,0 0 2 16,0 0-1-16,5 0 0 16,4 0-1-16,-1-6 2 0,-3 6-2 0,42-16 1 15,16-7-1-15,-3 4 1 0,-8-3 1 16,-8-3-1-16,-6 2-1 0,-8 7 1 0,6-4-1 15,-3 3 2-15,-6-5 2 0,6-3 2 0,-3 8 0 0,0 1-1 0,-8-1-1 0,-6 6-1 16,1-3 1-16,2 8 0 0,-3-5 9 0,-7 6-1 0</inkml:trace>
  <inkml:trace contextRef="#ctx0" brushRef="#br0" timeOffset="16934.34">23054 6757 1796 0,'0'0'0'0,"0"0"0"0,0 0 0 0,35-12 38 15,-16 1 2-15,1 0-2 0,15-8 1 0,3-4-23 16,-5 7-1-16,0-1 1 0,-8 3 0 0,-1 3 42 0,-2 0 2 16,0 5-2-16,-5 1 1 15,-4-1-42-15,-2 1 1 0,-3-1 0 0</inkml:trace>
  <inkml:trace contextRef="#ctx0" brushRef="#br0" timeOffset="17196.54">23289 6537 1457 0,'0'0'0'0,"0"0"0"16,0 0 0-16,0 0 52 0,0 0-1 16,0 0 1-16,-3 5 0 0,1 1-35 0,2-1-1 0,0-5 1 15,-3 11 1-15,-3 6 53 0,1 3 0 0,2 2-1 16,-13 20 2-16,-6 5-54 0,0-2 0 0,0-4 0 15,6 1 0-15,-6-3 22 0,5-8 1 0,1 2-1 16,-1-5 2-16,1 3-27 0,5-9 1 16,3-5 0-16,0 2 1 0,2-8 2 0,6-5 0 0,3-6 0 15,5 0 1-15,-2 0-10 0,-4 0 1 0,1 0-1 16,5-6 2-16,3 1 3 0,0-6 1 0,0 5 0 16,16-13-1-16,15-9-6 0,-4-6 0 0,-5 4 0 15,-14 5 2-15,3 13-8 0,-3-4 0 0,-3-7 1 16,-5 4 0-16,-8 13-2 0,0 1 2 15,2-1-1-15,-5 6 0 0,0 0 0 0,0 0 0 0</inkml:trace>
  <inkml:trace contextRef="#ctx0" brushRef="#br0" timeOffset="17399.04">23018 7244 1646 0,'0'0'0'0,"0"0"0"0,0 0 0 0,0 0 32 15,0 0 2-15,27 8-1 0,-16-16 0 0,3 5-19 16,-3 0 0-16,0-2 1 0,8-6-1 0,8-12 39 0,4 7 0 15,-4-4 0-15,0-2 1 0,1-6-38 0,-4 9 1 16,-2-4 0-16,-3 7 1 0,-2-4 1 0,-4 9 0 16,1 0 0-16,-3 0 0 0,-8 0-9 15,-3 5 2-15,-3 6-2 0,3-3 1 0,0 0-11 0,-3 1 0 16</inkml:trace>
  <inkml:trace contextRef="#ctx0" brushRef="#br0" timeOffset="17609.63">23229 6896 1155 0,'0'0'0'0,"0"0"0"15,0-6 0-15,0 1 19 0,0-1 1 0,0 6-1 16,0 0 0-16,5 0-9 0,1 0 1 0,-1 0-1 16,-5 0 1-16,0 0 42 0,0 0 0 0,0 0 0 15,0 17-1-15,6 2-35 0,-1 9 0 0,-5-3 0 16,0 20 1-16,0-3 30 0,6-9 0 0,-6-8 0 0,-6 3 1 16,1-11-32-16,-1-3-1 0,6-3 1 15,0 0 0-15,0 6 13 0,0-6 2 0,0-6-2 0,0 1 2 16,0 2-19-16,0-2 2 0,0-6-2 0,0 5 2 15,0 1 15-15,0-6 1 0,0 0 0 0,0 0 0 16,0 0-17-16,0 0 0 0,0 0 0 0,0 0 0 16,0 0-10-16,0 0-1 0,0 0 0 0</inkml:trace>
  <inkml:trace contextRef="#ctx0" brushRef="#br0" timeOffset="17841.58">23388 6815 1709 0,'0'0'0'0,"0"0"0"0,0 0 0 0,0 0 51 0,0 0 2 16,0 0 0-16,0 0-1 0,0 0-35 16,27 11 0-16,-24-5 0 0,5 24 1 0,3 21 25 0,-3-4 0 15,-3 0 0-15,-5-16 1 0,6-3-29 0,-6-6 2 16,-6-2-1-16,6 7 1 0,-5-4 34 0,5-9 2 16,0-3 0-16,0 0 0 0,0 0-37 0,0-5 1 15,0-6 0-15,0 5 1 0,0 1 7 0,0-1-1 0,0-5 1 16,0 0 0-16,0 0-13 0,0 0 1 15,0 0-1-15,0-5 0 0,0 5 3 0,0 0 1 0</inkml:trace>
  <inkml:trace contextRef="#ctx0" brushRef="#br0" timeOffset="18190.25">23461 6815 1381 0,'0'0'0'0,"0"0"0"0,0 0 0 16,28-31 74-16,-17 20 0 0,0-5 0 0,5-1 1 15,3 6-57-15,0-3 0 0,-5 3 0 0,5 0 0 16,-2-1 30-16,-6 1 2 0,0 6-1 0,5-6 1 16,3 2-34-16,-2 6 1 0,-9 3 0 0,0 0 0 15,0 0 10-15,-2 0 0 0,-6 0 0 0,13 6 0 16,-2 0-15-16,0-4 1 0,-5 1 0 0,-1 3 0 0,6 5-3 16,-5-6 0-16,-1 1 0 0,6 0 1 15,-5-1-6-15,-1-5 2 0,0 6 0 0,4-4-1 0,2 7 3 16,-3-1 1-16,-3-2-1 0,1-1 2 0,2 1-6 15,0-1 2-15,-2 7 0 0,2 4-1 0,0 4-5 16,-2-3 2-16,-4-6-1 0,1 5 0 0,-3 9-1 16,-3-2 2-16,1-7-2 0,-1 15 1 0,-3 3 1 0,1-9 2 15,-1 2-1-15,1-2 1 0,-1 3-2 0,1-5 1 16,0-4-1-16,-1-2 0 0,3 0 5 16,1-6 0-16,-4-6 0 0,1 1 1 0,2 2-4 15,0-2 1-15,0-1 0 0,-2-5-1 16,5 6 5-16,-6-1 2 0,6-5-1 0</inkml:trace>
  <inkml:trace contextRef="#ctx0" brushRef="#br0" timeOffset="18387.66">23426 7135 1821 0,'0'0'0'0,"0"0"0"0,0 0 0 15,0 0 63-15,35-5 1 0,-18-1 0 0,5-5 0 16,5-6-46-16,0-2-1 0,1-3 1 0,7 5 0 16,-7 3 23-16,-9-8-1 0,3-1 1 0,0 4-1 15,-11 2-24-15,-3 6-1 0,3 6 1 0,0-1 1 0,-6 6 0 16,-5 0 0-16,6 0-1 0</inkml:trace>
  <inkml:trace contextRef="#ctx0" brushRef="#br0" timeOffset="18556.72">23516 7269 1281 0,'0'0'0'0,"0"0"0"0,0 0 0 0,28 0 42 0,-23-5-1 16,3 5 1-16,9-6-1 0,-1 0-25 0,0-5 0 15,1 0-1-15,10-3 2 0,1-3 13 0,-4 1 1 16,1-4-1-16,8 4 1 0,-17 4-17 0,1 1 0 16,-1-8 0-16,3 2 1 0,-5 6-1 15,-9 5 2-15</inkml:trace>
  <inkml:trace contextRef="#ctx0" brushRef="#br0" timeOffset="18835.57">23483 6222 1494 0,'0'0'0'0,"0"0"0"0,0 0 0 15,0 0 10-15,0 0 0 0,0 0 1 0,28 5 0 16,-23-5-4-16,1 6-1 0,-1 5 1 0,1 14 1 16,7 20 24-16,-2-3 2 0,-5 5 0 0,5 3-1 15,-3-3-18-15,-3-5 0 0,-2 3-1 0,3 2 1 16,-4 0 32-16,-4 1 0 0,-1 10 0 0,6 1 1 16,-3-4-31-16,-3-13 0 0,3 6 0 0,5-1 0 0,-5-3 19 15,-2-13 1-15,4-3-1 0,1 0 1 16,0-3-23-16,-3-8 2 0,0-1-2 0,8 1 2 15,0-9 14-15,-5-2 2 0,-3 0-1 0</inkml:trace>
  <inkml:trace contextRef="#ctx0" brushRef="#br0" timeOffset="19105.96">24116 7258 1847 0,'0'0'0'0,"0"0"0"16,0 0 0-16,27 28 61 0,-19-23 1 0,-2 4 0 15,-4-1 1-15,1 0-47 0,0-2 2 0,0 0 0 0,-1 10 0 16,-2 1 56-16,0-6 0 0,0 3 1 0,-8 3-1 15,0 8-56-15,0 3-1 16,-1-12 1-16</inkml:trace>
  <inkml:trace contextRef="#ctx0" brushRef="#br0" timeOffset="27238.95">24838 6693 653 0,'0'0'0'0,"0"0"0"0,0 0 0 16,0 0 47-16,0 0 0 0,0 0 0 0,33 13 0 15,-28-13-30-15,1 0 0 0,-1 0 0 0,1 0-1 16,10 0 44-16,1-2-1 0,-1 2 1 0,1-6 1 15,10 1-45-15,3-1 2 0,-3 0 0 0,-2 6 0 16,-3 0 12-16,0-5 2 0,-3-1-1 0,-3 1 1 16,1-1-19-16,-6 1 2 0</inkml:trace>
  <inkml:trace contextRef="#ctx0" brushRef="#br0" timeOffset="27489.27">25041 6729 815 0,'0'0'0'15,"0"5"0"-15,-11 12 0 0,2 0 25 0,4-6 0 16,2 3-1-16,-5 8 2 0,-3 3-13 0,3 3-1 16,2 0 0-16,-5-3 1 0,1 3 31 0,1-6 1 0,4 3 0 15,-9-3 0-15,3-5-29 0,6 3 1 0,-1-9-2 16,-5 5 2-16,6-10 16 0,5 0 0 0,0-1 1 16,0-2 0-16,0 0-21 0,0 0 2 0,0-1-1 15,0 1 1-15,0 3 3 0,0-6 1 0,0 5 0 16,0-5 0-16,5-5-9 0,1 5 0 0,5 0 0 15,0-6 2-15,5 1 1 0,1-1 2 0,2 0-1 16,3-8 1-16,2-2-7 0,1-7 1 0,-3 10 0 16,-11 1 0-16,0 1-6 0,-6 6 2 0,-2-1-1 15</inkml:trace>
  <inkml:trace contextRef="#ctx0" brushRef="#br0" timeOffset="27693.81">25041 7035 1017 0,'0'0'0'0,"0"0"0"0,-6 6 0 16,1 8 21-16,-1-3-1 0,1 5 0 0,-9 4 0 15,-2 2-10-15,2-5 1 0,0 5 1 0,-10-2-1 16,2-9 34-16,11 6 1 0,0 2 0 0,-11 9 0 16,0-11-30-16,8-1 0 0,1-4 1 0,-9 7 0 0,11-8 10 15,8 0 1-15,3 0-1 0,-5-8 1 16,2 0-16-16,3 0 2 0,3 0-1 0,-1-1 1 0,-2 1 0 16,0 0 1-16,3-3 0 0,8-3 0 15,3-2-6-15,2-1 0 0,-2 0 0 0,16-10 0 0,8-7 3 0,3 1 1 16,-8 3-1-16,-14-4 0 0,3 7-4 15,-3 2 0-15</inkml:trace>
  <inkml:trace contextRef="#ctx0" brushRef="#br0" timeOffset="27875.97">25169 7082 1117 0,'0'0'0'0,"6"0"0"16,5 6 0-16,0 0 47 15,-6-1 0-15,1-5 1 0,5 0-1 0,-1 0-32 0,1 0 2 0,-5 0 0 16,-3 3 0-16,2 3 56 0,1-4 1 0,-4-2 0 16,4 3 0-16,-1 3-56 0,-2-1 0 0,0-5 0 15,-3 0 0-15,0 0 7 0,0 0-1 0</inkml:trace>
  <inkml:trace contextRef="#ctx0" brushRef="#br0" timeOffset="28212.65">25098 7358 1318 0,'0'3'0'0,"0"3"0"0,0 13 0 16,6-8 14-16,-1 0 0 0,-2 0 1 0,-3 1-1 15,0 2-6-15,0-9 1 0,0 1 0 0,0-1 0 0,0 6 24 16,-3-5-1-16,0 0 1 0,1-1-1 16,-4 1-18-16,3-4 0 0,3 1 1 0,-2 6 0 0,-1-4 25 0,0-5 1 15,0 6 1-15,-2-6-1 0,2 0-25 16,3 0 0-16,0-6 0 0,-3 6 0 0,-5-5 11 0,0-4 0 15,3 4 0-15,-9-12 1 0,-8-11-15 16,0-3 0-16,3 4-1 0,-3 2 2 0,11 8 5 0,6 6 1 16,-1 5 0-16,-10 6 1 0,5-5-11 0,5 5 1 15,6 0 0-15,0 0 0 0,-11 5-6 0,6 1 0 16,-1-6 1-16,6 11 0 0,-5-3-3 0,-1 3 2 0,1 0-2 16,0 1 1-16,5 10 3 0,0-5 1 0,0-3 0 15,-6 2 0-15,6 1-4 0,6-6 2 0,-6-3-1 16,0 4 13-16,0-7-5 15,0 1 0-15,0-1 2 0,0 1-15 16,0-6 0-16,0 0 5 0,0 0 1 0</inkml:trace>
  <inkml:trace contextRef="#ctx0" brushRef="#br0" timeOffset="28352.38">25175 7397 1632 0,'0'0'0'0,"0"0"0"0,0 0 0 16,0 0 28-16,0 0 2 0,33 17-2 0,-28-12 1 15,-5-2-16-15,6 0 1 0,-6 0-1 0,0 0 1 0,0-1 33 16,0-2 1-16,0 0-1 0,0 0 1 16,0 0-31-16,0 0 0 0</inkml:trace>
  <inkml:trace contextRef="#ctx0" brushRef="#br0" timeOffset="28956.89">25514 6751 1557 0,'0'0'0'15,"0"0"0"-15,0 0 0 0,0 0 34 0,0 0 1 16,0 0-2-16,11 28 2 0,-8-20-20 0,2-2-1 16,-2-1 1-16,-3 12-1 0,-3 5 42 0,-2-2 2 15,2-3-1-15,-5 10 0 0,0 4-40 0,-1-3 1 0,-2-9 0 16,-5 4 0-16,5-7 19 0,6-4 0 0,-1 1 0 0,1 4 1 0,-1-6-23 0,1-5 0 15,-1-6 0 1,1 5 1-16,5 7 1 0,0-7 1 0,0 1-2 16,0-1 2-16,0-2-9 0,0 3 1 0,0-6 0 15,0 5 1-15,0-5 2 0,0 6 1 0,0-6-1 16,5 5 0-16,1-5-5 0,5 6 1 0,-6-6-1 0,6 6 1 16,-5-6-6-16,5 5 2 0,-6 1-2 0,6-1 2 15,-6-5-3-15,-5 3 1 0,6 0 1 0,-3 2-1 16,-1 4 2-16,1-9 0 0,-3 5 1 0,-3 1-1 15,1 5-1-15,-1-5 0 0,3-6 0 0,-11 11 0 16,0-3 1-16,6 0 0 0,-6 1 0 0,-6 8 0 16,1 5-1-16,5-8-1 0,-6 2 0 0,1-4 2 15,5-7 1-15,3 1-1 0,2-1 1 0,-2-5 1 16,0 6-4-16,2-6 1 0,6 5 1 0,0 1-1 0,0-3 2 16,0-3 0-16,0 0-1 0,0 0 2 0,0 0-4 15,0 0 2-15,0 0-1 0,6-3 1 0,2 0 0 0,3 0 1 16,0 3 0-16,5 0-1 0,6 0-1 15,0-5 0-15,-5-1 1 0,-12 12-1 0,1-1 1 0,-1-2-1 16,-5 0 1-16,0 3-1 0,0-1-1 0,0-2 1 16,0 2-1-16,0 1 2 0,0 5 0 0,0 0 1 15,0-5-1-15,0 5 1 0,-5 3-3 0,5 3 2 16,-6-6-2-16,1 0 2 0,5-5-1 0,0 2 2 0,-6-3-1 16,6 1 1-16,0 0-3 0,0-1 2 0,0-5-2 15,0-5 2-15,0 5 2 0,0 0 0 0,0 0 0 16,0-12 1-16,11 4-4 0,0-3 2 0,-5 0-1 15,10-34 0-15,3-2 8 0,-5 0-1 0,-3 5 0 16</inkml:trace>
  <inkml:trace contextRef="#ctx0" brushRef="#br0" timeOffset="29152.3">25733 6640 2048 0,'0'0'0'0,"0"0"0"0,0 0 0 0,0 0 59 16,0 0 2-16,0 0-1 0,33 14 1 15,-28-14-44-15,1 0 1 0,-1 2 0 0,1 7-1 16,5-9 41-16,-3 0-1 0,-5 0 0 0,-1 0 0 16,1 0-40-16,0 0 1 0</inkml:trace>
  <inkml:trace contextRef="#ctx0" brushRef="#br0" timeOffset="29474.18">25574 6971 1632 0,'0'0'0'0,"0"0"0"0,0 0 0 0,0 0 49 0,0 0 0 15,28-5 0-15,-17-7 1 0,2 7-33 0,-2-1-1 16,0 1 1-16,8-18 0 0,3 4 39 0,0-9 1 0,-5 3-1 16,4 8 2-16,-4 6-41 0,-6 6 0 15,-6 5 0-15,-5-6 1 0,3 6 20 0,-3 0 1 0,0 0-1 16,-3 6 0-16,3 5-24 0,-5 0 2 0,5-3 0 15,-17 31 0-15,-4 9-1 0,-1-1 1 0,5-8 0 16,-5-3 1-16,3-3-8 0,3-7 0 0,5 1-1 16,0-4 3-16,3 2 0 0,2-14 0 0,1 6 0 15,-4-6 0-15,4 3-4 0,2-6 1 0,3-5-1 16,0 2 1-16,0 1-5 0,0 0 2 0,0-6-2 0,0 0 1 16,0 0-1-16,3 0 0 0,2-6 0 0,4 0 1 15,4-2 0-15,4-3 1 0,-4 0-1 16,12-17 1-16,0-8-2 0,-3 2 0 0,-6 9 1 0,0 3-1 15,1 11 2-15,-6 0 0 0,-6-3 1 0,-2 5-1 16,0 1-1-16,-3 2 0 0,0 1 0 0,3 5 0 16,-3 0-2014-16</inkml:trace>
  <inkml:trace contextRef="#ctx0" brushRef="#br0" timeOffset="29572.72">25796 7018 1847 0,'0'0'0'0,"0"0"0"0,0 0 0 16,0 0 27-16,0 0 1 0,0 0 0 0,3 6 0 16,2 0-16-16,1-4 2 0,-4 1-1 0,1 3 0 0,0 2 27 15,0 3-1-15,-1-5 0 0,4-1 1 16,-1 12-25-16,-2-6 1 0,0 0 0 0,0 3-1 0,-3 3-7 15,-3-6 1-15,0-5 0 0</inkml:trace>
  <inkml:trace contextRef="#ctx0" brushRef="#br0" timeOffset="29734.88">25635 7322 1470 0,'0'6'0'15,"0"5"0"-15,0 0 0 0,-3 8 19 0,0 4 1 16,0-7-1-16,3 7 1 0,3-4-10 0,0-2 1 15,-6-6 1-15,0 3 62 0,3-3-10 16,0-5 45-16,0 10 1 0,0-10-110 16,0-6 0-16,0-6 30 0,0 6 0 0,0 0 0 15</inkml:trace>
  <inkml:trace contextRef="#ctx0" brushRef="#br0" timeOffset="29970.85">25821 7244 1520 0,'0'0'0'0,"0"0"0"0,0 0 0 16,0 0 46-16,0 0 1 0,0 0-1 16,30 31 1-16,-25-26-31 0,-2 6 1 0,0-2 0 0,2 7 0 15,3 1 18-15,1 5 1 0,-4-10 0 0,3 13 0 16,-2-3-21-16,-4 3 1 0,1-3-2 0,5 1 2 0,1-10 17 16,-4-1 1-16,-5-7 0 15,0 1 11-15,0-6-35 0,0 0 68 16,0 0-19-16,0 0-59 0,0 0 36 0,0 0 1 15,0 0-1-15,0 0 1 0,0 0-23 0,0 0 2 16,0 0-2-16,0 0 2 0,0 0-12 0,0 0 0 16</inkml:trace>
  <inkml:trace contextRef="#ctx0" brushRef="#br0" timeOffset="30284.34">26201 6595 1746 0,'0'0'0'16,"0"0"59"-16,27 17 1 0,-18-6-1 0,-1-5 2 15,-3-1-45-15,-2-5 2 0,3 6 0 0,5 2 0 16,-1 0 56-16,-4 1 0 0,-1-9 1 0,1 5 0 16,-6-5-57-16,5 6 0 0,-5-6 0 0,0 0 0 0,0 5 15 15,0 1 1-15</inkml:trace>
  <inkml:trace contextRef="#ctx0" brushRef="#br0" timeOffset="31140.42">25977 6982 1733 0,'0'0'0'16,"0"0"0"-16,0 0 0 0,32 0 56 0,-15-3 1 16,5-2-1-16,2-3 1 0,9-4-40 0,0 1 1 15,-3 0-2-15,-2-8 2 0,-4 7 52 0,-5-4 0 0,1-12-1 16,-9 3 2-16,-1 14-53 0,-4 5 0 0,-1 1 0 15,1-1 0-15,-1 6 16 0,-5 0 1 0,0 0 0 16,0 6 1-16,-5-1-21 0,-1 1-1 0,1-1 1 16,-11 18 0-16,-9 13-7 0,6-6 0 0,2 4 0 15,-2-12 0-15,5 3-4 0,6-8 2 16,3-6 0-16,-3 3-1 0,-1 3-5 0,4-6 1 16,5-6-1-16,0 6 1 0,0 1-1 15,0-10 2-15,0 4-2 0,0 0 1 0,0-1 1 0,0 1 1 0,0-6 0 16,0 5 0-16,0-5-1 0,0 0 0 0,0 0 1 15,0 0-1-15,0 0-2 0,0 0 0 0,0 0 0 0,0 0 0 16,0 0 0-16,0 0 0 0,0 0 0 0,0 0 0 16,0 0 0-16,0 0 0 0,0 0 0 0,0-5 0 15,0 5 0-15,0 0 0 0,3 0 0 0,5-11 0 16,5-3 0-16,4-3 0 0,-1 6 0 0,4-12 0 16,1 4 0-16,-1 2 0 0,-4 6 0 0,-5 6 0 15,0-1-1-15,0 3 1 0,-6 0 0 0,1 3 0 16,-1 0-1-16,1 0 1 0,-6 0 0 0,5 3 0 0,-5 6-2 15,0 2 2-15,0 0 0 0,-5 6 0 0,-1 8-1 16,-5-3 1-16,0 0 0 0,-11 9 0 0,1-3-1 0,7-12 0 16,3 4 0-16,-5-9 0 0,2-5 0 15,6-1 0-15,2 1 0 0,3-1 1 0,3-5-3 0,0 3 1 16,-2-3 0-16,2 0 1 0,0 0-2 0,0 0 2 16,0 0-1-16,0 0 1 0,0 0-1 0,0 0 1 15,0 0-2-15,5-3 2 0,6 3-1 0,0-5 1 16,0-1 0-16,0 1 0 0,0-7-2 0,-3 7 2 15,-2-1-1-15,-1 1 1 0,-5 5-1 0,6 0 0 0,-6 0 1 16,0 0 0-16,0 0 0 0,-6 0 0 0,6 0 0 16,-5 0 1-16,2 11-1 0,0-6 0 0,0 1-1 15,3 0 2-15,0-1-1 0,0 6 1 0,0 0-1 16,0 3 1-16,3 3-1 0,8 0 1 0,-5-6-1 16,4 8 1-16,-4-2-1 0,-6-6 1 0,5 3-1 15,-5 3 1-15,0-6-1 0,0 0 1 0,0-5 0 16,0 5 0-16,0 0-9 0,0-5 1 0,0-4 0 0,0 4 0 15,-5 0 2-15,5-1 1 0,0-5-1 0,0 6 1 16,0-6-10-16,0 0 0 0,0 0 1 0,0 0 0 16,0 0 5-16,0 0 0 0,0 0 0 0,-6-6 2 15,1 1-6-15,0-1 1 0,-1 0 0 0,-10-8 0 16,-4-13 5-16,1-1-1 0,0-3 0 0,3 6 1 16,7 8-1-16,4 6 0 0,2 0 1 0,-5 6 0 15,0 5 1-15,5 0 1 0,3 0-1 0,0 0 1 0,0 0 1 16,0 0-1-16,0 0 1 0,-3 0 0 15,1 11 0-15,-1 0 1 0,0-6-1 0,0 15 1 16,1 13 6-16,-4-5 2 0,1-3-1 0,-1 6 1 0,1-3-2 16,2-6 1-16,3-5-1 0,-5-3 13 0,-1-3-4 15,3-6 8-15,3 1 0 0,0-6-20 16,0 0 0-16,0 0 8 0,0 0 1 16</inkml:trace>
  <inkml:trace contextRef="#ctx0" brushRef="#br0" timeOffset="31278.33">26335 7258 1394 0,'0'0'0'15,"0"0"0"-15,0 0 0 0,0 0 39 0,30-6 0 0,-19 6 0 16,-3-5 0-16,-2-1-23 0,-1 1 0 0,1 2 0 16,-3 0-1-16,-1 0 2 0,1 3 0 0</inkml:trace>
  <inkml:trace contextRef="#ctx0" brushRef="#br0" timeOffset="31419.45">26428 7244 1143 0,'3'0'0'0,"2"0"0"0,1-3 0 16,2 0 11-16,6 1 2 0,0-4-2 0,5 3 1 15,5-8-5-15,6-6 1 0,-8 6 0 16,11-11-1-16,-5 3 4 0,-7-4-1 0,1 7 0 0,-8 2 0 16,-3 2-5-16,-6 7 2 0,-2-1 0 0,-3 1 0 15,0-1 1-15,0 1-1 0</inkml:trace>
  <inkml:trace contextRef="#ctx0" brushRef="#br0" timeOffset="31656.41">26524 6804 1080 0,'0'0'0'0,"0"0"0"0,0 0 0 0,0 0 10 0,0 0 0 16,0 0 0-16,0 28 2 0,0-14-6 15,0-3 1-15,0 0 0 0,3 17 0 0,2 14 42 0,1 2 0 16,-6-2 1-16,0 0 0 0,0-9-33 0,-3-2 0 0,0 2 0 15,1-2 0-15,-4-3 42 0,1-9 2 0,-1 9-2 16,-2-6 2-16,2-2-44 0,4 2 1 0,-1-5-1 0,-3 2 1 16,1-2 27-16,0 0 1 0,2-6 0 15,3 0 0-15,0-5-30 0,0-4 1 0,3 1 0 0,2 0 0 16,-2 3 17-16,-3-6 1 0,0-6 0 16,0 0 1-16,2 1-22 0,4-1 1 0</inkml:trace>
  <inkml:trace contextRef="#ctx0" brushRef="#br0" timeOffset="31906.18">26639 7183 1733 0,'0'0'0'0,"0"0"0"0,0 0 0 15,0 0 71-15,0 28 0 0,0-12-1 0,0 1 2 16,-3 3-54-16,1-4 0 0,2 1 0 0,0 2 0 16,0 4 46-16,0-7 1 0,0-2-1 0,0 14 1 15,0-3-47-15,0 3 0 0,0-6 0 0,2-5 54 16,6-3-17-16,1 3-14 15,10 27 1-15,-5-30-7 16,59 3 1-16,-40-34-36 0,8-8 0 0,-8-3 6 16,-5 6 1-16,-4 3 0 0,1 7 1 0,-6-10-4 15,-5 0 2-15,-1 2-2 0,-2 4 2 0,-3 4 1 0,1 4 0 16,-1 0 0-16,3-1 1 0,-6 4-4 16,-7 5 2-16,-1-6-1 0,-5 1 0 0,-3-1 5 0,2 1 0 15</inkml:trace>
  <inkml:trace contextRef="#ctx0" brushRef="#br0" timeOffset="32101.46">26792 6896 1947 0,'0'0'0'0,"0"0"0"15,0 0 0-15,0 0 67 0,11 36 0 0,0-19 0 16,3 0 1-16,-9-1-50 0,6-2 0 0,6 3 0 15,-1-6 0-15,-5-3 66 0,0-2 0 0,-6-1 0 0,1 1 1 16,5 0-68-16,-3-6 1 0,-2 5 0 0</inkml:trace>
  <inkml:trace contextRef="#ctx0" brushRef="#br0" timeOffset="32779.65">27227 6704 1859 0,'0'0'0'0,"0"0"0"0,0 0 0 0,0 0 54 0,0 0 0 0,0 0 0 15,31 11 1-15,-12 3-39 16,0-9 2-16,0 1-1 0,-3 5 1 0,4-5 47 0,-7-1 1 16,-2 1 1-16,-3-1-1 0,1-2-48 15,-9 3 0-15,5 5 0 0,-5 0 0 0,6 0 20 0,-6-5 1 16,0 5-1-16,-6 14 2 0,6 8-25 0,-5-2 1 15,5 2 0-15,0 4-1 0,0-4 1 0,0-11 0 16,5 3 0-16,-5-8-1 0,-5-6-6 0,5 0 0 0,0-2 0 16,0 2 1-16,5-6 0 0,-5-5 2 0,0 6-1 15,0 0 0-15,0-1-4 0,0-5 1 0,0 0-2 16,0 0 2-16,0 0-4 0,0 0-1 0,0 0 0 0,0 0 2 16,0 0-3-16,6 0 1 0</inkml:trace>
  <inkml:trace contextRef="#ctx0" brushRef="#br0" timeOffset="32967.07">27085 7169 1985 0,'0'0'0'0,"0"0"0"0,0 0 0 16,30-11 54-16,-19 11 1 0,6-6-2 0,4 1 2 15,7-7-38-15,-4 1 1 0,1-3-1 0,11-8 1 16,-6 5 39-16,-6-5 0 0,1 3 1 0,2-4-1 15,-2 1-40-15,-3 5 1 0,-6 3 0 0,6-2 0 0,-11-1-7 16,-5 9 0-16,-1 8 0 0</inkml:trace>
  <inkml:trace contextRef="#ctx0" brushRef="#br0" timeOffset="33522.36">27039 7419 1394 0,'0'0'0'15,"0"0"0"-15,0 0 0 0,35-11 21 0,-18 6 0 16,2-6 0-16,8-6 1 0,11-3-11 0,-5-2 0 16,6-3 0-16,7-3 0 0,-5 6 25 0,-3 5 1 0,4 3-1 15,-4-2 1-15,-8-1-22 0,-5-3 1 0,-6 12-2 16,-6 5 2-16,-2-2 10 0,-8 5 0 0,-3 5-1 16,-3-5 2-16,3 3-14 0,0 0-1 0,-2 0 0 15,-12 8 2-15,-8 5-3 0,0 1 0 0,0-6 0 16,-11 14 2-16,-10 3-6 0,10-11 0 0,8-3 0 15,9 3 1-15,-6-1 5 0,5-5 2 0,6-2 0 16,6 2-1-16,0 0-6 0,-1-5 1 0,3-1 0 16,6 1 0-16,3-1-7 0,-4-5 0 0,1 0 1 15,5 6-1-15,3-1-1 0,0-2 1 0,0 0 1 0,8 3-1 16,3 2 3-16,3 3 2 0,-3-5-1 0,0-6 1 16,-1 5-3-16,-4-5 0 0,-6 6 1 0,-6-6-1 15,1 5 5-15,-4-5 2 0,1 6-1 0,0-6 0 16,0 0-5-16,-3 6 2 0,0-6 0 0,0 0 0 15,0 0 4-15,0 0 1 0,0 0-1 0,-11 5 2 16,0 1-7-16,-6 2 2 0,1-2 0 0,-6-1 0 0,-3 1 7 16,1-1-1-16,-1-5 1 0,3 6 0 0,-2-6-6 0,2 0 0 15,3 0 0-15,2 0 0 0,1-6 4 0,-1 1 0 16,9 5 1-16,5 5-1 0,3 1-5 0,0-1 0 0,0-5 28 16,0 0-16-1,6 6 9-15,27 11 0 16,-11-12 3-16,101 15 0 15,-58-37-32-15,-2-2 0 0,0 2 14 0,-8 6-1 16,3-9 1-16,2 9 0 0,-16 0-6 0,-3 0 1 16,5 0-1-16,3-6 1 0,-2 6 3 0,-9 8 1 15,1 3-1-15,-7 0 1 0,1-3-5 0,-3 0 0 0,-5 3 0 0,-11 6 0 16,-3-3 3-16,-3 0 0 0</inkml:trace>
  <inkml:trace contextRef="#ctx0" brushRef="#br0" timeOffset="33788.08">27463 7152 1834 0,'0'0'0'0,"0"0"0"0,0 0 0 15,33-11 47-15,-25 11 1 0,3 0-1 0,8-6 1 16,3 1-31-16,0-1 0 0,-3 1-1 0,19-6 1 0,1-3 37 16,-7-3 1-16,-4 0 0 0,-1 0 0 15,-5 4-38-15,-8 1 1 0,-1-4-1 0,7 5 1 0,-7 2-8 16,-7 4 0-16,-4 5 0 0,-2 0 1 0,0 0-4 16,0 0 0-16,0 0-1 0</inkml:trace>
  <inkml:trace contextRef="#ctx0" brushRef="#br0" timeOffset="34186.74">27674 7135 1318 0,'0'0'0'0,"-6"6"0"0,6 5 0 0,0 6 36 0,0 2 0 16,0-8 0-16,0 1 1 0,0-1-23 0,0-3 2 15,0 3-1-15,0 6 0 0,0 0 40 0,0-1 2 0,0-4-1 16,0 7 0-16,0-2-39 0,0-6 1 0,0-6-2 16,0 9 2-16,0-3 27 0,0-5 1 0,0 0-1 0,0-6 1 15,0 0-30-15,0 0 1 0,0 0 0 16,0 0-1-16,0 0 2 0,0 0 1 0,0 0 0 15,6-12 1-15,10-4-10 0,0 2 0 0,-5-3 0 16,0-16 1-16,-5 2-4 0,-1 0 1 0,-5 4-2 16,6-7 2-16,-4-2-3 0,-4 3 0 0,-4 2 0 15,1-16 0-15,-1-1-1 0,-5 4-1 0,6-9 1 16,-6 5 0-16,0 9-2 0,5 3 2 0,1 8-2 0,5 9 1 16,-5 8-1-16,-1 0 1 0,3 5-1 0,3 6 0 15,0 0-1-15,0 0 2 0,0 0-2 0,3 0 1 16,3 0-1-16,-1 0 0 0,-5 0 0 0,0 17 2 15,11 13-2-15,-6-2 0 0,1 8 0 0,10 34 0 16,-5-6-1-16,0-5 0 0,3-4 0 0,5-2 0 16,-8-5 0-16,-5-12 0 0,7-8 0 0,6 5 0 0,-2-2-1 15,-4-9 0-15,1 3 0 0,3-3 0 16,-4-5-1-16,-7-6 1 0,-1-3 0 0,6 4 0 0,0-7-1 16,-5 1 1-16,-1-6-2 0,-2 0 2 0,0 0-1 15,-1 0 1-15,1 0 0 0,2-6 0 0,1 1-2 0,-1-1 2 16,-5 0-1-16,6-13 1 0,-1-3-1 15,-5-9 1-15</inkml:trace>
  <inkml:trace contextRef="#ctx0" brushRef="#br0" timeOffset="34321.91">27912 7099 1569 0,'0'0'0'16,"0"0"0"-16,0 0 0 0,-11 53 49 0,0-28 0 16,0 3 0-16,3 0 1 0,-6 3-33 0,-2-4-1 15,-4-2 1-15,9-8 0 0,3 0 44 0,0-6-1 0,0 0 1 16,5-3 0-16,0 4-45 15,1-7 2-15,-1-5 0 0</inkml:trace>
  <inkml:trace contextRef="#ctx0" brushRef="#br0" timeOffset="34468.33">27865 6693 1670 0,'0'0'0'0,"0"0"0"0,0 0 0 15,0 0 36-15,0 0 0 0,0 0 0 0,33 36 1 16,0-8-22-16,-3 2 1 0,-3 4-2 0</inkml:trace>
  <inkml:trace contextRef="#ctx0" brushRef="#br0" timeOffset="34977.9">28248 6901 1670 0,'0'0'0'0,"0"0"0"15,0 0 0-15,0 0 36 0,28 0 0 0,-17 0 0 16,5-5 1-16,-2-1-22 0,5-5 1 0,3-6-2 0,8-8 2 16,0-2 41-16,-5 4 0 0,-3 9 1 0,-3 3 0 15,-3 6-41-15,-5-7 1 0,-3 7 0 16,3 5 0-16,-11-6 13 0,6 6 0 0,-6 6 1 15,0-6-1-15,0 0-17 0,0 0 0 0,0 0 0 16,-6 5 0-16,6 1-1 0,-5 5-1 0,5-5 0 16,-11 13 2-16,-6 20-6 0,1 3 0 0,2-6-1 0,1-8 1 15,4 0 1-15,4-6 1 0,-1 3-1 0,-7 0 1 16,2 9-4-16,3-6 1 0,-1-3-1 0,-4 8 1 0,-4-2-3 16,4-9-1-16,-1 3 0 0,-8 3 1 15,6-11-2-15,5 2 0 0,0 3 0 0,0 1 2 0,0-7-1 16,5-4 2-16,6-4-2 0,-11 9 2 15,6-6-3-15,-1-6 1 0,6-5 0 16,0 6 1-16,0-6 0 0,0 0 1 0,0 0-1 0,0 0 2 16,0-6-3-16,0 6 1 0</inkml:trace>
  <inkml:trace contextRef="#ctx0" brushRef="#br0" timeOffset="35149.33">28407 7113 1709 0,'0'0'0'0,"0"0"0"16,0 0 0-16,6 28 49 0,2-3 1 0,0 3 0 15,-5-6 0-15,5-2-33 0,0 2 0 0,-2 0 0 16,2 1 0-16,3 2 56 0,0-3 0 0,-3-3 0 16,-3 9 1-16,-2-6-56 0,0-8-1 0,2 3 1 15,-2 0 0-15,0-6 24 0,0 0-1 0,-3-8 1 16,0 0 1-16,0-1-28 0,0 1 1 0,0-3 0 16,0-3 1-16,0 1-6 0,0-1 0 0</inkml:trace>
  <inkml:trace contextRef="#ctx0" brushRef="#br0" timeOffset="35323.22">28667 7211 1909 0,'0'0'0'0,"0"0"0"0,0 0 0 16,16 33 57-16,-7-19-1 0,2 3 0 0,-3 2 1 16,-3 3-40-16,1-10 1 0,5 4-1 0,0-2 1 0,-3-3 43 15,0-5 1-15,0-1 0 0,-2 7 1 16,-1-7-47-16,1 1 2 0,2-1 0 0</inkml:trace>
  <inkml:trace contextRef="#ctx0" brushRef="#br0" timeOffset="35811.22">29047 6885 1758 0,'0'0'0'0,"28"-6"0"0,-9 1 0 0,3 5 52 0,-6-6 0 15,-5 0 0-15,6-5 1 0,2 3-36 16,0 2-1-16,-3-5 1 0,1 6 1 0,-3-6 15 16,-4 5-1-16,-4-5 1 0,-1 11 0 15,-2-6-19-15,0 3 1 0</inkml:trace>
  <inkml:trace contextRef="#ctx0" brushRef="#br0" timeOffset="35986.82">28845 7199 1608 0,'0'0'0'0,"0"0"0"16,0 0 0-16,27 12 23 0,-16-12 1 0,0 0-1 16,6 0 2-16,7-6-14 0,4 6 2 0,2-11-1 15,8 0 0-15,0-9 23 0,-2-2 1 0,-9 0-1 16,-8-3 1-16,3 8-22 0,-2 0 1 15,-4-2-1-15,-2 2 2 0,-6 6-2 0,-3 5-1 16,1 1 1-16,-3-1-1 0,-3 6-5 0,-3 0 1 16,3 0-1-16,0 0 1 0,-6 0-9 0,4 0 1 15</inkml:trace>
  <inkml:trace contextRef="#ctx0" brushRef="#br0" timeOffset="36422.58">29149 6977 1105 0,'0'0'0'0,"0"0"0"0,0 0 0 16,0-3 18-16,0 3 0 0,0 3 0 0,5 2 0 0,1 4-8 15,-4-9 0-15,1 5 0 0,0-5 0 0,0 6 26 0,-1 5 0 16,1 6 0-16,5 13 0 0,1 12-22 16,-4 3 1-16,0-9-1 0,-2-3 2 0,3-2 11 0,-1-3 0 15,-2 0 0-15,0 2 1 0,-3-2-16 16,0-3 2-16,2-8-2 0,-2 8 2 0,-2-3 20 16,2-5 2-16,5 0 0 0,-2-4 0 15,0-1-21-15,-3-7-1 0,0 1 1 0,2-1 1 0,4-5 26 16,-1 6 1-16,-5-6 0 0,0 0-1 0,0 0-26 15,0 0 0-15,0 0-1 0,0-11 2 0,3-6-16 0,2-2 2 0,1 2-2 16,-3-22 1-16,-1-3-1 0,-2 6 0 16,-2 2 0-16,-12 4 2 0,0 8 12 0,3-6 1 15,3 3 0-15,3-3-1 0,2 8-6 0,0 4 0 0,-2-1 0 16,-3 11 1-16,2 1 14 0,6 5 1 0,0 0-2 16,-3 0 2-16,1 0-14 0,2 0 1 0,-3 0 1 15,3 0-1-15,0 0 2 0,0 0 0 0,0 5 1 16,-8 12-1-16,-3 8-6 0,0 3 1 15,5 0 0-15,-10 8 0 0,-1 0 0 0,1-2 0 16,5-4 0-16,-5-2 0 0,5 0-3 0,2-11 0 16,-1 2 0-16,-1 3 1 0,5-16-3 0,6 0 2 15,0-1 0-15,-3-2-1 0,3 0-2 0,3-3 2 0,3-3-2 16,-1 0 2-16,1-2-4 0,-1-1 0 0,0 0 0 0,20-33 0 16,13-2-1-16,-5-1 1 0,-3 3 1 15,-5 3-1-15,-3-9-1 0,-6 3 1 16</inkml:trace>
  <inkml:trace contextRef="#ctx0" brushRef="#br0" timeOffset="37061.64">29584 6467 1545 0,'0'0'0'0,"0"0"0"0,0 0 0 0,0 0 53 0,0 0-1 16,0 0 1-16,0 0 1 0,-6 33-37 15,6-27 1-15,0 0-2 0,-8 5 2 0,0 8 32 0,0-2 0 16,-3 2 1-16,-11 9-1 0,3-5-33 15,2 2 0-15,-2 2 0 0,-3-2 1 0,3-2 13 0,8-7 2 16,-5 1-1-16,5 0 1 0,5-3-20 0,6-3 2 16,0-11-1-16,0 6 1 0,0-1 1 0,0 1-1 0,0-6 1 15,0 0 1-15,6-6-8 0,-1 6 0 16,1 0 0-16,-1-5 1 0,6-1-1 0,0-5 1 16,3 2 0-16,5-7 0 0,8-12-4 0,1 6 1 0,-1 8-1 15,-2-9 1-15,-1 7-4 0,-4-1 2 0,1 11-1 16,-4 4 1-16,-1-4-3 0,-5 1 2 15,6 5-1-15,-6 0 0 0,-3-6 1 0,-3 6 0 0,-2 6 0 0,0-6 0 16,0 5-2-16,-3 1 2 0,-3-6-1 0,-3 11 0 16,-2 3 4-16,-3 2 1 0,0 1 0 0,-16 19 0 15,-6 3-4-15,0-2 2 0,3-7-1 0,-6 9 1 16,6-5 0-16,3 2-1 0,0-3 1 0,-6 3 1 16,5-8-3-16,4-3 1 0,-1-2-1 0,6-4 0 15,5 3 3-15,3-10 0 0,3-1 0 0,3-3-1 16,-1-2-1-16,-2-4-1 0,2-2 1 0,6 0 1 0,0 3-2 15,0 3 0-15,0-1 1 0,0-5-1 16,0 0 0-16,0-5-1 0,0 5 1 0,0-6 0 0,3 3-2 0,5 1 2 16,1-1-1-16,13-8 0 15,10-12 0-15,4-4-1 0,-3 1 0 0,2-1 1 0,4-4 0 16,-4 9-1-16,4 2 0 0,-4 4 0 0,-5-1 0 16,-2 0 0-16,-4 0 0 0,4 6 0 0,-4 3-2 0,-7 8 1 15,-1 0 1-15,-2 0-1 0,-6 0-1 16,-5-6 1-16,-3 12-1 0,0-1 1 15,0 4-1-15,0-6 0 0,0-1 0 16,0 10 0-16,0-1 0 0,0 0 0 0,0-6 0 0,-3 12 0 0,-2 3 0 16,-1 2 0-16,3-5 0 0,1-4 0 0,-1 4 0 0,-3 0 0 15,1-6 0-15,-1-5 0 0,1 5 0 0,0-3 0 0,-1-2 0 16,1-1 0-16,-1 1 0 0,1-6 0 0,-1 5 0 16,1-5 0-16,-1 6 1 0,-5-6 1 0,6 6 1 15</inkml:trace>
  <inkml:trace contextRef="#ctx0" brushRef="#br0" timeOffset="37821.74">29357 7174 1796 0,'0'0'0'0,"0"0"0"16,0 0 0-16,0 0 65 0,0 0 0 0,30-2 0 15,-14-4 2-15,1 3-49 0,-4-2 0 0,4-1-1 0,10-5 1 0,6-6 35 16,-3 3 0-16,-8 0 0 0,-6 6 1 15,-5 2-38-15,-2-5 2 0,-4 11-1 0,-2 0 1 0,0 0 7 16,-3 0-1-16,-3 0 1 0,-3 0 0 16,-2 11-13-1,3-5 1-15,-1 0-1 0,-13 10 0 0,-8 9-11 16,-3 3 2-16,-1-8-1 0,7 2 0 0,7-5-1 0,9-6 1 16,-3 0 0-16,0 3 0 0,6-8-2 0,5-6 0 0,0 5 0 15,0 1 1-15,0-1-1 0,0-5 0 0,0 0 0 0,0 0 1 16,0-5-1-16,0 5 0 0,0-6 0 0,11 1 1 0,5-1-1 15,6-8 0-15,0 3 0 0,8-6 1 16,3-5-1-16,-6 2 0 0,-8 4 0 0,-8 5 0 0,-5 5 0 0,-1 6 0 0,-2 0 0 16,-3-6 0-16,0 1 0 0,0 5 0 0,0 5 0 15,-5-5 0-15,2 0 0 0,3 0 0 0,-3 6 0 16,-11 5 0-16,-5 9-1 0,0 2 1 0,0-11-1 16,0 6 1-16,5 2-1 0,3-2 1 0,-2 0-1 15,-4 5 1-15,3 3-4 0,6-8 2 0,-3 8 0 16,0 8 0-16,0-5-1 0,0-3 1 0,0-3 0 15,-2-5 1-15,5 8-3 0,2-8 2 0,1 5-1 0,-1-11 1 16,3 3-1-16,3-8 1 16,0-6 0-16,0 0 0 0,0-6-2 0,0 6 2 0,0 0 0 15,3-14 0-15,5-2-1 0,3-1 1 16,0 0 0-16,8-19 1 0,-2 3-2 0,-1 2 1 16,-5 9 0-16,0-3 1 0,0 8-1 0,0 0 0 15,-3 6 0-15,0-6 1 0,-5 3 0 0,0 3 1 0,0 6 0 16,-1 5 0-16,1 0-1 0,0 0 1 0,0 0 0 0,-1 0 0 15,1 0 0-15,0 0 0 0,-3 0 0 0,3 0 0 16,2 11 0-16,-2-3 0 0,-3 3 0 0,5 17 0 0,9 6 0 16,5 2 0-16,0-8 0 0,-5-3 0 0,-6-9 0 15,0-10 0-15,3 5 0 0,3-5 0 0,0-4 0 0,-6-2 0 16,-3-2 0-16,6-4 1 0,6 1-1 16,-1-1 0-16,-2 0 0 0,8-10 1 0,-3-7-1 15,-5 4 0-15,-3-3 0 0,-3 10 1 0,-3-4-1 16,-2 2 0-16,0 3 0 0,-1-6 1 15,1 3-1-15,0 0 0 0,0 6 0 0,-3-9 1 16,-6 0-1-16,1 1 0 0,2 7 0 0,3-2 2 0,0 6-2 0,0 5 0 16,0-6 0-16,0 6 1 0,0 0-1 0,0 0 0 0,0 0 0 15,0 0 1-15,0 0 2 0,0 0 1 16,0 0-1-16,-3 0 0 0,0 11 0 0,1-5 0 16,-1 2-1-16,0 3 2 0,1 0 0 0,-1 1 1 0,0-1-1 15,3-6 0-15,0-5 0 0,0 6-1 0,0-6 1 16,0 5 0-16,0-5-1 0,0 0 1 0,0 0-1 15,0 0 2-15,0 0-3 0,0 0 1 0</inkml:trace>
  <inkml:trace contextRef="#ctx0" brushRef="#br0" timeOffset="37971.9">29962 7194 1871 0,'0'0'0'0,"0"0"0"0,0 0 0 16,0 0 37-16,11 39 0 0,-6-25 0 0,-5 3 2 15,6-6-25-15,-6-6 2 0,0 1-2 0,-6-1 2 16,6-5 38-16,0 3 0 0,0 0 0 0,0-3 1 15,0 0-38-15,0 0 1 0</inkml:trace>
  <inkml:trace contextRef="#ctx0" brushRef="#br0" timeOffset="38191.01">30309 6442 2035 0,'0'0'0'15,"0"0"0"-15,0 0 0 0,0 0 36 0,0 0 1 16,0 0-1-16,19 36 1 0,-13-19-22 0,-1 0 0 0,1-9 0 16,-3 3 1-16,2-5 27 0,0-1 2 0,-2-5-1 15,0 6 1-15,0-1-29 0,-3 1 0 0</inkml:trace>
  <inkml:trace contextRef="#ctx0" brushRef="#br0" timeOffset="38924.62">30038 6815 1733 0,'0'0'0'0,"0"0"0"0,0 0 0 16,0 0 46-16,11 34 0 0,-11-21 0 0,3-7 0 15,2 5-30-15,1-5 1 0,-3-1 0 0,2 1 0 16,1-1 42-16,-4-2 2 0,1-3-2 0,0-3 2 16,0 3-44-16,-1 0 0 0,1 0 1 0,0-5 0 15,-1 5 13-15,1-6-1 0,0 6 0 0,0-5 2 16,-1-1-19-16,1 1 1 0,0-1-1 0,-3-5 2 16,0 3-6-16,0-1 0 0,0 1 0 0,0 2 0 0,0-5-4 0,0 6 1 15,0-1-1-15,3 0 2 0,2-5-7 0,-2 3 1 16,-3 2 0-16,8-10 1 0,3 4-2 0,0 1 1 15,0 0-1-15,8 0 1 0,3-3 1 16,3 3 1-16,2 0 1 0,0 5-1 0,9 1-1 16,-6-1 1-16,-5 3-1 0,-1 1 1 15,-5-1-3-15,-2 0 0 0,-1 3 0 0,-5 0 0 16,-3 3 0-16,-2 2 0 0,-3 4 0 0,-1-9 0 0,1 5-1 0,-3 1 0 0,-3-1 0 16,-8 7 0-16,-5 7 0 0,0 3-1 15,-1-5 1-15,-16 5 0 0,0 9-1 0,1-3 0 16,-1-3 0-16,-6 8-1 0,7-10 1 15,-1 2 1-15,8 3-1 0,3-9 1 0,0 3-2 0,3-5 1 16,6-6 0-16,7 0 0 0,6-2-1 0,0-4 1 0,-3 1 0 16,3-6 1-16,3 5-2 0,0-5 1 0,-3 0 0 15,3 0 1-15,5 0-1 0,3 0 0 0,-3 0 0 16,8-11 1-16,14-3 1 0,3-2 0 0,0-1 0 0,0-11 0 16,0 3 0-16,-9 8 0 0,-4-5 0 0,-4 2 0 15,-2 4 1-15,-3-1 1 0,-3 11 0 0,-5-5 0 16,2 6-1-16,-2 2 0 0,-6 3 0 0,0 0 1 15,3 0 4-15,0 0 0 0,0 0-1 0,0 0 2 16,0 0-2-16,0 0-1 0,0 0 0 0,-5 3 1 16,-1 8 4-16,1 0 0 0,-1 0 0 15,-5 0 0-15,1 12-4 0,-1-4 2 0,0-2-1 16,5 0 1-16,3 2-2 0,1-8 2 0,-4 0-1 16,1 6 0-16,-1-6-1 0,4 0-1 0,2-2 1 15,-6 7-1-15,3 1 0 0,1-9 0 0,-1 1-1 0,3 5 2 0,0-3-3 16,0 6 2-16,0-6-1 0,0-3 0 0,0-2 0 0,3-4-1 15,2 1 0-15,3-3 0 0,0-3-1 0,-2 3 2 16,-3 0-2-16,5-5 1 0,6-1-1 0,-1-5 0 0,-2 6 0 16,3-12 2-16,5-5-2 0,-3 2 0 0,-7 9 0 15,-7 0 0-15,-2 0 0 0,0 5 0 16,0 3 0-16,-2-2 1 0,-4-4-2 16,1 1 1-16</inkml:trace>
  <inkml:trace contextRef="#ctx0" brushRef="#br0" timeOffset="39108.33">30131 7194 1532 0,'0'0'0'0,"0"0"0"0,0 0 0 15,0 0 70-15,-13 33 0 0,13-24-1 0,-3 2 1 16,-3 0-52-16,1 6 0 0,-1-1 0 0,1 9 0 16,-3 3 62-16,-3-3 2 0,0 3-1 0,5-3 1 15,-5-2-64-15,3-7 0 0,0 1 0 16,3-3 0-16,2 3 22 0,0-6 2 0,0-6-1 0,-2 1 1 15,-1-1-27-15,1-5 1 0,-1 0 0 16</inkml:trace>
  <inkml:trace contextRef="#ctx0" brushRef="#br0" timeOffset="39402.51">30090 7333 1608 0,'0'0'0'0,"0"0"0"0,0 0 0 0,0 0 58 16,0 0 1-16,0 0 0 0,0 0 0 0,39 22-42 0,-23-13 1 15,-2-1 0-15,2 6 0 0,3 3 58 0,3-6 2 16,-11-3-2-16,6 1 1 0,4-1-59 16,-4 3 0-16,-1 11 0 0,12 9 0 0,-4 2 32 0,-2-7 0 15,-3-4 0-15,0-5 0 0,1-6-33 0,-1 0 0 16,-3 0 0-16,3-3 0 0,1 3 16 0,-4-5 0 0,0 0-1 15,1-6 2-15,5 0-21 0,-3 0 2 0,0 11-1 16,11-6 1-16,6 4 10 0,-1-4-1 0,-2 1 1 16,5-6 0-16,1 5-13 0,-12 1 0 0,6-1 1 15,-3-5-1-15,0 6-7 0,-8 5-1 0</inkml:trace>
  <inkml:trace contextRef="#ctx0" brushRef="#br0" timeOffset="41396.21">15617 8199 1281 0,'0'0'0'0,"0"0"0"15,0 0 0-15,0 0 26 0,28 6 1 0,-23-6 0 16,6 0 0-16,0-6-15 0,6 6 1 0,-7-5 0 0,7 5 0 16,5-6 27-16,-3 1 0 0,-3-1-1 0,4 0 2 15,-1 6-26-15,-3-5 1 0,-5-1 0 0,5 4-1 16,-10-1 9-16,-1 0 0 0</inkml:trace>
  <inkml:trace contextRef="#ctx0" brushRef="#br0" timeOffset="41540.51">15699 8417 892 0,'0'0'0'0,"0"0"0"0,-5 33 0 0,0-16 14 16,5-1 2-16,5-2 0 0,-5-3-1 0,3-5-6 0,-1-6 0 16,4 6 0-16,2-6 0 0,0 5 17 0,-2-5 1 15,-1 0 0-15</inkml:trace>
  <inkml:trace contextRef="#ctx0" brushRef="#br0" timeOffset="45888.3">14971 8787 640 0,'0'0'0'0,"0"0"0"15,0 0 0-15,0 0 31 0,0 0-1 0,0 0 0 16,0 0 2-16,0 0-19 0,33 0 2 0,-27 0-2 0,-1 0 2 16,12-6 51-16,-6 6 0 0,0 0 0 0,5 0 2 15,11-5-50-15,1-1 0 0,-9 1 0 0,8-1-1 16,1 1 33-16,-7-7 0 0,-4 7 0 0,-3-1 0 15,-1 1-33-15,-7 5 0 0,5 0 0 0,-6-3 1 16,1-3 1-16,-1 6 1 0,-5 0-1 0,11 0 1 16,-5 0-10-16,-1 0 2 0,-5 0-1 0,0 0 0 15,0 0 2-15,0 0 2 0,0 0-1 0,-5 6 0 16,-1-1-6-16,6 7 1 0,0 2 0 0,-11 2 0 0,-5 9-5 16,-6 3 1-16,0 0-1 0,3-3 1 15,5-3-2-15,3-5 1 0,0-6 10 16,-19 37-7-16,22-35 4 15,-11 38 1-15,8-35 0 16,-11 46-1-16,11-46 0 0,-11 23 0 16,11-33-2-16,0 19 0 15,6-19 0-15,-1 5 0 16,6-11-1-16,0 0 1 16,0 0-2-16,0 0 1 15,0 0-3-15,17 0 2 16,-6 0-2-16,43-17 0 15,-32 11 0-15,38-2 0 16,-40 5 1-16,23-5-1 16,-26 8 1-16,32 0 1 15,-38-6 1-15,33-5 1 16,-33 6 1-16</inkml:trace>
  <inkml:trace contextRef="#ctx0" brushRef="#br0" timeOffset="46850.85">15921 8483 1444 0,'0'0'0'0,"0"0"0"16,0 0 0-16,0 0 22 0,0 0 1 0,0 0-1 15,0 0 2-15,0 0-13 0,0 0 1 0,0 0-1 16,0 0 2-16,0 0 18 0,0 0 1 0,0 0-1 16,0 0 2-16,6 42-20 0,-12-31 2 0,1 0-2 15,-6 20 2-15,-11 2 6 0,-6 9 0 0,-4-11 1 16,4-3-1-16,4-9-10 0,-1 4 0 0,-8-1 1 16,-2 6-1-16,-4 2-2 0,1-5 1 0,5 3-1 15,-13 11 10-15,7-3-9 16,6-8 1-16,-54 45 1 15,65-51-2-15,-27 11 0 16,38-27 1-16,0 2 0 16,11-8-2-16,0 0 1 15,0-2-1-15,16-10 0 0,1 1 1 16,81-75 2-16,-51 44-12 0,-1 9 0 16,1 2 4-16,-3 3 2 0,-1-2-1 0,7 2 1 15,-4 3-3-15,-5 2 2 0,0 1-2 16,-2-6 2-16,-1 9-2 0,-11-4 1 0,1 7 1 0,-1 2-1 15,-5-3 0-15,-6 6-1 0,-2 0 1 0,2 11-1 16,-5 0-3-16,-2 0 0 0,-7-6 0 0</inkml:trace>
  <inkml:trace contextRef="#ctx0" brushRef="#br0" timeOffset="47175.34">15724 8397 1457 0,'0'0'0'0,"0"0"0"16,0 0 0-16,0 0 20 0,0 0 2 0,0 0-1 15,0 0 0-15,0 0-9 0,0 0-1 0,0 0 0 16,0 0 0-16,0 0 20 0,0 0 0 0,0 0 0 0,0 0 1 15,0 0-19-15,0 0 2 0,0 0-2 0,33 31 2 16,-19-9 4-16,-1 3 0 0,-4 3 0 0,1 11 1 16,4 3-10-16,-3-6 2 0,-5-3-2 0,5 3 1 15,-1-8-4-15,-4 3-1 0,-1 8 1 0,1 3 0 16,-1-3-3-16,1-3 1 0,-1 0 12 16,6 103-10-16,-5-94-1 15,21 77 1-15,-16-69-7 0</inkml:trace>
  <inkml:trace contextRef="#ctx0" brushRef="#br0" timeOffset="47800.97">16203 8411 1482 0,'0'0'0'32,"0"0"58"-32,0 0 2 0,0 0 47 0,85-61 1 15,-47 27-108-15,11-2 0 0,1 3 39 0,-17 8 1 16,-6 8-1-16,-11-5 1 0,6 5-24 0,-5 6 0 15,2 0 0-15,-5 2-1 0,-4 4-3 0,-1 5-1 0,-1-6 0 16,-3 1 1-16,-2 5-5 0,0 0 1 0,-3 0-1 16,-3 5 0-16,-2 1 0 0,-1-1 1 0,3 1 0 15,-18 41 8-15,-10 12-9 16,1-1 7-16,-46 87-1 0,48-92-13 16,-10-11 0-16,8-9 7 0,8-13 1 0,3-4-1 15,-6 1 1-15,6 0-4 0,5-6 2 0,-2 0-1 16</inkml:trace>
  <inkml:trace contextRef="#ctx0" brushRef="#br0" timeOffset="47990.65">16066 8745 1595 0,'3'3'0'0,"2"3"0"0,1-1 0 16,-3 6 27-16,2 0 0 0,1-2 0 0,-1 2 1 15,1 0-16-15,4 0 2 0,1 0-1 0,6 6 1 0,-6 0 24 16,0-3 1-16,0-3-1 0,-6 5 23 15,1-2-40-15,-1-5 33 16,6 5 1-16,-5-14-26 16,10 0 2-16,-16 0-31 0</inkml:trace>
  <inkml:trace contextRef="#ctx0" brushRef="#br0" timeOffset="48400.38">16291 8670 1583 0,'0'0'0'0,"0"0"0"16,41-17 0-16,-6 6 22 0,6-6 2 0,-2 3-2 15,-12 1 2-15,0-1-13 0,1 2 1 0,-4-10 1 16,1 3 70-16,-3-4-11 16,0 1-6-16,74-36 1 15,-69 38-35-15,39-2 0 16,-53 16-10-16,9 17 0 15,-16-5-10-15,2 2 2 0,-3-2-14 16,4 11 11-16,-1 11 0 0,-5-1-11 16,-6 4 0-16,0-11 5 0,3-4 0 0,3 1 0 15,2 0 0-15,1-6-1 0,-4-3 0 0,1-5 0 16,0 5 0-16,0 3 0 0,-3-5 0 0,0-6-1 0,2 6 2 16,4-1-3-16,-3 1 1 0,-3-1 1 0,0 1-1 15,0 8 3-15,0 2-1 0,0-10 1 0,-3 11 0 16,0-3-3-16,-2 0 1 0,-1 0 1 0,-2 8-1 0,0 3 5 15,-3 3 2-15,-3-6-2 0,-5 3 1 16,0-3-5-16,5-5 2 0,3-6 26 16,-27 25-13-16,21-19 15 15,-21 25 0-15,22-31-4 16,-25 0 0-16,27-5-10 0</inkml:trace>
  <inkml:trace contextRef="#ctx0" brushRef="#br0" timeOffset="48630.06">16296 8611 1168 0,'0'0'0'0,"0"0"0"16,0 0 0-16,0 0 68 0,0 0 2 0,0 0-2 15,19 42 2-15,-11-22-52 0,3 2 0 0,-2 0 0 16,-4 9 0-16,3 8 33 0,3-8 1 0,-5-4-1 15,-9 1 2-15,3-3-36 0,0-2 0 16,-3-9 68-16,3 13-34 16,0-15-18-16,0 7 1 0,0-16-17 15</inkml:trace>
  <inkml:trace contextRef="#ctx0" brushRef="#br0" timeOffset="48858.46">16496 8611 1255 0,'0'0'0'0,"0"0"0"0,0 0 0 0,0 0 27 16,5 37 1-16,1-23 0 0,-1 2 0 0,1 7-15 16,-1-7 0-16,-5 1 1 0,6 3-1 0,-6 2 34 0,0-5 0 15,0-4 0-15,0 4 2 0,0 0-32 0,0-6-1 16,0-3 1-16,0 4 0 0,0-1 22 0,0-6 2 15,5 1-1-15,-10-6 1 0,5 5-26 0,-6-5 1 16,6 6 0-16,0-6-1 0,0 0 3 0,0 0 1 0</inkml:trace>
  <inkml:trace contextRef="#ctx0" brushRef="#br0" timeOffset="49374.01">16323 8787 1117 0,'0'0'0'0,"0"0"0"16,0 0 0-16,0 0 66 0,0 0 2 0,33-11-2 16,-24 5 1-16,4 6-49 0,1-5 0 0,-3 5 0 0,5-6 0 15,6-5 48-15,0 3 2 0,-6 2-1 0,-5 3 0 16,-5 0-49-16,-1 1 0 0,6-1 0 0,-5 3 0 16,-6 0 19-16,5 0 0 0,-5 0 0 0,-5 0 1 15,5 0-23-15,-6 3 1 0,6 2-1 0,-5 6 1 16,-6 6 2-16,0 0 0 0,-5-3 0 0,-12 14 1 15,1 5-9-15,-1-11 0 0,7-2 0 0,-1-4 2 16,11-2-8-16,5-2 1 0,3-7-1 0,-2 1 2 16,2-1-3-16,3-5 0 0,0 0 1 0,0 0 0 0,0 0-2 15,0 0 2-15,3 0-2 0,8-5 1 0,0-1 0 16,-3 1-1-16,0-1 0 0,14-8 0 16,8-3 0-16,3 1 0 0,-11-7-1 0,5 9 1 15,-5 3-1-15,-5 11 0 0,-6 0 1 0,0-5 0 0,-6-1-2 0,-2 1 0 16,0 10 0-16,-3 1 0 0,0-6 0 0,0 0 0 15,0 0 0-15,0 0 0 0,0 0-2 0,0 0 0 16,0 0 1-16,-9 11 0 0,-2 8 0 16,-2 4 0-16,-4-1-5 0,-43 36 4 15,44-41-2-15,-45 53-1 16,48-54 3-16,-17 4 1 16,24-14 1-16,-5 5 0 15,9-11 0-15,2 0 1 16,0 0-1-16,21 0 1 15,-10-6 0-15,36-27 0 16,-20 19 0-16,50-28 0 16,-50 31-1-16,42-17 2 0,-45 17-1 0,1 0 0 15</inkml:trace>
  <inkml:trace contextRef="#ctx0" brushRef="#br0" timeOffset="49634.64">17104 8790 1583 0,'0'0'0'0,"0"0"0"0,0 0 0 0,0 0 32 0,0 0 1 16,0 0 0-16,0 0 0 0,32 0-19 0,-26 0 0 0,-3 0 1 15,2 0-1-15,3 0 32 0,0 0 0 0</inkml:trace>
  <inkml:trace contextRef="#ctx0" brushRef="#br0" timeOffset="49788.01">17145 8987 1482 0,'2'0'0'16,"1"0"66"-16,5 0 1 0,-5 0 52 15,5 6 1-15,-5-3-38 16,0 5 1 0,-3-5-40-16</inkml:trace>
  <inkml:trace contextRef="#ctx0" brushRef="#br0" timeOffset="50436.96">17733 8614 1482 0,'0'0'0'0,"0"0"32"0,0 0 2 0,0 0 0 0,0 0-1 16,0 0-18-16,0 0 0 0,0 0-1 0,0 0 1 0,0 0 40 0,27-3 0 15,-2-10 68-15,84-65-110 16,-76 44 76-16,66-66 1 16,-69 64-90-16,47-56 15 0,-61 75 0 15,0 0 1-15,6 9 0 0,-5 0-7 0,-12-1 0 16,-5 4 0-16</inkml:trace>
  <inkml:trace contextRef="#ctx0" brushRef="#br0" timeOffset="51242.22">17955 7954 1168 0,'0'0'0'0,"0"0"0"0,0 0 0 15,0-28 68-15,2 23 2 0,4-1-2 0,-6-5 2 16,-3 0-52-16,3 5 0 0,3 4 0 0,2-1 0 0,-2 0 48 16,-3-3 0-16,0 6 0 0,0 0 0 15,0 0-48-15,0 0 0 0,0 0 0 0,0 0 0 16,0 9 19-16,0-1 0 0,0 1 0 0,0 24 1 16,0 14-23-16,0 1 1 0,0-1 0 0,3 3-1 0,2-3 8 15,-2-19 0-15,-3-11 34 0,-3-3-45 16,3-14-12-16,0 0 0 0,0 0 23 0,0 0 1 15,0 0-1-15,0 0 2 0,0 0-14 16,0 0 2-16,0 0-1 0,0 0 0 0,0 0 9 0,3 0 0 16,3 0-1-16,32 173 1 15,0 13-11-15,-8-52 2 0,-13-51-1 0,-6-32 0 0,0-32-11 16,-6-8 0-16,-5-5 0 0,0-6 1 0,6-6-1 16,-6 6 0-16,0 0 0 0,0-14 1 0,5-2 7 15,-5-7 1-15,0 12-1 0,0-25 1 0,0-3-3 0,-5 3-1 0,5 8 1 16,-6-3 1-16,6 3 5 0,0 3 1 0,0 3 1 15,-5-9 11-15,-1 9-13 16,6 11-1-16,0 0 1 16,0 5-12-16,0 6 0 0,0 0 2 0,0 0-1 15,-5 6 0-15,-1 5-1 0,-5 6 1 16,0-3-1-16,-13 25 1 0,-4 8 5 0,6-2 0 16,9-9 0-16,-1-6 1 0,0-2-3 0,3-8 1 15,3 8-1-15,-3 5 1 0,0-8-2 0,6-3 2 16,-1-5 6-16,1 8-8 0,5-19-7 15,0 5 0-15,0-11 4 16,0 0-1-16,0 0 0 0,0 0 0 0,5-6 1 16,9-10-1-16,2-4 0 0,4-2 0 0,15-26 1 15,-2-4-2-15,-8 7 2 0,-1 9 0 0,-2-3 0 16,-5 8-1-16,-1-2 1 0,0 8 0 0,1-3 0 0,-1 3-1 16,-5 2 1-16,-3 12 0 0,1-8-1 15,-4 8 1-15,-2 0-1 16,0-1 0-16,-3 12-6 0,0 6 0 15,0-6 7-15,-3 6 0 0,3-1-5 16,0 1-1-16,0-4 1 0,-3 10 0 0,3 4 1 16,0 7 0-16,0-4 0 0,0 9 0 0,0 0 1 15,0-12 1-15,0 4-2 0,0 8 2 0,0-9 0 16,-3-2 0-16,-2 0-1 0,-3 8 1 0,2 3 0 0,6-3 0 16,-5-3-1-16,-1 0 2 0,1 1-1 0,-1-12 1 0,1 3-1 15,5-9 1-15,0 1-1 0,-6-6 2 0,6 5 0 16,6-5 0-16,-1-5-1 0,-5 5 1 0,0 0 0 15,0-6 0-15,0 6-1 0,0-5 1 0,0-4 0 16,6-13 0-16,5-20-1 0,-6 3 1 16</inkml:trace>
  <inkml:trace contextRef="#ctx0" brushRef="#br0" timeOffset="51723.64">18133 8135 1243 0,'0'0'0'0,"0"0"0"0,0 0 0 16,0 0 53-16,0 0-1 0,0 0 1 0,0 0 0 16,38-11-36-16,-27 6 0 0,0-1-1 0,11-5 2 15,11-6 40-15,-3 3-1 0,-3 3 0 0,0 5 1 16,-2 1-41-16,-6-1 1 0,3 6 0 0,-6-5 0 0,1 5 17 16,-1-6 0-16,-5 1-1 0,0 10 2 0,-5 1-21 15,-1-1 0-15,1-5-1 0,-6 0 2 0,5 6 1 16,-5-1-1-16,6-5 1 0,-12 12 0 15,1 7-8-15,-1 3 1 0,1 1-1 0,-17 30 18 16,0 5-9-16,0-11-18 16,-27 76 6-16,38-84 0 0,-6-14 1 0,-2 3 0 15,3-6-3-15,-1-5 1 0,6 2-1 0,6 4 2 16,-1-12-2-16,1-6 2 0,2 1-1 0,3-1 0 0,0 4-1 16,0-4 0-16,0-5-1 0,0 0 2 0,0 0-2 0,0 0 2 0,0 0-2 15,0 0 2-15,0 0-3 0,0 0 1 0,0 0 1 16,6-5-1-16,7-9 3 0,7 6 0 0,-1-1 1 15,8-8 0-15,3 6-3 0,-2-3 1 0,-7 9-1 16,-4-1 2-16,-1 6-1 0,-5 3 2 0,0 3-1 16,0-1 1-16,0 1-3 15,-5-1 0-15,-6 1 1 0,2 5-1 0,1 6 2 0,-3-6 1 16,0-3-2-16,-5 9 2 0,-1 5-2 16,-5 1-1-16,0-4 1 0,0 9-1 0,-5-9 1 0,-1-2 0 0,1 0 0 0,-6 2 0 15,6 4-1-15,-3-1-1 0,5-11 0 0,-3 6 2 16,4 2-2-16,5-13 2 0,-6 5-1 0,3 0 1 15,3-5-3-15,2-6 1 0,1 2 1 0,-3-2-1 16,-3-2 0-16,2 2 1 0,4-6-1 0</inkml:trace>
  <inkml:trace contextRef="#ctx0" brushRef="#br0" timeOffset="51934.52">18204 8667 1457 0,'0'0'0'0,"0"0"0"0,0 0 0 0,0 0 33 0,0 0-1 16,30 17 1-16,-14-6-1 0,9 6-18 0,0-3 0 16,2 0 1-16,11 5 0 0,1 3 33 0,-1-8 1 15,0 3 0-15,-2 5 0 0,-3-5-32 16,-3-3 0-16,0 3-1 0,0 5 1 0,0-5 9 0,-8-9 1 16,0 0 38-16,38 40-54 0,-38-37 11 15</inkml:trace>
  <inkml:trace contextRef="#ctx0" brushRef="#br0" timeOffset="52372.54">18751 8015 1419 0,'0'0'0'0,"0"0"0"0,0 0 0 0,0 0 61 15,0 0 0-15,0 0 0 0,33 6 1 16,-19 5-45-16,-1-5 0 0,-4-1 1 0,-1 12 0 0,3 3 49 15,0 2 0-15,-6-11-1 0,-2 11 1 16,-3-2-49-16,0-4 0 0,0-4 0 0,0-1 0 0,0 3 18 16,0-6 0-16,0-2 0 0,0-4 0 0,0 4-21 15,0-6-1-15,0 0 1 0,0 0 0 0,0 0-4 16,0 0-1-16,0 0 0 0,0 0 0 16,0 0-5-16,0 0 2 0,0 0 0 0,3-8 0 0,5-1-4 15,3 1 0-15,0-3 1 0,2-12 0 0,4-7-2 0,-3 8 2 16,2-1-2-16,-5 12 1 0,0 3 0 0,0 2-1 0,-6 6 0 15,6-5 2-15,0-1-2 0,-5 0 0 16,-1 6 0-16,6 0 1 0,-5 0-2 0,-1 0 0 0,-5 0 0 16,0 0 0-16,-5 0 0 0,5 6 0 0,0 0 0 15,-11 8 1-15,-6 13-2 0,-5 1 0 0</inkml:trace>
  <inkml:trace contextRef="#ctx0" brushRef="#br0" timeOffset="52508.82">18724 8637 1093 0,'0'0'0'0,"0"0"0"0,0 0 0 16,0 0 19-16,0 0 0 0,0 0 0 0,0 0 0 15,0 0-9-15,0 0 1 0,0 0-1 0,0 0 1 16,0 0 2-16,0 0 0 0</inkml:trace>
  <inkml:trace contextRef="#ctx0" brushRef="#br0" timeOffset="52761.25">18803 8567 1042 0,'0'0'0'0,"0"0"11"16,47-36 0-16,-31 19 11 0,58-47 0 16,-52 42 38-16,33-31 0 15,-39 47 0-15,14 12 0 16,-24-1-2-16,-1 6 0 16,-8 3-1-16,-19 64 2 15,12-47-59-15,-45 53 25 16,38-68 1-16,1 7 0 0,0-1 0 0,5-11-14 15,0 3 0-15,0-9 1 0,0 7 0 0,0-7 3 16,5 1 0-16,6-1-1 0,0 1 2 0,-2-6-8 16,-1 0 0-16,3 0 0 0,0 0 1 0,0 0 0 15,0 0 2-15,0-6-2 0,0 6 1 0,0 0-4 0,0 0-1 16</inkml:trace>
  <inkml:trace contextRef="#ctx0" brushRef="#br0" timeOffset="52975.18">18746 8845 1306 0,'-6'0'0'0,"6"12"0"0,-5-1 0 16,-1 3 8-16,6-9-1 0,0-5 1 0,-5 11 0 16,-1 6-2-16,6-3-1 0,-5-6 51 15,-1 6-10-15,1-14 29 16,5 6 0-16,0-6-75 15,0 0 21-15,0 0 2 0,0 0-1 0</inkml:trace>
  <inkml:trace contextRef="#ctx0" brushRef="#br0" timeOffset="53425.87">18891 8787 1243 0,'0'0'0'0,"0"0"0"0,0 0 0 0,0 0 35 16,0 0 1-16,0 0-1 0,0 0 1 0,24 25-21 0,-15-14 0 0,-4 0-1 15,6 0 2-15,0 1 24 0,-6-10 2 0,1 4-1 16,-1-3 1-16,-5 0-26 0,6-1-1 0,-6 1 1 16,0-3 1-16,5-3 5 0,1 1 1 0,-6-1-1 15,0-6 1-15,11 1-12 0,-6 2 0 16,1-5 0-16,-1 0 2 0,1-6-7 0,5 4 2 16,0 1 0-16,-6 1 0 0,0 0-4 0,1 6 2 15,2-4 0-15,0 6-1 0,1-2-1 0,-4-1 0 16,-2 3-1-16,2 6 2 0,1 0-3 0,-4-3 2 0,1 0-1 15,3 0 0-15,2 0 0 0,0 3 0 0,-2 2 0 0,-1 7 1 16,1-7-2-16,-1 1 0 0,-2-1 0 16,2 1 1-16,1-1-2 0,-4 4 1 0,1-4 0 0,-3-2 0 15,3 0 0-15,2 0 0 0,1-1-1 0,-6 1 1 16,0-3-1-16,0 0 2 0,0 0-1 0,0-3 0 16,0 1-1-16,3 2 1 0,2 0 0 0,3-6 0 15,0 1-1-15,3-1 1 0,-5 0 0 0,-1-5 1 16,6 0-2-16,0-6 1 0,0 3-1 0,0 3 1 0,0 6 2 15,0-6 0-15,-5 5 1 0,-1 6-1 16,0 0-2-16,-5 0 2 0,6-6-1 0,-6 6 1 16,5 0 0-16,-5 0 1 0,0 0-1 0,6 6 2 15,-1 0-3-15,6-1 0 0,0 6 1 0,0 3 0 0,3 9 0 16,2-7 0-16,1 4 1 0,-4 2-1 16,-2 0-1-16,-5-11 1 0,-3 3-1 0,2-2 1 15,1-1 0-15,-4-6 2 0,4-5-1 0,-1 6 1 0,-2-1-3 16,0 1 2-16,-1-6-2 0</inkml:trace>
  <inkml:trace contextRef="#ctx0" brushRef="#br0" timeOffset="53901.33">19797 7949 1595 0,'0'0'0'0,"0"0"0"0,0 0 0 0,0 0 80 0,0 0 0 16,27-3-1-16,-11 3 1 0,1 0-62 16,-1 0 0-16,1 0 0 0,2 0 0 0,5 0 66 0,1 0 1 15,-3 0-1-15,-6 5 2 0,-2 1-69 16,-6-3 0-16,-8 5 1 0,-2-2 0 0,2 5 35 0,2-6 0 15,1-5 0-15,-6 6 0 0,1 0-36 0,-1-1 1 16,0-2-1-16,-2 11 1 0,-1 5 2 0,1-2 2 0,2 3-2 16,0 2 1-16,-2 0-10 0,-1-5 1 15,1-3-1-15,2 2 0 0,0 1-2 0,1-6 1 16,2-2 0-16,0-1 0 0,0 0-4 16,0 4 1-16,0-7 11 0</inkml:trace>
  <inkml:trace contextRef="#ctx0" brushRef="#br0" timeOffset="54144.37">19693 8347 1646 0,'0'0'0'0,"0"0"145"16,0 0 0-16,0 0 16 16,0 0 0-16,0 0-74 15,0 0-1-15,0 0-86 0,0 0 0 16,0 0 20-16,0 0 1 0,0 0-1 0,0 0 1 15,0 0-11-15,0 0 2 0,0 0-1 0,0 0 0 16,0 0-4-16,0 0 1 0,0 0-1 0,93-47 1 16,16-29-3-16,-38 29 0 0,-35 22 1 0,-28 25 0 15,-11 3-1-15,-5 8 1 0,-3 0-1 16,-19 34 7-16,-3 2-6 0,3-5 0 16</inkml:trace>
  <inkml:trace contextRef="#ctx0" brushRef="#br0" timeOffset="54693.91">19569 8723 1709 0,'0'0'0'15,"0"0"0"-15,0 0 0 0,0 0 41 0,0 0 2 16,33 11-2-16,-16-14 2 0,2-2-27 0,0-4-1 0,-3-2 1 16,28-6 1-16,14-2 28 0,-14 2 0 15,-12 1 58-15,50-18-90 16,-57 26 46-16,44-9 0 16,-58 11-37-16,-3 6 0 15,-8 0-16-15,0 12-1 16,-3-7-5-16,-5 1 0 15,2-1 0-15,-29 26-3 0,21-14-1 0,0-6 1 16,-5 0 1-16,3 3-2 0,5-9 2 0,3 7 0 16,-3-7 0-16,0 1-9 0,5 5 0 15,1-8 0-15,-6 5 1 0,0 3 2 16,5-2 2-16,1-4-1 0,5 6 0 0,0 0-4 0,0-5 0 0,0 0-1 0,5-4 1 16,1 4 3-16,-1-1 2 0,1-2-2 0,5 6 1 15,5-4-5-15,3-5 0 0,-2 6 0 0,5-6 1 16,2-6 3-16,1 6 0 15,-6-5 0-15,-5 5 2 0,-3 0 1 16,0 0 2-16,-6 0-1 0,1 0 1 0,-1 0 0 0,-5 0 0 0,-5 0 0 0,5 0 1 16,0 0-2-16,0 0 1 0,0 0 0 0,-11 5-1 0,0 6 1 15,0 0 1-15,0 1-2 0,-11-1 2 0,-3 8 0 0,1-13 0 16,-1 5-1-16,-2-6 1 16,-1 1 0-16,6 0 0 0,0-4-1 15,1 7 2-15,-1-1-1 0,3-2 1 16,5-6-1-16,-3 0 0 0,6 0 0 0,6 0 1 15,5 0 0-15,-3 0 0 0,3 0 0 0,0 0 1 16,0 0 0-16,0 0 0 0,0 0-1 0,0 0 1 0,0 0 0 0,6-6 0 0,10 3 0 16,3 1 0-16,3-4 0 0,33-14 0 0,11-2 0 0,-3 0 0 15,-11 8 0-15,-6-3 0 16,-2 1 1-16,5-1 0 0,3 6 0 0,11-3 1 16,0 3-1-16,-3 0 0 0,1-1 1 15,-9 4 0-15,-3 2 7 0,-8 6 0 0,0 0 0 0,3-5 1 0,-11-1-4 0,-6 1 0 0,-2-1 0 16,-1 1 1-16,-7-1 12 0,-6-5 0 0</inkml:trace>
  <inkml:trace contextRef="#ctx1" brushRef="#br0">5507 16933 0</inkml:trace>
  <inkml:trace contextRef="#ctx0" brushRef="#br0" timeOffset="54968">20090 8414 1683 0,'0'0'0'0,"0"0"113"16,0 0 2-16,32-17 51 0,48-39 1 15,-45 20-167-15,1 0 0 0,-6 8 53 0,-5 3-1 16,-3 8 1-16,-6 6 0 0,0 0-36 0,-5 0 0 15,0 5-1-15,-11 4 2 0,0-1-10 0,0 3 0 16,0 0 0-16,-5 0 1 0,-1 0-4 16,-5 3 1-16</inkml:trace>
  <inkml:trace contextRef="#ctx0" brushRef="#br0" timeOffset="55406.59">20180 8428 2069 0,'0'0'0'16,"0"0"0"-16,0 28 0 15,0-17 2-15,0 36 0 16,0-36-1-16,0 36 1 15,0-30-1-15,14 14 0 0,-14-26-1 16,0 7 0-16,0-1 0 0,0-6 1 0,2 1-1 0,4-6 1 16,-1 0-1-1,-5 0 7-15,3-17 0 0,5 6 10 16,30-48 3 0,-27 32-1-16,20-62 0 15,-26 52-19-15,3-77 6 0,-8 67 1 16,-5 5 0-16,-1 9 1 0,-2-6-4 0,0 8 2 15,0-5-2-15,-1 2 2 16,-2 4-5-16,1 7 1 0,-1 1-1 0,5-3 2 16,1 8-2-16,-4 1 0 0,1 5 0 0,3 2 1 0,5 4-2 15,0 2 0-15,0 3 0 0,0-3 0 0,0 3 0 0,0 0 0 0,0 0 0 0,0 3 0 0,2 5 0 0,4 6 0 16,-3-8 0-16,10 27 0 0,7 14 0 16,1 6 0-16,4-5 0 0,-3 7-1 15,-3 4 1-15,3-6-1 16,49 145 1-16,-49-146 0 0,46 60-1 15,-48-90 1-15,-1 3 0 0,-6 3 0 16,4-11-1-16,-3-1 1 0,-1 1 0 0,1 3 0 16,-9-9 0-16,1-11 1 0,-1 5 0 0,1-10 0 0,5 5-1 15,-11-6 1-15,5 6 0 0,1-5 1 0,-1-6 11 0,-5 2 2 0</inkml:trace>
  <inkml:trace contextRef="#ctx0" brushRef="#br0" timeOffset="55567.5">20506 8199 1695 0,'0'0'0'16,"-9"37"133"-16,-13 74-1 0,14-67 56 15,-22 68 1-15,19-81-129 16,-16 33 0-16,27-56-60 0,-6 6 0 16,1-9 7-16,-1-5 0 15,6 6 11-15,-11 0-14 0</inkml:trace>
  <inkml:trace contextRef="#ctx0" brushRef="#br0" timeOffset="55673.96">20506 7938 1670 0,'0'0'0'0,"0"0"0"0,0 0 0 16,0 0 23-16,38 0-1 0,-24 5 1 0,-4 3-1 15,7 9-11-15,-1-6 1 0,-2 0-1 0,2 6 1 0,6 3 7 0,-5-4 2 16</inkml:trace>
  <inkml:trace contextRef="#ctx0" brushRef="#br0" timeOffset="56174.43">21313 8135 815 0,'0'0'0'0,"0"0"0"0,0 0 0 0,0 0 46 16,0 0 1-16,-6-28 1 0,6 23-1 0,0-1-32 16,0-2 2-16,0 5 0 0,0 0 0 0,0 1 68 0,0-1 1 15,0 0-1-15,0 0 1 0,0 3-69 16,0 0 1-16,0 0 0 0,0 0 0 0,0 0 39 0,0 0 2 15,0 0-1-15,-8 14 0 0,-8 20-41 16,-12 7 1-16,7 4 87 0,-42 66-34 16,43-83-21-16,-29 42-1 15,41-45-49-15,0-8 0 16,-3-12 15-16,3 1 0 0,5-6 0 16,3 0 13-16</inkml:trace>
  <inkml:trace contextRef="#ctx0" brushRef="#br0" timeOffset="56533.63">21379 8102 1431 0,'0'0'0'0,"0"0"0"0,38-22 0 0,-27 16 30 0,-6 3 0 0,1-2-1 16,2-1 1-16,3 0-16 0,-3 1-1 0,-2 5 1 15,5-6 0-15,0-5 23 0,-1 0 0 0,-4 8 0 16,-1 3 2-16,-5-3-25 0,6-2 2 0,-6 2-2 0,0 3 2 16,0 0 26-16,0 0 0 0,0 0 0 15,0 0 1-15,0 0-28 0,0 0 1 0,0 0 0 16,0 0 1-16,-6 0-4 0,6 0 2 0,-5 0-2 0,-6 0 2 15,0 0-8-15,-5 0 2 0,5 0-1 16,-6 0 1-16,1-5-4 0,5-1-1 0,5 0 1 0,1-5-1 16,2-5 0-16,0 2-1 0,-2 3 0 0,2-6 2 15,3 0-3-15,0 6 1 0,-2 3 1 0,2 2-1 16,0-5-1-16,0 5 1 0,0 6-1 0,0 0 0 0,0 0-1 16,0 0 2-16,0 0-2 0,0 0 1 15,0 0-1-15,0 0 0 0,0 0 0 0,0 11 1 16,0 12-2-16,0 2 0 0,0 3 0 0,0 13 0 15,5 1 0-15,3-8 0 0,0 2 0 0,1-8 0 0,-4-3 0 16,-2-3 0-16,2-5 0 0,4 25 0 0,-1-6 0 16,-6-3 7-1,7 12 0-15,-9-37 20 16,11-2 0-16,-11-1 20 16,-6 6 1-16</inkml:trace>
  <inkml:trace contextRef="#ctx0" brushRef="#br0" timeOffset="56695.27">20867 8678 1444 0,'0'0'0'16,"0"0"0"-16,0 0 0 0,41-16 67 16,-25 13 2-16,6-3-1 0,33-16 0 0,0-3-50 0,5 3 0 0,0-1 0 0,-2-7 104 15,-9-4-19-15,-8 6-29 16,74-89 0-16,-88 70-74 0,1 11 0 15,-7 14 5-15,-4 5 2 0</inkml:trace>
  <inkml:trace contextRef="#ctx0" brushRef="#br0" timeOffset="57093.24">21313 8648 1231 0,'0'0'0'15,"0"0"0"-15,0 0 0 0,0 0 17 0,0 0 1 16,0 0 0-16,0 0 1 0,0 0-8 0,0 0-1 16,0 0 0-16,25 25 0 0,-25-20 11 0,0 1 2 15,0-6-1-15,0-6 1 0,0 4-12 0,0 2 0 16,0 0 0-16,0-3 2 0,0 0-13 0,0 0 1 16,0 0-1-16,0-2 1 0,2-1-1 15,4 1 1-15,-4-6-1 0,4-6 1 0,2-5-7 16,3 8 2-16,3 2-1 0,-1 7 1 0,-2-6-1 0,-2 0 2 15,-4 8 0-15,6 0-11 0,0-2 5 0,-3 2 9 16,-2 6-11-16,-1 2 1 16,1-2 10-16,-1 0 0 0,1-1-5 0,-6 1 1 0,5 3 0 15,-5-1 0-15,-5 6 1 0,5 1-1 0,-6-1 1 16,-5 3 0-16,0 8-1 0,-2 0 2 0,2-11 0 16,-3 1 0-16,3-4-1 0,5-3 1 0,1 1 0 15,0-6 1-15,-1 6 1 0,1-6 1 0,2 5 0 0,3-5 0 16,0 0-1-16,-3 0 1 0,3 0 0 0</inkml:trace>
  <inkml:trace contextRef="#ctx0" brushRef="#br0" timeOffset="57372.75">21346 8678 841 0,'0'0'0'0,"0"0"0"0,0 0 0 0,0 0 38 0,0 0 0 15,0 0 1-15,0 0-1 0,0 0-24 16,0 0 2-16,0 0 0 0,0 0-1 0,0 0 25 16,0 0-1-16,0 0 0 0,0 0 2 0,0 0-26 0,0 0 1 15,0 0 0-15,0 0 0 0,0 0 9 0,0 0 2 16,0 6-1-16,2-1 1 0,7 7-15 16,-1-1 1-16,-3 0-1 0,-2 0 2 0,3 9-1 15,-1-4 0-15,-2-5 1 0,2 6-1 16,3 3-5-16,1-4 0 0,-4-5 0 0,-5 6 1 0,0 3 16 0,0-9 0 15,0 0 0-15,0 0 1 0,0-3-14 0,0 1 1 16,0-4 3-16,0 4-25 16,0-9 34-16,0 0 0 0,0 0-25 15</inkml:trace>
  <inkml:trace contextRef="#ctx0" brushRef="#br0" timeOffset="57921.48">21086 8893 1356 0,'0'0'0'16,"0"0"0"-16,0 0 0 0,0 0 75 0,0 0 2 0,27-6-1 0,-16 1 0 15,5-6-58-15,4-1 0 0,-1 4 0 0,8-9 0 0,1-5 26 16,-1 5 0-16,-5 9-1 0,-11 2 2 0,-6 1-29 15,-2-1 1-15,0 6-1 0,-1 0 0 0,-2 0 2 16,0 0 1-16,0 0-1 0,-5 0 2 0,2 6-10 16,-2-1 0-16,-1 1 0 0,-21 13 1 0,-6 15-8 0,6-6 1 15,-1-9-1-15,6-2 0 0,9 0 0 0,5-9-1 16,2-2 0-16,-2-1-1 0,0 1-2 16,5-6 1-16,6 0 0 0,-1 0 0 0,-2 0 1 15,0 0-1-15,0 0 1 0,0 0-1 0,0 0 2 0,0 0-2 16,6 0 1-16,5-6-1 0,2 1 0 0,1-4 0 15,3-2 0-15,2-6 0 0,3 6 0 0,-11 11 0 16,0-5 0-16,-6 5-4 0,-5-9 2 0,5 4-1 16,1 2 0-16,-1 3 1 0,-5 0 0 0,6-3 0 15,-6 3 0-15,5 0-2 0,-5 0 2 0,0 0-1 16,0 0 0-16,0 0 1 0,0 0 0 16,0 0 0-16,-5 6-1 0,5 2 0 0,-6 3 1 15,1 6-6-15,-28 30 6 16,22-24 3-16,-22 52 1 15,25-61 8-15,-8 8 1 0,16-16 2 16,0-6 0-16,2 0-2 16,18-12 2-16,-1-4-4 15,79-68 1-15,-62 56-10 0,-3 0 0 16,-6 9 5-16,-5-3 1 0,-3 2 0 0,-2 3 0 16,-1 1-1-16,-2 5-1 0,-3-1 1 0,0 1-1 0,-6 3-8 15,-5 2 0-15,5 6 1 0</inkml:trace>
  <inkml:trace contextRef="#ctx0" brushRef="#br0" timeOffset="58173.29">21526 8706 1269 0,'0'0'0'15,"0"0"0"-15,0 0 0 0,6 0 31 0,-1 0 2 16,1 0-1-16,-6 0 1 0,5-5-20 0,-5 5 2 16,6 0-1-16,-1 0 1 0,1 0 34 0,-6 0 2 15,5 0-2-15,6 5 2 0,-5 1-34 0,-1 5-1 0,-2-3 1 16,0 9 0-16,-1 0 29 0,1-1 0 0,0 1 0 15,-3 8 0-15,0 9-30 0,0-9 1 0,0-9-1 16,0 1 50-16,0-6-18 16,0-5 23-16,0 8-1 15,0-14-54-15,5 11 1 16,-2-11 15-16,5 11 1 0,-8-11-33 16,0 0 0-16,0 0 20 0,0 0 1 0</inkml:trace>
  <inkml:trace contextRef="#ctx0" brushRef="#br0" timeOffset="58704.77">21543 8695 1532 0,'0'0'0'0,"0"0"0"0,0 0 0 16,0 0 22-16,0 0-1 0,0 0 0 0,0 0 2 16,33-19-12-16,-20 13 0 0,-4 0 0 0,2 1 1 15,-1-1 14-15,1 1 0 16,0-1 1-16,9-5 0 0,1 0-14 0,-4 2 0 0,-9 4-1 0,0 2 2 15,-2-2-1-15,-4 2 1 0,1 6-1 0,0-1 2 0,0-2-7 16,-1 0 1-16,1 0-1 0,-3 0 1 0,-3 3 0 0,1 0 1 16,-1 2-1-16,-8 9 1 15,-5 3-5-15,-4 5 2 0,1-2 0 0,-5 2 0 16,4-2-1-16,7-6 1 0,5 0 0 0,2-9-1 16,3-5-1-16,3 6-1 0,0-6 1 0,-2 0 1 0,2 0-4 0,0 0 1 15,0 0-1-15,0 0 2 0,0 0-2 0,0-6 0 0,0 6 1 16,5-5-1-16,3-1 1 15,3 0 1-15,0 4-1 0,0-4 0 0,0 0-1 16,0 1 1-16,0-1-1 0,0 1 1 16,-6-1 0-16,-2 6 0 0,0-5-1 0,2 5 2 0,1 0-2 0,-3 0 0 0,-1 5 0 15,-2 1 1-15,-2-6-1 0,-1 5 1 0,0-5-1 16,0 6 2-16,1 2-2 0,-1 3 0 16,0 1 0-16,0-7 1 0,1 1-1 15,-1-1 1-15,0-5 0 0,0 6 0 0,1-1-1 0,-1 1 0 16,0-6 1-16,3 0-1 0,0 0 0 0,0 0 0 0,0 0 1 0,0 0 0 15,0 0-1-15,0 0 1 0,0 0-1 16,0 0 0-16,0 0 1 0,0 6 2 0,0-1-2 16,0 1 2-16,0-4-3 0,0 1 1 15,0 6 1-15,0-4-1 0,0-5 0 0,0 6 1 16,0-6-1-16,0 5 2 0,0-5-3 0,0 0 1 0,0 0 0 0,3 0 0 16,2 0 1-16,1 0 1 0,-3-5-1 0,5-1 2 15,6 1-3-15,2-9 1 0,0 5-1 0,4 1 2 0,-9-3-1 16,5 0 2-16,6 0-2 0,-6-1 2 15,1 1-3-15,-6 3 2 0,2 2-2 0</inkml:trace>
  <inkml:trace contextRef="#ctx0" brushRef="#br0" timeOffset="58925.09">21951 8194 1808 0,'0'0'0'0,"0"0"42"0,43-11 0 0,-26 11-1 16,7-12 2-16,9-4-28 0,0 2 1 0,-5-3 0 16,-1 0 1-16,-5 1 26 0,-6 5 1 0</inkml:trace>
  <inkml:trace contextRef="#ctx0" brushRef="#br0" timeOffset="59096.84">21986 8503 1356 0,'0'0'0'0,"0"0"0"16,14 64 27-16,-11-53 0 15,-1-5 0-15,1 8 1 0,3 2-16 0,-1 7 2 0,-2-7-2 0,-3 4 2 16,3 2 43-16,2-5 0 0,0-3 0 0,-5 0 1 15,0 0-42-15,0-3 2 0,0-6 0 0,0 1 0 16,0-6 8-16,0 5 0 0,0-5 0 0</inkml:trace>
  <inkml:trace contextRef="#ctx0" brushRef="#br0" timeOffset="59265.62">22175 8539 1332 0,'0'0'0'16,"0"0"31"-16,52-42 2 15,-36 23 43-15,31-40 1 0,-36 45-15 16,5-5 1-16,-16 13-42 16,11-5 0-1,-11 11-12-15</inkml:trace>
  <inkml:trace contextRef="#ctx0" brushRef="#br0" timeOffset="59427.52">22202 8603 1105 0,'0'0'0'0,"0"0"0"15,0 0 0-15,0 0 11 0,0 0 1 0,28 3 1 16,-25 0-1-16,2 2-5 0,0 1 1 0,-2-6 0 0,3 5-1 16,2 7 15-16,0-7-1 0,-2 1 0 0,-1 5 2 15,1 0-12-15,-4 3 0 0,-2-3 0 0,-2 0 2 16,2 0 5-16,-3 3 0 0,0-3 0 0,-2 6 0 16,-1 0-8-16,3-6 0 0,3-5 0 0,-2-1 0 15,-4-2 0-15,3 0 0 0</inkml:trace>
  <inkml:trace contextRef="#ctx0" brushRef="#br0" timeOffset="59677.24">21759 8411 1444 0,'0'0'0'15,"0"0"31"-15,0 0 2 16,0 0 68-16,0 0 0 16,0 0 0-16,0 0 0 15,0 0-46-15,38 22 1 16,-32-22-14-16</inkml:trace>
  <inkml:trace contextRef="#ctx0" brushRef="#br0" timeOffset="59973.44">21754 8667 1620 0,'0'0'0'0,"0"0"0"0,0 0 0 0,0 0 36 0,0 0 1 0,0 0-1 0,43 34 1 15,-15-18-23-15,-6-5 2 0,0 3-1 0,2 3 0 16,1 0 31-16,-3-6 0 0,-9-3 0 0,-4 1 0 16,-4-1-30-16,-2 3 1 0,0-5 0 0,-6-1 0 15,0 6 8-15,0-5 2 0,-2-6 0 0,-1 8 0 16,-2 6-14-16,0 0 0 0,0-8-1 0,-11 5 2 0,-3 6-4 15,3-6 0-15,8-6 16 16,-33 4-19-16,33-4 8 16,-17 1 2-16,23-1 11 15,5 1 1-15,0-6 6 16,22 0 1-16,5 0-36 16,116-11 18-16,-91 5 1 0,2-8-1 15,1 0 1-15,-3 0-9 0,0 3 0 0,8-5 0 16,9 2 2-16,-4 8 2 0,-10 3 2 0,3 3 0 15,2 3-1-15,-11 6-6 0,-5 7 0 0,-11 1-3 0</inkml:trace>
  <inkml:trace contextRef="#ctx0" brushRef="#br0" timeOffset="60368.14">22903 8043 1847 0,'0'0'0'15,"0"0"0"-15,0 0 0 0,33 17 56 16,-22-6 0-16,0-5 0 0,0 2 0 0,-6-2-39 0,1-1 1 15,-1 1-1-15,9-1 1 0,-3 7 39 0,-6-7 0 16,-2-5 0-16,2 6 2 0,1-1-42 0,-3 1 0 0,2-6 1 16</inkml:trace>
  <inkml:trace contextRef="#ctx0" brushRef="#br0" timeOffset="60536.54">23223 7946 1520 0,'0'0'0'0,"0"0"0"0,0 0 0 0,0 0 54 0,0 0 1 0,0 0 0 16,0 0 0-16,0 0-38 0,0 0 1 0,-11 28-1 16,0-12 0-16,-10 7 53 0,-1 2 1 0,0 3-2 0,-8 8 2 15,-1-3-53-15,4-2 0 0,0-9 0 0,-1 20 27 16,4 0-18-16,7-9-16 16,-37 42 0-16,37-52-11 0</inkml:trace>
  <inkml:trace contextRef="#ctx0" brushRef="#br0" timeOffset="60712.97">22802 8414 1180 0,'0'0'0'0,"0"0"0"0,0 3 75 16,0 2 0-16,3 1-75 0,2-1 147 0,0 1 2 15,-5-1-149-15,9 7 0 0,4 4 58 16,1 4 1-16,-3-9 0 0,8 11 0 0,-8 0-42 16,0-2 1-16,0-3 0 0,-6-6 0 0,1-8 7 15,-1-1-1-15,1 4 1 0,-1-3 1 0,-5-1-14 16,6 1 0-16,-6-3 1 0,0 0-1 0,0 0 5 15,0 0 0-15</inkml:trace>
  <inkml:trace contextRef="#ctx0" brushRef="#br0" timeOffset="60957.61">23034 8236 1557 0,'0'0'0'0,"31"-20"0"15,-1 3 0-15,3-5 56 0,2 3 1 0,3 2 0 16,1 6 0-16,-6 0-40 0,-3 5 1 0,3-5-2 16,-1 11 2-16,-4 0 47 0,-6 5 2 0,-3-5-2 0,0 6 1 15,-8 5-48-15,-6-11 0 16,1 6 0-16,-1 5 0 0,1-3 29 0,-6 1 0 16,0-1 0-16,0 3 23 0,-6 11-48 15,1 9 37-15,-17 89 0 16,6-84-6-16,-36 34 1 0,35-48-54 0,1 3 0 15,2-8 23-15,3-6 1 0,-3-6-1 16,-5 6 1-16,6-2-13 0,4-4 1 0</inkml:trace>
  <inkml:trace contextRef="#ctx0" brushRef="#br0" timeOffset="61208">22980 8492 1394 0,'0'0'0'15,"0"0"0"-15,0 0 137 0,0 0 0 16,0 0 29-16,43-25 1 16,-23 8-58-16,54-30 1 15,-58 41-67-15,3 0 0 16,-13 6-30-16,-6 0 2 16,-6 6-15-16,1 11 2 0,5-12 0 0</inkml:trace>
  <inkml:trace contextRef="#ctx0" brushRef="#br0" timeOffset="61305.88">23002 8648 1369 0,'0'0'0'0,"0"0"21"0,0 0 1 0,0 0 1 0,30-6-1 0,-6-5-11 0,4 0 1 0,-1 2-1 16,3-4 1-16,-2-1 22 0,-12 8 1 0,-5 0-1 0,0 1 1 16,-11-1-20-16,0 6-1 0,0 0 1 0,0 6 0 15,0-6 5-15,0 0 0 0,-6 0 0 0,-5 5 0 16,1 7-9-16,-12 4 0 0</inkml:trace>
  <inkml:trace contextRef="#ctx0" brushRef="#br0" timeOffset="61476.72">22731 9038 1733 0,'0'0'0'16,"27"-17"0"-16,63-47 10 0,-51 33 2 15,10 3-2-15,3-2 1 0,3 2-4 16,-3 0-1-16,-3 6 1 0,3-3 1 0,-8 2 14 0,-6 9 2 15,-2 3 0-15,-1-11-1 0,-7 16-12 0,-7 1 2 16,-1-1-1-16,-7 4 0 0,-4-7 4 0,-4 4 0 16,-5 5 0-16</inkml:trace>
  <inkml:trace contextRef="#ctx0" brushRef="#br0" timeOffset="61724.79">23002 8492 1255 0,'0'0'0'0,"0"0"0"16,0 0 87-16,-11-36-1 16,8 19 92-16,3 0 1 15,0 14-62-15,0 3 0 0,3 0-117 16,10 20 33-16,-10-15 0 0,0 1-1 0,10 27 2 16,9 18-21-16,-2 4 2 0,-4-13-1 15,3 0 1-15,0-3 5 0,-5-9 1 0,2 9 0 0,-2 9 0 16,-3-4-11-16,0-2 1 0,-6-11 45 15,12 75-22 1,-12-73 5-16,12 64 2 0,-6-71-9 16</inkml:trace>
  <inkml:trace contextRef="#ctx0" brushRef="#br0" timeOffset="62408.62">23598 8141 1683 0,'0'0'0'0,"0"0"0"0,0 0 0 0,-8 42 40 15,3-17 2-15,-1 3 53 16,-24 86-81-16,19-78-14 0,-33 56 46 0,28-62 1 15,-1-2 0-15,1-3 0 0,0-2-31 0,7-9 1 16,1-6-1-16,0 6 1 0,2-9 2 0,6 1 0 16,3-6 0-16,0 6 0 0,-3-6-8 15,0 0-1-15,0 0 0 0,3-6 1 0,5 6-8 0,0 0 2 0,-5 0-2 16,5-6 2-16,3 1-3 16,0 5 1-16,-6-6 1 0,1 3-1 0,5 1 0 0,0 2 1 15,-6 2-1-15,-5 1 1 0,6-3-2 0,-6 0 1 16,5 6-1-16,6 5 2 0,0 6-1 0,-5-3 0 0,-1 0 1 15,1 11-1-15,4-3-1 0,-1 3 2 16,-7 3-2-16,7-11 1 0,-4 2-1 0,-5-2 0 0,0-1-1 16,0-2 1-16,0 0-1 0,0 0 0 0,0-8 1 15,0-1 0-15,0-5 0 0,0 6 0 0,0-6 1 16,0 0-1-16,0 0-1 0,0 0 1 0,0 0-1 16,3-6 1-16,2 6 1 0,1-5-1 0</inkml:trace>
  <inkml:trace contextRef="#ctx0" brushRef="#br0" timeOffset="62589.26">23708 8077 1620 0,'0'0'0'0,"0"0"0"0,0 0 0 0,0 0 71 16,0 0 0-16,0 0 0 0,35-6 1 0,-24 6-54 15,0 0 0-15,-5 0 0 0,5 9 0 0,0-1 35 0,-6 0 0 16,1-8 1-16,-1 11 0 15,-5-5-37-15,0 5 1 0,0-5-1 0,-5 13 1 0,-6 9 6 16</inkml:trace>
  <inkml:trace contextRef="#ctx0" brushRef="#br0" timeOffset="62875.57">23601 8536 1532 0,'0'0'0'16,"0"0"0"-16,0 0 0 15,0 0 12-15,0 0-1 0,27-2 0 0,-5-18 10 16,11-8-9-16,0 3 90 0,65-67 0 15,-76 70-28-15,14-9 1 16,-31 26-67-16,-7 5 1 16,-1 0-9-16,-8 11 0 0,11-6 0 15,0 1 0-15,-19 36 0 0,-9 11 0 0,7-6 0 16,4-14 0-16,6-5 0 0,6-3-7 0,-1-14 2 16,6 6-1-16,0-6 0 0,0 0 2 0,-5 3-1 0,-1-8 1 15,12 0-1-15,-6-1-8 0,0 6-1 0,0-5 1 16,5-3 0-16,1 2 4 0,-1 1 1 0,-5-3 0 15,6-1 0-15,-1 4 4 0,1-6-1 0,-6 0 1 0,0 0 0 16,5 0 1-16,1 0-1 0,-6 0 1 0,0-6 0 16,5 4 2-16,1-1-1 0,-1 0 1 0</inkml:trace>
  <inkml:trace contextRef="#ctx0" brushRef="#br0" timeOffset="63089.83">23891 8572 1093 0,'3'0'0'0,"2"0"0"0,1 0 0 0,2 0 31 15,0 0 1-15,0 0 1 0,3 6 0 16,0 0-20-16,-5-1 2 0,-3 1-1 0,2 2 1 0,-2 3 36 0,-3 6 1 15,0-11 0-15,-8 10-1 0,-1-2-34 16,-2 3 0-16,-2 0 0 0,-12 5 1 0,-8 9 22 0,3-4 2 16,5-7-2-16,-2 2 2 0,-6 0-27 15,6-2 1-15,5 2 0 0,3-5 1 0,0 0-3 16,5-9 2-16,6-5 23 0,8 5-30 16,3-2 18-16,2-6 0 15,-5 0-27-15,11 0 0 0,11-9 19 0,5 4 1 16,3-4-1-16,36-16 2 0,2-2-11 15,-7 1 1-15,-7 10-1 0,-4-4 1 0,-12 6 10 0,-2 0 2 16,-1 3-2-16</inkml:trace>
  <inkml:trace contextRef="#ctx0" brushRef="#br0" timeOffset="63460.63">24058 8166 1721 0,'0'0'0'0,"0"0"0"0,0 0 0 0,0 0 45 16,6 47 0-16,-1-19 0 0,17 89 11 16,-11-72-45-16,-3-4 0 0,0 7 0 0,3-9 51 0,0-3 1 15,-5-3-1-15,-4-2 1 0,1-9-47 0,0 1 2 0,-3 2 0 16,0-3 0-16,5 0 10 0,-2-2 0 0,0-4 0 15,-6-2 0-15,6 0-15 0,0 0 0 0,-3-8 1 16</inkml:trace>
  <inkml:trace contextRef="#ctx0" brushRef="#br0" timeOffset="63915.33">24135 8074 1746 0,'0'0'0'0,"0"0"0"0,35-31 0 16,-18 20 39-16,-6-6 0 0,0 9 0 15,5-14 1-15,9-3-25 0,-1 8 1 0,4 0 0 0,-1-5 0 16,0 3 37-16,1 2 2 0,-1 0 0 0,3 6 0 16,0 3-38-16,-5 2 1 0,0 1-1 0,-1-1 1 15,4 6 12-15,-1 0 2 0,-5 0-1 0,-6-6 1 16,6 12-19-16,-5-3 2 0,2 2-2 0,-6 4 2 15,-2-1-1-15,-2-2 2 0,-1 5-1 0,-3 0 0 0,4 0-6 16,-1-5 0-16,-3 5 0 0,3 8 0 0,3 4 7 16,0 2 0-16,-2-3-1 0,-4 6 2 15,3 2-8-15,0-7 1 0,-2 2-1 0,-6 14 1 0,5-9-7 0,4 4-1 16,2-6 6-16,-11 102-6 16,10-68-2-16,-4-7 0 0,5-4 23 0,5-15 1 15,-5-3 0-15,-11-2 0 0,6-3-13 0,-1-3 2 0,6 3-1 16,-11-3 1-16,6-3-12 0,-1 0 0 0,-2 3 0 15,-3 9 1-15,3 2-1 0,2-3 0 16,-2-8 9-16,-14 73-2 16,8-70 28-16,-13 36 1 15,5-50 8-15,-22 8 1 16,16-16 0-16,-51 10 0 16,38-16-5-16</inkml:trace>
  <inkml:trace contextRef="#ctx0" brushRef="#br0" timeOffset="64320.45">24209 8305 1683 0,'0'0'0'0,"0"0"0"0,11-42 0 16,-6 31 54-16,0 6 0 0,-2 10 67 15,14 23-109-15,-15-14 115 16,9 19 0-16,-5-13-127 0,-3 19 0 15,2-6 41-15,0-2 2 0,-2-14-1 0,-6-1 1 16,1-2-27-16,2-3 0 0,0-5-1 0,0-6 2 0,0 6-14 16,0-6 2-16,0 0-2 0,0 0 2 0,0 0-3 15,0 0 1-15,0 0 1 0,0-6-1 0,0 6-3 0,2-6 0 16,7-5 0-16,2-42 0 16,-11 28-8-16,16-53 2 15,-5 42 6-15,0 3 0 16,0 8-12-16,0 2 1 0,0 7 0 15,5 2 0-15,-2-3 3 0,-3 6 1 16,0 0-1-16,0 2 1 0,0 7-6 0,-3 2 1 0,0 0-1 16,6 0 1-16,-3 0 4 0,-6 0 0 0,1 0 0 0,-1 8 1 15,-2 6-9-15,0 3 1 0,-3 5-24 0,-17 61 31 16,6-55 8-16,-30 59-3 0,28-62 1 0,2-3-2 16,-3-5 2-16,0-3 0 15,3 2-1-15,6 1 1 0,-6-6 0 0,0 0 1 16,5-2 1-16</inkml:trace>
  <inkml:trace contextRef="#ctx0" brushRef="#br0" timeOffset="64474.07">24225 8678 1356 0,'0'0'0'0,"5"11"40"16,1 1 0-16,-1-1-1 0,1-6 2 15,-3 4-26-15,-1-4 1 0,1-2 0 0,-3 3-1 0,0-1 44 0,0-2-1 16,0 3 0-16,3-6 1 0,2 0-42 16,-2 0 1-16,-3 0 0 0</inkml:trace>
  <inkml:trace contextRef="#ctx0" brushRef="#br0" timeOffset="64707.5">24362 8614 1192 0,'0'-3'0'16,"0"1"0"-16,16-4 0 0,3-2 34 0,3-3 0 15,-3-1-1-15,3-4 2 0,3-1-20 0,0 9-1 0,2 2 1 16,-2 1 86-16,-3 5-14 0,-1 5-87 16,-4 1 0-16,-1 5 41 0,1-3-1 0,-12 3 1 15,-5 0-1-15,0 1-24 0,-5-7-1 0,5 4 1 16,-17 2 0-16,1 11 7 0,5-5 1 0,-11-1 0 16,0 4 0-16,3-9-12 15,3-5 0-15,5 5 0 0,0 0 1 0,0-6 5 16,2 1 1-16,4-3 0 0,-3 0 0 0,0-3-9 0,2 0 0 15</inkml:trace>
  <inkml:trace contextRef="#ctx0" brushRef="#br0" timeOffset="65093.83">24480 8637 1419 0,'0'0'0'0,"0"0"0"0,0 0 0 16,0 0 42-16,0 0 0 0,0 5 1 0,0 1 0 16,-3 5-28-16,0-8 1 0,3-1 0 0,3 4 0 15,0 0 9-15,-3-4 1 0,-3 4-1 0,0 5 0 16,0 0-12-16,1-5-1 0,-1-1 1 0,0 1 0 15,3-6-2-15,0 3 0 0,-3 2 1 0,1 1-1 0,-1-3-4 16,0-3 0-16,3 0 0 0,0 2 1 0,0 4-5 16,0 0 2-16,0-6-2 0,0 0 2 0,0 0-3 15,0 0 1-15,0 0 1 0,0 5-1 0,0 1-1 0,0 5 1 16,0-6-1-16,0 7 0 0,0-1-1 16,0-6 1-16,0 4 1 0,0-4-1 0,0-5-1 15,0 6 0-15,0-6 0 0,6 0 2 0,2 0-2 16,0 0 0-16,0 0 0 0,3-6 1 0,0 1-1 0,-3 5 0 15,1 0 1-15,-1-6-1 0,0 0 0 16,-3 4 0-16,-2-1 0 0,0 0 0 0,-3 3 4 0,0 0 0 16,0 0 1-16,-8 3-1 0,-3 5-1 0,0 6 0 0,0-3 0 15,-14 12 0-15,-2 7 6 0,2-2 1 16,9-8 19-16,-14 30-24 16,19-42 39-16,5 20 1 15,1-23 21-15,5 1 0 16,0 0-4-16,11-12 1 15,0 6-8-15,49-25 0 16,-30 5-56-16,8-5 0 0,6 0 18 0,0 3 1 0,-11 5-1 16</inkml:trace>
  <inkml:trace contextRef="#ctx1" brushRef="#br0" timeOffset="10495.55">2573 15715 0</inkml:trace>
  <inkml:trace contextRef="#ctx0" brushRef="#br0" timeOffset="66413.38">25276 8659 1419 0,'0'0'0'0,"0"0"58"0,0 0 1 0,30 19-1 0,-22-13 0 0,1-1-41 15,-1 1 1-15,-3 0 0 0,-2 5 0 0,2 3 63 0,1 2 1 16,-3 1 0-16,-1 0 0 0,1 8-64 16,0-3 0-16,0-5 0 0</inkml:trace>
  <inkml:trace contextRef="#ctx0" brushRef="#br0" timeOffset="67216.89">25760 7990 1394 0,'0'0'0'0,"0"0"0"0,0 0 0 16,0 0 31-16,0 0-1 0,0 0 0 0,0 0 1 15,39-11-18-15,-26 11 1 0,-2-5-1 0,22-9 2 0,14-3 44 16,2 0 2-16,-2 6-2 0,-9-5 2 16,0 7-44-16,-5 4 1 0,-6-1-1 0,1-5 1 0,-1 0 24 15,-5 5-1-15,-6 1 1 0,-7 5 0 16,-1-6-27-16,-5 0 1 0,-1 6 0 0,1 0 0 0,-3 0-4 16,0 0 0-16,0 6 0 0,-3 0 1 0,-2-6-7 15,2 5 2-15,3-5 0 0,-14 11 0 0,-10 0-5 16,-4 3 1-16,1 3-1 0,-11 0 0 0,8 0 0 15,8-6 0-15,0 8-1 0,0-2 2 16,6-6-3-16,5 0 1 0,0 0 0 0,-3 9 1 0,6 2-2 16,2-8 1-16,1 0-1 0,-1 5 1 0,-2 4-1 15,0-12 1-15,0 6-1 0,-3 8 0 0,-6 5 0 16,1 4 0-16,-1-12 0 0,7 3 0 0,-1-3-1 0,0-5 1 16,0-6 1-16,2 3-1 0,1-3-1 0,0-5 1 0,5-1-1 15,3 1 1-15,3-6-1 0,-3 5 1 0,0-5-1 16,0-5 1-16,0 5-1 0,0-6 1 0,3 6-1 15,21-16 1-15,12-9-1 0,2-3 1 16,3-6 1-16,-8 9-1 0,-5 3-1 0,-1 5 1 0,-5 3 0 16,-6-2 0-16,3 4 0 0,-2 7 1 0,-3-6 1 15,-9 5-1-15,0 6-1 0,-2 0 1 0,0 0-1 16,0 0 2-16,-6 0-1 0,0 0 1 0,0 0 0 0,1 0 0 16,-1 3-1-16,0 3 0 0,1 2 1 15,-12 3-1-15,-3 6 0 0,4-3 0 0,-4 0 1 0,-5 5 0 16,1-2-2-16,4-3 1 0,9 2 1 15,-6 7-1-15,-2-7-1 0,2 7 1 0,0-4 0 0,-2 9 1 16,-3 3-2-16,0-3 1 0,0-6-1 0,-1 3 1 16,1-3 0-16,0-2-1 0,0 2 0 0,-3 0 1 15,6-8-1-15,10-6 0 0,-5 6 0 0,0 9 2 16,3-7-2-16,5-2 0 0,6-3 0 0,0-5 0 16,-3 0 0-16,0-6 0 0,0 5 1 0,5-10-1 15,6 5-1-15,0 0 1 0,-5 0 0 0,21-12 0 16,6-13-1-16,2-2 1 0,-5-4 0 0,9 9 0 0,-1 10-1 0,-5-4 1 15,-3-6-1-15,-8-4 2 0,5 1-2 0,-5 9 1 16,-3 5-1-16</inkml:trace>
  <inkml:trace contextRef="#ctx0" brushRef="#br0" timeOffset="67373.8">26215 8339 1444 0,'0'0'0'0,"0"0"0"15,3 0 0-15,2 0 54 0,0 0-1 0,-2 0 1 16,3 0 0-16,-1 0-37 0,-2 0 1 0,0 0-1 15,-3 0 1-15,0 0 49 0,0 0 2 0,0 0-1 16,0 2 0-16,0 4-50 0,0-1 0 0,0 1 0 16,0 0 0-16,0-1 16 0,0 6 0 0</inkml:trace>
  <inkml:trace contextRef="#ctx0" brushRef="#br0" timeOffset="67683.13">26196 8531 1269 0,'0'0'0'0,"0"5"0"0,-3 9 0 16,3 8 26-16,3-5-1 0,2 0 1 15,-2 2 1-15,0 4-15 0,-1 2 1 0,1 3-1 16,0-1 2-16,2 10 39 0,1-7 2 0,-9-2 0 0,0 0 0 16,1 3-38-16,-1-15 1 0,0 7-1 0,-5 2 73 15,2 3-17-15,6-3-73 0,-13-3 0 0,4-5 33 16,4-12 1-16,-1-5 0 0,-2 0 1 16,3 0-21-16,2-5 1 0,0 5-1 15,-8-12 20-15,11 12-14 0,0 0 0 16,-2 0 10-16,2 0-22 0,0 0 1 0,0 0 2 0,0 0-7 15,0 0 2-15,0 0-1 0,0 0 1 16,0 0-3-16,0 0 2 0,0 0-2 0,0 0 2 0,0 0 2 0,0 0 2 16,0 0-1-16,-80-64 1 0,-2-5-3 15,19 27-1-15,25 20 1 0,5 16 0 0,11 12 4 16,11 5 0-16,6 0 0 0,2 3 0 0,0 8-4 16,1-5 0-16,-4 0 1 0,-8 66 8 0,14-55-7 15,-11-8-1-15,6-15 1 0,5-5-2 0,0 0 1 0,0 0-1 16,5-3 11-16,6-2-7 0</inkml:trace>
  <inkml:trace contextRef="#ctx0" brushRef="#br0" timeOffset="67782.75">26319 8804 1042 0,'0'0'0'0,"0"0"0"0,0 0 0 16,0 0 16-16,0 0 1 0</inkml:trace>
  <inkml:trace contextRef="#ctx0" brushRef="#br0" timeOffset="68390.77">26702 8107 1369 0,'0'0'0'16,"0"0"0"-16,0 0 0 0,0 0 5 15,0 0 2-15,0 0-1 0,0 0 0 0,0 0-1 0,0 0-1 16,0 0 1-16,0 0-1 0,0 0 10 0,0 0 0 16,0 0 1-16,0 0-1 0,0 0-6 0,0 0 1 15,-6 42 0-15,-2-20 0 0,0 6 19 0,0 3 1 16,-3-9 0-16,-6 6 0 0,1 3-16 0,5-15 1 0,6 4-1 16,-6-3 1-16,0-1 4 0,0-5 1 0,11-5 0 15,0 2 0-15,0-2-9 0,0-3 0 0,0 0 0 16,0-1 1-16,0-2 12 0,0 0-1 0,0 0 1 15,0 0 0-15,0 0-12 0,0 0 2 0,0 0-2 16,5-2 1-16,1-1-9 0,5 3 0 0,-6 0 0 16,1-3 1-16,5 0-2 0,0 0 0 0,-6 1 0 15,0-1 2-15,-2 3 5 0,0 0 1 0,-3 0-1 16,0 0 1-16,0 0-4 0,0 0 0 0,0 0 0 16,-3 3 1-16,0 5 7 0,1 0 1 0,-1 1-1 15,-13 13 2-15,-6 3-7 0,0 3 0 0,5-6 0 16,6 3 0-16,0 3 7 0,6-17-1 0,2-5 1 15,1-6 1-15,2 0-8 0,0 0 0 0,0 0 0 0,0 0 1 16,0 0 7-16,0 0 1 0,0 0 0 0,0 0 0 16,0 0-8-16,0 0 0 0,0 0 0 0,5 0 0 15,6-6 2-15,5 6 2 0,1-5-1 0,-1 5 1 16,6-6-6-16,-5 6 0 0,-7-6-1 0,-4 6 2 0,-3 0 0 16,-1 0 1-16,4 0-1 0,-1 0 2 15,-2 6-6-15,-3 0 2 0,0-1 0 0,-3 1-1 0,1 5 0 16,-1-3 0-16,0 3-1 0,-5 6 1 15,0 0-3-15,0 0 2 0,-1-4-1 0,1 4 1 0,3 0-2 0,5-9 1 16,0-2 1-16,0-3-1 0,-6-1 0 16,6 1-1-16,0 0 1 0,0-3-1 0,0-3 0 15,0 0 1-15,0 1-1 0,11-15 1 16,11-5-1-16,0-15 0 0</inkml:trace>
  <inkml:trace contextRef="#ctx0" brushRef="#br0" timeOffset="68558.55">26765 7943 1646 0,'0'0'0'0,"0"0"0"15,0 0 0-15,0 0 49 0,0 0 1 0,0 0-1 16,0 0 1-16,0 0-33 0,0 0 0 0,0 0 0 16,0 0 0-16,0 0 48 0,0 0 1 0,0 0-1 15,0 0 1-15,0 0-48 0,0 0 0 0,0 0 0 16</inkml:trace>
  <inkml:trace contextRef="#ctx0" brushRef="#br0" timeOffset="69010.46">26727 8263 1381 0,'0'0'0'0,"0"0"0"0,0 0 0 0,0 0 48 16,0 0 0-16,0 0 1 0,35-22 0 15,-5 11-32-15,6 0 0 0,-9-3 0 0,6-14-1 0,3 3 40 16,-12 8 1-16,-2-5-1 0,-5 5 1 0,-4-2-40 15,1 13 1-15,0-5-1 0,-6 5 1 0,-5 6 19 16,-1 0 0-16,1 0 0 0,-3 0 1 16,0 0-24-16,0 6 2 0,0 0-1 0,-5 8 0 15,-1 8 4-15,-2 0 2 0,-6 6-2 0,-10 19 1 16,-4 1-10-16,4-9 1 0,2-3 0 0,3 0 1 0,2-8 0 0,6 0 2 16,0 2-2-16,-11-5 1 0,9 3-5 0,2-11 0 15,0 3 0-15,-3 7 1 0,6-10-5 0,5-6 1 0,0-5-1 16,-2-3 1-16,2-1-2 15,3 1 1-15,0-3-1 0,0 0 0 0,0 0 2 0,0 0 0 16,0 0 0-16,8-5 0 0,12 2-1 16,1-8 0-16,1-1 0 0,22-15 0 0,-3-4 1 15,-3-2-1-15,-13 8 1 0,-6-3 0 0,-2 8-1 16,-6 3-1-16,-6 1 0 0,3-7 2 0,-2 10-1 0,-3 7 1 0,2-5-1 16,-2 5 2-16,-3 1-3 0,0 5 1 0,0 0-1 15,0-6 2-15,0 6-2 0,0 0 0 0,0 0 1 0,-3 6-1 16,0-6-1-16,1 0 2 0,-1 0-2 0,0 5 1 15,0 12-1-15,1-3 1 0,-4 3-1 16,1 5 1-16,-1 3-2 0,3 3 2 0,1-11-1 16,-1-1 0-16,3-2-4 0,0-3 1 0,0-5-1 15,0 5 0-15,0-5 0 0,-3-1 1 0,0 1 0 0</inkml:trace>
  <inkml:trace contextRef="#ctx0" brushRef="#br0" timeOffset="69190.52">26828 8689 1381 0,'0'0'0'0,"0"0"0"0,0 0 0 0,-8 28 48 0,5-19 0 16,-3 2 1-16,1 0 0 0,-1 0-32 0,1 0 0 16,2 6 0-16,1-3-1 0,-1 3 55 0,0-6 0 15,0-6-1-15,1-5 2 0,2 6-54 0,0-6 0 16,-3 5 0-16</inkml:trace>
  <inkml:trace contextRef="#ctx0" brushRef="#br0" timeOffset="69412.67">26967 8637 1620 0,'0'0'0'0,"0"0"0"15,0 0 0-15,0 0 48 0,0 0 0 0,0 0 1 16,0 33 0-16,0-19-32 0,0 3 0 0,0-6 0 0,3 0-1 15,3 6 55-15,-1-3 0 0,-5 2 0 0,6 1-1 16,-1 2-52-16,1-2 0 0,-1-6 0 0,6 6 0 16,0-11 28-16,-3-1 0 0,0 1 0 0,9-1 0 15,2-2-30-15,-3-3 1 0,1-3-1 16,10-8 1-16,6-6 8 0,0 1 0 0,-3-12-1 16,8 3 2-16,3 8-14 0,-8-5 1 0,-3 2-1 15,9-2 2-15,-1-3 4 0,-8 3 0 0</inkml:trace>
  <inkml:trace contextRef="#ctx0" brushRef="#br0" timeOffset="69965.89">27493 7990 1834 0,'0'0'0'0,"0"0"0"0,0 0 0 0,0 0 43 0,0 0 0 16,0 0-1-16,0 0 1 0,0 0-27 0,30 25-1 0,-25-22 1 15,1 3 1-15,-1 2 41 0,-2-8 1 0,0 6-1 16,0-1 1-16,-1-5-42 0,-2 6 1 0</inkml:trace>
  <inkml:trace contextRef="#ctx0" brushRef="#br0" timeOffset="70100.75">27277 8294 1332 0,'0'0'0'0,"0"0"0"16,22-31 0-16,19 4 53 0,2 1 1 0,-2 4 0 0,-8 5 0 16,-5-2-37-16,-1 8 1 0</inkml:trace>
  <inkml:trace contextRef="#ctx0" brushRef="#br0" timeOffset="70292.91">27463 8417 1255 0,'0'0'0'0,"0"0"0"0,0 0 0 0,0 0 45 0,0 0 1 16,0 0-1-16,-11 27 1 0,11-27-30 15,0 0 1-15,0 0-1 0,0 0 1 0,0 0 18 0,0 0 1 16,0 0 0-16,0 0 0 0,0 0-22 16,0 0 1-16</inkml:trace>
  <inkml:trace contextRef="#ctx0" brushRef="#br0" timeOffset="70646.96">27586 8269 967 0,'0'0'0'0,"0"0"0"0,0 0 0 0,0 0 21 16,0 0 2-16,0 0-1 0,0 0 0 0,30 0-10 0,-24 3-1 0,-6-1 0 15,-3 10 1-15,0 7 24 0,0-2 1 0,1-6-1 16,-9 25 1-16,-9 3-22 0,1 3 1 0,3-14-2 16,5-3 2-16,0-3 11 0,0-11 0 0,3 3 0 0,-6 3 1 15,3-6-16-15,6-5 2 0,5-1-2 16,0-5 1-16,0 6 3 0,0-6 0 0,0 0 0 0,0 0 0 15,0 0-7-15,0 0 0 0,0 0 0 0,0 0 1 16,0 0 2-16,0 0-1 0,0 0 0 0,0 0 1 16,0-6-5-16,0 6 1 0,2-5-1 0,7 5 1 15,2-6-5-15,-3 6 1 0,-3 0 0 0,1 0 0 16,-1 0-1-16,1 0 0 0,-4 6 0 0,7 5 1 16,2 0 0-16,0-3 1 0,-3 3-1 0,0 6 2 15,3 3-3-15,0 2 0 0,-6-11 1 0,-2 6 0 16,0-6 1-16,0-6-1 0,-1 4 1 0,1-1-1 15,0 1 0-15,-3-9-1 0,-3 5 0 0,3 1 1 0,0-1-2 16,0-5 1-16,0 6 1 0,-3-6-1 16,1 5-1-16,-1-5 1 0,0 0-1 0,-2 6 1 0,-1-3 1 15,1 0 0-15,2-3 1 0,-5-3-1 0,-6 0-1 16,0 3 1-16,1-6-1 0,-6-5 1 0,-1 0 2 0,4-3 2 16</inkml:trace>
  <inkml:trace contextRef="#ctx0" brushRef="#br0" timeOffset="70807.02">27351 8637 1155 0,'0'0'0'0,"0"0"0"16,0 0 0-16,0 11 32 0,0 0 0 0,-3 0 1 16,-3 8-1-16,4-2-18 0,-1 3 0 0,-3-6 1 15,-5 5 0-15,3-2 23 0,6-6 0 0,-1-5 0 16,0 2 0-16,-2 3-23 0,-1 0 1 0,3-5-1 16,3-6 1-16,0 0 6 0,-2 0 2 0,2 0-2 15</inkml:trace>
  <inkml:trace contextRef="#ctx0" brushRef="#br0" timeOffset="70941.17">27575 8567 1168 0,'0'0'0'0,"0"0"0"0,0 0 0 16,0 0 21-16,0 0 0 0,0 0 1 15,30 0-1-15,-22 0-10 0,1 0 0 0,-4 0 1 0,0-6-1 16,1 6 35-16,-1-5 1 0,-2 5 0 0</inkml:trace>
  <inkml:trace contextRef="#ctx0" brushRef="#br0" timeOffset="71129.55">27739 8369 1231 0,'8'-11'0'0,"44"-36"30"0,-5 5 1 15,-6 3 0-15,-3 17 0 0,-8 2-18 0,-8 3 2 16,0 4-1-16,-5 7 0 0,-1 0 32 0,-8 1 0 0,-5 5 0 16,0 0 0-16,-3 0-30 0,0 0 1 15,-3 0 0-15</inkml:trace>
  <inkml:trace contextRef="#ctx0" brushRef="#br0" timeOffset="71341.99">27841 8021 1255 0,'0'0'0'0,"0"0"0"15,0 28 0-15,-3-3 20 0,0 3 1 16,-2 0-1-16,-6 25 1 0,2 5-11 0,4-5 1 0,-3-3 1 0,2 6-1 16,4 0 39-16,-1-15 1 0,0-2-1 0,0 3 1 15,-2-9-34-15,-1-2 0 0,1-3-1 0,5 8 2 16,0-8 46-16,-3-3 1 0,0-3-1 0,6 1 1 15,-3 2-47-15,-5-14 0 16,2 0 0-16,8-5 0 0,-2-1 23 0,0-2-1 0,0-3 0 16</inkml:trace>
  <inkml:trace contextRef="#ctx0" brushRef="#br0" timeOffset="71657.25">27950 8397 1344 0,'0'0'0'15,"0"0"0"-15,0 0 0 0,0 36 78 16,0-19 1-16,0 0 0 0,5 8 0 0,1 8-61 0,-6 3 0 16,0-8 0-16,5 3 0 0,1 8 42 0,-1-14-1 15,1-3 0-15,5 0 2 0,0 4-44 16,-6-4 1-16,1-3 0 0,7 4 0 0,1-7 14 0,0-10 2 0,2-1 0 16,1 1-1-16,-1 0-19 0,-2-6 0 15,2 0 1-15,6-6 0 0,11-5 9 0,0-6 1 16,-3 0 0-16,-3-2-1 0,1-3-11 15,-7 5-1-15,4-3 0 0,-9 4 1 0,1-1 5 16,-3 0 1-16,-1 1-1 0,-5-4 1 0,-5 3-9 0,0 3 0 16,-3 1 0-16,-8-7 1 0,2 3-7 0,4-8 0 0,-4 3-1 15,-19-31 2-15,-2-3-3 0,0 3 2 0</inkml:trace>
  <inkml:trace contextRef="#ctx0" brushRef="#br0" timeOffset="71746.7">28054 7926 1821 0,'0'0'0'0,"0"0"0"0,0 0 0 15,0 0 75-15,0 0 1 0,0 0 1 0,0 0-1 16,0 0-58-16,25 28 0 0,-23-22 0 0,7 2 0 0,2 9 58 16,2 0 1-16,4-1 0 0,5 15 0 0,5 5-59 15,0-2 0-15,-2-7 0 0</inkml:trace>
  <inkml:trace contextRef="#ctx0" brushRef="#br0" timeOffset="72213.52">28519 7846 1771 0,'0'0'0'0,"0"0"0"0,0 0 0 16,0 0 53-16,33 0 0 0,-33 0 0 16,6 5-1-16,-1 1-35 0,1-1 0 0,-1-5 0 0,6 11 1 0,-3 6 42 15,0 3 1-15,1-9 0 0,-1 14-1 16,-3 8-43-16,-2-5 1 0,-3 3 0 0,-5-9 0 16,2 0 17-16,3-2 1 0,-3-3-2 0,-5 5 2 15,2-3-21-15,4-2 0 0,2 0-1 0,-6-6 2 0,3-3-3 16,3-2 1-16,0-1-1 0,-2 1 1 0,2-6-6 15,0 6-1-15</inkml:trace>
  <inkml:trace contextRef="#ctx0" brushRef="#br0" timeOffset="72403.73">28467 8160 1721 0,'0'0'0'0,"0"0"0"16,0 0 0-16,3-2 36 0,2-1 0 0,1 3 0 15,2-6 0-15,9-2-22 0,2 2 1 0,-3-5-1 16,12-6 2-16,7-8 42 0,-2 9 2 0,-6-1-2 16,-2 11 2-16,-3-5-43 0,-8 0 1 0,-6 5-1 0,-6 6 1 15,1 0 0-15,0 0 1 0,0 0-1 16</inkml:trace>
  <inkml:trace contextRef="#ctx0" brushRef="#br0" timeOffset="72917.77">28298 8531 1306 0,'0'0'0'0,"0"0"0"0,0 0 0 0,0 0 31 0,0 0 1 0,0 0-1 0,0 0 0 16,32 14-17-16,-21-17 0 0,0 0 0 0,17-11 1 15,10-8 29-15,3-9 2 0,-3 3-1 0,1 3 1 0,-6 9-30 16,-3-1 1-16,2 0 0 0,-1-5 0 0,-10 11 7 0,-7 8 2 16,3 3-1-16,-4 0 1 0,-5 0-14 15,-5 0 0-15,0 3 1 0,-3 2 0 0,-3 4-7 0,0-1 0 16,1-2 0-16,-15 10 1 15,-5 9-3-15,6 3 1 0,0 0-1 0,-6-8 1 16,5 2 0-16,6-5 1 0,0 2 0 0,-2-8-1 16,4 0-2-16,4-5 2 0,5 5-1 0,0 9 1 0,0 2-2 15,0-5 1-15,0-1-1 0,0-2 0 0,0-3 0 16,11-5 0-16,-3-1-1 0,9 1 2 0,-4 0-2 16,1-6 0-16,2 5 0 0,6-5 1 0,-3 0-2 15,1 0 1-15,-1 0 0 0,-3 0 0 0,1 0 2 0,-4 0 0 0,-2 0 1 16,-5 0-1-16,-1 0 0 0,1 0-1 0,-1 0 0 15,-5 6 1-15,6-1-2 0,-6-5 1 0,0 0 1 16,-11 0-1-16,0 9-1 0,2-1 1 0,4-5-1 16,-6 5 1-16,-8 6-1 0,-3 3 2 0,0-12-1 15,-8 7 1-15,-3 1-2 0,3-1 0 16,3-1 0-16,-3-6 1 0,8 1 4 16,-3-1 1-16,3 7 0 0,-2-4 0 0,7 0-4 15,9 1 2-15,0-4 0 0,-1-5-1 16,4 0 6-16,5 6 2 0,0-6-2 0,-3 0 1 15,3 0-5-15,0 0 1 0,0 0 0 0,6 0 0 16,7 0 5-16,4 0 1 0,-1 0-1 0,34-11 1 0,18-3-7 0,0-3 1 0,6 0 0 0,0-5 1 16,0 8 5-16,-3 6 0 0,-2-1 1 0,-6-7-1 15,-3 10-6-15,-16-5 1 0,2-3 0 0,-5 3 0 0,-2 0 11 16,-7 5 1-16,-2 1-1 0,-2-1 0 0,-6 6-10 16,-6-6 1-16,-2 1 0 0,-3 5 1 0,-6 0 6 0,-5 0 1 15</inkml:trace>
  <inkml:trace contextRef="#ctx0" brushRef="#br0" timeOffset="73202.88">28629 8428 1733 0,'0'0'0'0,"0"0"0"16,0 0 0-16,30-6 38 0,-19 3 2 0,5 1-2 15,23-12 1-15,13-3-24 0,5-5 0 0,-5-3 1 16,-8 8 0-16,-3-5 38 0,0 5 1 0,-3-3 0 0,-8-2 0 16,0 3-38-16,-8 5 0 0,-11 0 0 15,3 3 1-15,-3-1 1 0,-6 7 2 0,1 5-2 0,-6-6 1 16,-3 4-10-16,3 2 1 0,3 0 0 15</inkml:trace>
  <inkml:trace contextRef="#ctx0" brushRef="#br0" timeOffset="73400.97">28976 8283 1306 0,'-2'5'0'0,"-7"12"0"0,-7 0 0 0,8 0 21 16,2 2 1-16,1 3 0 0,-6 1 0 0,0 2-11 16,3-3 1-16,-1 0-1 0,-4 3 1 0,7-2 28 0,6-4 0 15,0 3 0-15,-5 6 1 16,5-6-26-16,3-2 1 0,-1-3 0 0,-4-3 0 0,-1 0 11 0,3-6-1 15,0-3 1-15,5 1 1 16,1 0-15-16,-3-1 0 0,2-5 0 0,3 0 0 16,3-5 7-16,-3 5 2 0,-2-6-1 0,8-5 0 15,7-9-10-15,-1 4 1 0,-4-7-1 0,-2-2 0 0,-1 3 7 16,-2 0 0-16,-2-3 0 0,-7-3 0 16,1-6-8-16,-3 9 0 0,-3-8 0 0</inkml:trace>
  <inkml:trace contextRef="#ctx0" brushRef="#br0" timeOffset="73634.82">28949 7818 1293 0,'0'0'0'0,"0"0"0"16,0 0 0-16,0 0 48 0,0 0-1 0,0 0 0 16,0 0 0-16,0 0-31 0,30 44 0 0,-24-33 1 15,2 26 0-15,5 10 48 0,1 6 1 0,0 3 0 16,-6 2 0-16,3 1-48 0,0-6 0 0,-3-3 0 0,-2 3 0 16,5-1 22-16,-1-4 1 0,7-6 0 0,-12 8 0 15,1-9-25-15,-1-7 0 0,1-9 0 0,-1 3 0 16,6-3 17-16,0-3 1 0,-3-5-2 15,1 0 2-15,-1-3-21 0,0-3 2 0,0 0-1 16,-5-11 1-16,2 5 20 0,1-5 0 0,-3-5-1 0,5-1 1 16,0 1-20-16,-2-1-1 0,-4 1 1 0,4-7 1 15,2 1-14-15,0 3 0 0,-2-9 0 0,-1 0 2 16,-2-8-3-16,-3 3 1 0</inkml:trace>
  <inkml:trace contextRef="#ctx0" brushRef="#br0" timeOffset="73835.64">29193 8102 1494 0,'0'0'0'16,"0"0"0"-16,0 0 0 0,0 0 88 0,-11 44-1 16,8-19 1-16,0 23-1 0,-2 10-70 0,2-2 1 15,3-3 0-15,-3 0 0 0,0-9 52 0,-2-2 0 16,-1 0 1-16,-2 0 0 0,3-3-53 0,5-9 0 0,-11 4 0 16,0-6 0-16,0 2 20 0,11-7 1 15,-6 2-1-15,1-14 1 0,0 0-23 16,-1 0 0-16,6-11 0 0,-3 0-1 0,3 0-2 0,0 0 0 15</inkml:trace>
  <inkml:trace contextRef="#ctx0" brushRef="#br0" timeOffset="73968.62">29187 7963 1646 0,'0'0'0'0,"0"0"0"0,0 0 0 15,0 0 47-15,0 0 0 0,27 11 0 0,-24-6 0 16,3 6-31-16,-1-5 1 0,1 0 0 0,10 16-1 15,3 14 46-15,0 0 0 0,-5 3 0 0,0-8-1 16,-3-9-44-16,-3-2 1 0</inkml:trace>
  <inkml:trace contextRef="#ctx0" brushRef="#br0" timeOffset="74569.57">29362 8027 1281 0,'0'0'0'0,"0"0"81"0,41 0 1 0,-30-3 0 0,19-3 0 16,17 1-64-16,2-1 0 0,0-5-1 0,-2 0 1 15,-3 0 53-15,-11 5 0 0,-3-11 0 0,0-2 0 16,-3 8-53-16,-5 0 0 0,-6 0 0 16,-2-1 0-16,-6 4 21 0,-2 8 1 0,-1 0-1 15,-2 0 1-15,0 0-24 0,0 0 0 0,-3 0 0 16,0 0-1-16,0 0 1 0,0 0 0 0,0 0-1 0,-9 8 1 15,-2 15-7-15,-2-1 0 0,-4 3 0 0,-13 14 1 0,-3 8-2 0,9-8 1 16,5 3 0-16,-3 0 0 0,0 2-3 16,5-2-1-16,-2 6 1 0,-5-9 0 0,2 8-2 0,5-11 0 15,-2 3 0-15,-6-3 0 0,4-2-2 0,1-9 2 16,1 8-1-16,3-8 1 0,-1 3-2 0,1-11 1 16,2 2 0-16,3 4 1 0,6-1-2 0,5-11 0 15,-6-3 1-15,1-5 0 0,-1-3-1 0,6 0 0 16,0 0 1-16,6-3-1 0,-1 1-1 0,1-1 1 0,-6 0-1 15</inkml:trace>
  <inkml:trace contextRef="#ctx0" brushRef="#br0" timeOffset="74790.47">29674 8456 1532 0,'0'0'0'0,"0"0"0"15,0 0 0-15,17 52 42 16,-12-21 1-16,1 2-2 0,-1 1 2 0,-2 8-28 0,0-6 1 15,-3 3 0-15,-3-8 1 0,0 2 40 0,3 3 0 0,0-2 0 0,-5-9 2 16,5-9-42-16,5 1 1 0,-5-9 0 0,0-2-1 16,0-3 20-16,0 0 2 0,3-3-2 0,2-3 1 15,-2 0-24-15,-3 0 2 0,0 3 0 0</inkml:trace>
  <inkml:trace contextRef="#ctx0" brushRef="#br0" timeOffset="74919.59">29901 8444 1520 0,'0'0'0'0,"0"0"0"0,0 0 0 0,0 0 48 0,0 0 2 16,0 0-1-16,25 48 0 0,-6-1-32 15,-2 3 0-15,-6-19 0 0,5 2 0 0,-8-8 48 0,0-2 1 16,3-1-1-16,3-5 1 0,-6-3-48 0,-2-9 0 16,5 1 0-16,0-6 0 0,-6 5 21 0,-2-5 1 15,2-5-1-15</inkml:trace>
  <inkml:trace contextRef="#ctx0" brushRef="#br0" timeOffset="75292.12">30156 8258 1758 0,'0'0'0'0,"0"0"0"0,33-6 0 0,-11 1 39 0,0 5 1 0,-6 0-1 0,9-11 1 16,16-9-24-16,-3 3 0 0,-8 1-1 0,0-7 1 0,-2 7 37 0,-7 7 0 16,-1-2-1-16,-4 0 2 0,-5 5-37 0,0-5 0 15,-6 6 0-15,1 10 1 0,-1 1-7 16,-5-6 0-16,-5 0 0 0</inkml:trace>
  <inkml:trace contextRef="#ctx0" brushRef="#br0" timeOffset="75887.23">30038 8556 1231 0,'0'0'0'16,"0"0"0"-16,0 0 0 16,0 0 22-16,0 0 2 0,0 0-2 0,0 0 2 0,0 0-13 0,0 0 1 0,25 11 0 15,8-31 1-15,21-2 33 0,1-6 1 0,-6 3-1 16,-10 3 1-16,-1 5-31 0,-8-5 1 0,0 2-1 16,-5-2 1-16,-9 3 16 0,-2 5 1 0,0 5-2 15,-3 4 2-15,-6 5-21 0,-2 0 2 0,-3-6-1 0,0 6 1 16,0 0 2-16,0 0 0 0,0 0-1 15,-3 0 2-15,3 0-9 0,0-5 1 0,0 5 1 16,-8-6-1-16,-3 1 3 0,3-1 1 0,2 0-1 16,1 1 1-16,-3-1-7 0,-1 3 2 0,4 1-1 15,2-1 1-15,0 3-8 0,-2 0 2 0,2 0-1 16,1 0 0-16,2 0-1 0,0 0 1 0,0 0 0 0,0 0 0 16,0 3-1-16,0 2 0 0,0 1 0 0,0 11 0 15,0 5 0-15,2 6 1 0,4 2-1 0,-1 12 0 0,1 3-1 16,-4-15 1-16,1 4-1 0,0-4 1 15,2-7-1-15,-2-1 1 0,0-3-1 0,-3 9 1 16,0 3-1-16,0-3 1 0,0-6-1 0,0 3 2 16,0 3-2-16,0-9 0 0,3 4 0 0,-3-7 1 0,2-2-1 0,1-5 0 15,0-4 0-15,0 4 1 0,-3-4-1 16,0 1 0-16,0-12 0 0,0 6 1 0,0 0 0 0,0 0 1 16,0 0-1-16,2-11 2 0,4-3-2 15,-4-3 0-15,-2 6 0 0,-2-25 1 0,-1-3 8 0,0-3 0 16,-2-2 1-16,-6 8-1 0,3 5-5 0,2 3 2 15,-2-11 0-15,-6-3-1 0,9 12 12 0,5 2 1 16,0 6 1-16,-3-4-1 0,9 10-9 0,2-1 0 16,-3 9 0-16,-2 2 1 0,-3 6 9 0,0 0 2 15,0 0-1-15,0 6 0 0,0 2-9 0,0 3-1 16,0 0 0-16,-3 6 0 0,0 14 0 0,1 2 1 0,-6-2-1 16,-14 8 0-16,5-3-4 0,4-8 1 15,-1-3-2-15,-8 8 2 0,3-8-2 16,0 3 1-16,-1-8-1 0,-1 8 1 0,4-1-2 15,1-10-1-15,-1 8 1 0,4-8 0 0,7 0-4 0,3-9 2 0,-2-5-1 16,5 0 0-16,3-1-1 0,-1-2 1 0,-2 0-1 16,0-11 2-16,6 0-3 0,2 0 0 0,3 0 0 0,41-37 0 15,8-5 0-15,-5 9 0 0,-11-3 0 0,-6-1 0 16,-2 1-1-16,-9 2 1 0</inkml:trace>
  <inkml:trace contextRef="#ctx0" brushRef="#br0" timeOffset="76531.09">30764 7915 1470 0,'0'0'0'15,"0"0"0"-15,0 0 0 0,-9 31 49 0,4-14 0 0,-3-1 1 0,-3 12 0 0,-3-3-33 16,-2-3 0-16,2 4 0 0,3 1 0 0,0-10 3 0,0-6 0 16,0 0 0-16,-3 3 1 15,3-3-10-15,9-5 0 0,-1 0 0 0,0-1 0 16,1 6 4-16,-1-5 1 0,-3-6-2 0,4 0 2 0,2 0-7 15,0 0 0-15,-3 0 0 0,3 0 0 0,3 0-4 16,2-6 2-16,-2 6-1 0,5-5 0 0,6-6-1 0,2-1-1 16,-2-1 1-16,8-10-1 0,2 1 1 0,1 5 0 0,-3-5 0 15,-3 8 1-15,-3-3-3 0,1 12 1 0,-6-6 0 16,8 2 0-16,-5 1-3 0,-6 5 2 0,-3 3-2 16,-2 0 1-16,3 0-1 15,-1 0 0-15,-2 0 0 0,-1 0 2 16,-2 8-1-16,-2 1 1 0,-1-1-1 0,-2 3 2 15,-6 17-2-15,-6 3 0 0,1 2 1 16,-6 3-1-16,-8-2 5 0,8-3 0 0,3 2 1 0,0-2 0 16,-3-9-3-16,0-3 0 0,3 4 1 0,2-1-1 0,1-5 1 0,-1-1 1 0,4-2-2 0,2-3 2 15,5 1-2-15,1-7-1 0,-1 1 1 0,1-6-1 16,-1 0 1-16,6 0 0 0,0 0 1 0,-5 0-1 16,5 0-1-16,0 0 0 0,0 0 0 0,0 0 0 15,0 0-1-15,0 0 1 0,0 0-1 0,0 0 2 16,0 0-3-16,0 0 1 0,0 0 0 0,5-6 0 15,9 1 3-15,8-12 0 0,3 6 0 0,10-20 1 16,1 9-3-16,-9-3 1 0,-2 2-1 0,2 7 1 0,0-1-2 16,-10 3 1-16,-1 3 1 0,1-6-1 15,2 12 0-15,-3-1-1 0,-2 6 1 16,-3-5-1-16,-3-1 0 0,-2 6 2 0,-4 0-2 16,4 0 2-16,-1 0-3 0,-2 0 1 0,3 0 1 15,-1 6-1-15,-2-1-1 0,-1 1 2 0,-2-1-2 0,-2 6 1 0,2 12-1 0,0 2 1 16,-3-9-1-16,-8 15 0 0,3 8 1 0,2-8 1 15,-2-9-1-15,-11-5 2 0,3-3-3 0,7 2 1 0,1-5 0 16,0 6 0-16,-3-3 3 16,3-8-1-16,2-1 1 0,6 1 1 15,-5-1-4-15,-1 1 1 0,1-6 1 16,5 5-1-16,0-5 2 0,0 0 0 0,0 0-1 0</inkml:trace>
  <inkml:trace contextRef="#ctx0" brushRef="#br0" timeOffset="77287.69">30613 8534 1494 0,'3'0'0'0,"2"0"0"0,1 0 0 15,-4-3 45-15,1 3 1 0,3 0 0 0,5-6 0 16,0 1-30-16,-1-1 1 0,1 0 0 0,11-5-1 16,6-8 24-16,-1 2-1 0,0 6 0 0,-5-6 2 15,-11 3-26-15,0 9 1 0,-5 2 0 0,2 0-1 16,-3 3 7-16,-5 0-1 0,0 0 0 0,-2 0 2 15,-1 3-12-15,0 3 0 0,0-1 1 0,-5 6-1 16,-8 6-7-16,-1 0 1 0,-5-3-1 0,-2 13 2 16,-1 1-3-16,6-3 1 0,3-8-1 15,5 0 1-15,0-6-2 0,0 3 0 0,3 3 0 16,-1-1 0-16,-2-2-1 0,3-3 1 0,8-5-1 0,-3 5 1 0,1-5-1 0,-1-1 0 16,0-5 0-16,3 0 1 0,0 0 0 0,0 0-1 15,0 0 0-15,0 0 1 0,0 0-2 0,0 0 1 16,0 0 0-16,3-5 0 15,5-1-1-15,0 0 2 0,1 1-2 0,4-9 1 16,9-3-1-16,-3-5 1 0,-8 11-1 0,-2 0 1 16,-4 8-1-16,-2 3 1 0,-1 0-1 0,1 3 1 15,0-3-1-15,-3 0 0 0,0 0 0 0,-3 2 1 0,0 7-1 16,1 2 0-16,2 0 0 0,-6 14 1 0,-2 14-1 0,-3 0 0 0,3-3 0 16,2-8 2-16,4-3-2 0,2-8 0 0,0-6 0 15,-3 3 1-15,6-3-1 0,-1-11 1 0,1 6 0 16,0-6 0-16,0 0-1 0,-1 0 1 0,4 0 0 15,2-6 0-15,3 6 2 0,-3-5 0 0,-2-4-1 16,5-5 2-16,2 0-2 0,-2-2 0 16,-5-4 0-16,2 4 1 0,3 4 1 0,-6 1 1 15,-5 6-1-15,0-6 1 0,0-1-2 0,0 4 0 0,0 2 1 16,0 1-1-16,0-1 0 0,6 6 1 0,-1-5-1 0,-5-1 2 16,0 6-3-16,0 0 1 0,0 0-1 0,0-5 2 15,6 5-2-15,-1 0 1 0,-5 0 0 0,0 0 0 16,0 0-1-16,0 0 1 15,0 0-1-15,6 5 0 0,-1 6-1 0,6-2 1 0,0-4 1 16,-5-2-1-16,-4 3-1 0,1-1 1 0,0-2-1 0,0 3 2 16,-1-6-3-16,1-6 0 0,0 3 0 0,-1 0 1 15,1 1-1-15,0-1 0 0,-3 0 0 0,3 0 1 16,2-2-1-16,-2 2 0 0,-3-3 0 0,0 1 0 16,0-1 0-16,0-5 0 0,0 0 0 15,0 0 0-15,0-3 0 0,0 3 0 0,0 0 0 0,0-1 0 16,3 7 0-16,2 5 0 0,-2-6 0 0,0 1 0 0,-1 2 0 0,1 0 1 15,0 3-1-15,0 0 1 0,-1-3-1 0,1 3 0 16,0 0 0-16,0 0 1 0,-1 0-1 0,1 0 1 0,0 0 1 16,-1 3-1-16,1 0-1 0,-3 2 1 0,3-2 0 15,-3 3 0-15,0-6-1 0,0 5 1 0,0-5 0 16,0 6 0-16,0-6-1 16,0 6 1-16</inkml:trace>
  <inkml:trace contextRef="#ctx0" brushRef="#br0" timeOffset="77416.16">31100 8578 1318 0,'0'0'0'0,"0"0"0"15,6 0 0-15,-1 0 14 0,3 0 0 0,-2 6 1 16,-1-1-1-16,4 4-6 0,1-4 1 0,-1-2 0 16,-4 0 0-16,1 2 19 0,-4 1 0 0,1-1 0 0,3 1 1 15,-1 5-15-15,-2-5-1 0,0-6 1 0,-3 5-1 16,0 1 29-16,0-3-1 0,0 2 1 0,0 1 1 16,0-3-28-16,0-1 1 0</inkml:trace>
  <inkml:trace contextRef="#ctx0" brushRef="#br0" timeOffset="77791.6">31382 7879 1444 0,'0'0'0'0,"0"0"0"16,0 0 0-16,0 0 33 0,0 0 2 0,0 0 0 0,25 17 0 16,-17-9-21-16,3 3 1 0,0 0 0 15,-3-5-1-15,0 0 36 0,-2-1-1 0,-4-5 0 16,1 6 1-16,0-1-34 0,0-2 1 0,-3 0 0 16</inkml:trace>
  <inkml:trace contextRef="#ctx0" brushRef="#br0" timeOffset="78468.58">31273 8107 1332 0,'0'0'0'0,"0"0"0"0,0 0 0 0,0 0 53 16,0 0 1-16,2 34 0 0,1-23 0 0,0 8-37 16,0-7 1-16,-1-7-1 0,-2 6 1 0,0-5 43 15,0-6 2-15,0 5 0 0,0 1 0 0,0-3-45 0,0 0 0 16,0-3 0-16,0 0 0 0,0 0 20 0,0 0 1 15,0 0-1-15,0 0 2 16,0 0-25-16,0 0 1 0,0 0 0 0,0 0-1 0,0 0 1 16,0 0 0-16,0 0-1 0,0 0 2 0,0-3-8 15,0 0 0-15,0 0 0 0,6-5 1 0,5-14-9 16,0-1 2-16,0 4-2 0,2-3 1 0,4 5-1 16,-6 6 0-16,0 2 0 0,2-2 2 0,1-6-2 15,0 6 0-15,2 6 0 0,11-6 1 0,1-3-1 0,-4 3 1 0,1-1-1 16,2 1 0-16,4 0-1 0,-7 6 1 0,-2 2-1 15,-5 3 1-15,-7 0-1 0,-4-3 0 16,-1 6 0-16,-2 5 1 0,0 3-2 16,0-5 1-16,-1-6 0 0,-7 11 0 0,-3 0-1 0,-1-3 1 15,-1 4 0-15,-18 15 0 0,-7 15-2 0,4-8 1 0,4-6-2 16,0 2 2-16,2-8-1 0,3 4 1 0,0 1 0 0,-2 4 0 16,5-3-2-16,8-9 1 0,0 4 0 0,5-7 0 15,6-5-1-15,-5-5 2 0,-1-3-1 16,6 0 1-16,0-1-1 0,6 1-1 15,-1-3 1-15,-5 0 1 0,0 0-1 0,0-3 1 16,0 1-2-16,6-4 2 0,10-11 1 0,0 1 0 0,4 2 0 0,10-14 0 16,5 0 0-16,-7-3 0 0,-9 15 0 0,-3-1 0 15,-2 3 0-15,0 6 1 0,-1 5-1 0,-4 3 2 16,-7 0-2-16,1 0 1 0,0 0-1 0,-3 0 1 16,0 0 2-16,0 0 2 0,0 0-2 0,0 0 1 15,0 0-1-15,0 0 0 0,0 0 0 0,-6 0 1 0,1 0 1 16,-1 8 2-16,1 1 0 0,-3 10 0 0,-3 3-3 15,2 3 1-15,4-2-1 0,0-12 1 0,-1 3-1 16,3-3 1-16,1 0-1 0,-1-5 2 16,3-6-3-16,0 5 0 0,0-5 1 0,0 6 0 15,0-6 0-15,0 5-1 0,0-5 0 0,0 0 1 0,0 6-2 0,0-1 1 16,0-5 0-16,0 6 0 0,0-6-2 0,0 3 1 0,0 0-1 16,0-1 2-16,0-2-2 15,0 0 0-15,0 0 0 0,0 0 1 0,0 0-2 16,0 0 1-16,0 0-1 0,0 0 2 0,0 0-2 0,0 0 1 15,0 0-1-15,3-2 1 0,2-1-1 0,1 0 0 0,-4-3 0 16,1 1 1-16,-3-1-1 0,0 1 0 0,0-1 0 16</inkml:trace>
  <inkml:trace contextRef="#ctx0" brushRef="#br0" timeOffset="78682.32">31377 8467 1318 0,'0'0'0'0,"0"11"0"0,0 3 0 16,-6 2 29-16,1 1 2 0,5-6-1 0,0 9 0 16,-6 8-16-16,1-6-1 0,-1 3 1 0,-5 11 0 0,3-2 30 15,0-7 1-15,0 4 0 0,-6-3 0 16,3 3-30-16,3-9 2 0,-3 0-1 0,-3-2 1 0,3-4 20 16,6-5 1-16,2 3-1 0,-2-2 1 0,-1-10-23 15,6 1 0-15,0 3 1 0,0-12 0 0,0 1-1 0,0-1 2 16</inkml:trace>
  <inkml:trace contextRef="#ctx0" brushRef="#br0" timeOffset="78998.48">31401 8534 1369 0,'0'0'0'0,"0"0"0"16,0 0 0-16,0 0 35 0,0 0 1 0,0 0 0 15,0 0 0-15,22 27-21 0,-16-16 1 0,-4-5-2 16,7 5 2-16,2 3 34 0,-1 3 2 0,-1-6 0 16,2 6-1-16,2-6-34 0,-2 0 0 0,-3-3 0 15,3 9 1-15,3-6 6 0,-3 0 1 0,-3-2 0 16,3-1 1-16,3 0-14 0,0 4 0 0,2-1 1 16,9 5-1-16,7-2 22 0,-4-3-1 0,2 1 1 15,0-7 1-15,0 1-21 0,-2-6 1 0,-4 5-1 16,1-5 1-16,2 0 19 0,1 0 0 0,-7 0 0 0,7 0 1 15,-9 0-20-15,-3 0-1 16,4 0 1-16,10-5-1 0,-6 5-11 0,-2 5-1 16,3 1 0-16,13-1 1 0,0 7 0 15,-10 4-1-15,-4-2 0 0,1 8 0 0,-3 6 11 0,3 3 0 0</inkml:trace>
  <inkml:trace contextRef="#ctx0" brushRef="#br0" timeOffset="117088.57">14148 6910 1042 0,'0'0'0'15,"0"0"45"-15,0 0 1 16,0 0 44-16,-33-20-1 16,30 15-89-16,-2-6 69 0,-1 5-1 0,3 6 1 15,-2-6-1-15,-1 1-50 0,1-6 0 16,2 2 0-16,0 4 0 0,-2 5 14 0,2 0 0 0,3 0 1 16,-2-6-1-16,-4 6-18 0,1 0 0 15,-1 0 1-15,-8 0 13 0,-5 6-15 16,0 2 11-16,-47 37-1 15,55-34 29-15,-16 14 0 16,16-19-44-16,-11 27 1 16,11-22 19-16,-2 36 0 0,7-35-28 15,3 4 0-15,1 9 23 0,-1-8 1 0,3-3-1 16,0 3 2-16,0-6-14 0,0-6 2 0,0 7-1 16,0 4 0-16,5 9 8 0,4-14 2 0,-1 6-2 15,3-3 1-15,-6 8-9 0,6-5-1 0,0 0 0 0,0 5 0 16,0-2 5-16,5-4 1 0,1 1 0 15,-6 8-1-15,0-3-7 0,0-8 1 0,-6 3-1 0,6 0 2 16,-5-1 2-16,-1-10 2 0,1 5-2 0,-6 9 14 16,5 2-15-16,-5-11 21 15,-5 11-1-15,-1-13-5 16,-10 24 0-16,10-22-3 16,-38 37 1-16,33-37-6 15,-10 19 1-15,10-24-20 0,0 5 0 0,0-5 9 16,5-1 0-16,1 1 0 0,5-6 1 15,-6 5-5-15,6-5 2 0,-5 3-1 0,2 3 1 0,0-1-7 0,1-5 0 16,2 3 0-16,0-3 1 0,0 0-1 16,0 0 0-16,0 0 0 0,0 0 1 0,0 0-1 0,0 0 0 15,0 0 0-15,0 0 1 0,0 0-1 0,0 0 0 0,0 0 0 16,2 3 1-16,4 2 4 0,-1 1-1 0,1 0 1 16,-1 5-1-16,1 0-1 0,5 3 1 0,0-3-1 15,-6 0 2-15,-5 0-2 0,6 0 1 0,-1 0 0 16,1 3 0-16,4 3-1 0,-4 0 0 0,-6-6 0 15,5 8 1-15,6 4-1 0,-5-12 0 0,-1 6 1 16,1-4-1-16,-1 4-1 0,1-6 1 0,-1 6-1 16,1 11 1-16,5 3-1 0,-6-9 2 0,1 3-1 0,-6 3 1 15,0 0-2-15,5-3 0 16,-5-9 7-16,-11 37-6 0,11-30-3 16,-5 29 0-16,-1-4 6 0,6-9 0 0,-11-3-1 15,0-5 1-15,6 2-3 0,-1-5 2 0,1 3-1 16,-1-6 1-16,1 2 0 0,5 1 1 0,0-5 0 0,-6 2-1 15,12-3-2-15,-6-5 2 0,0 2-2 0,0 3 2 16,-6 6 0-16,12 3 1 0,-1 0 0 0,6 2-1 16,-5-5-1-16,5-9 0 0,-6-2 1 0,1-6-1 15,5-5 2-15,0 2 0 0,-6 0 1 0,1 1 0 16,-1 2-3-16,3-5 1 0,-2 5-1 0,5 5 1 16,2-2 2-16,1-3-1 0,2-5 1 0,-2 5 1 15,3 0-4-15,2-5 1 0,-8-6-1 0,5-6 2 0,6-10 1 0,5-4 1 16,-5 1-2-16,6-23 2 0,-1 6-3 0,0-1 0 15,1 4 1-15,-4-9 0 0,-2 3 0 0,0-3 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848" units="cm"/>
          <inkml:channel name="Y" type="integer" max="972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68.82886" units="1/cm"/>
          <inkml:channelProperty channel="Y" name="resolution" value="657.297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1T03:03:06.2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23040 6932 577 0,'0'0'0'0,"0"0"0"0,0 0 0 0,0 0 49 16,0 0 0-16,0 0 0 0,0 0 1 0,0 0-33 16,0 0-1-16,0 0 1 0,0 0 0 0,0 0 92 0,0 0 0 15,0 0 0-15,0 0 1 16,0 0-95-16,0 0 1 0,0 0 0 0,0 0 1 0,41-19 70 0,-22 7 1 16,3 1-1-16,19-17 2 0,8-8-72 0,-5 3 1 15,8-3 0-15,6-3 0 0,-12 8 32 0,-8 9 1 16,-5-3-1-16,6 8 2 0,-15-5-35 15,-5 2-1-15</inkml:trace>
  <inkml:trace contextRef="#ctx0" brushRef="#br0" timeOffset="478.08">23412 6425 1281 0,'0'0'0'0,"0"0"0"0,0 0 0 16,0 0 25-16,0 0-1 0,0 0 1 0,0 0 0 15,0 0-13-15,0 0 0 0,0 0 1 0,28-17-1 0,-23 12 34 16,0 5 0-16,-5-6 0 0,0 6 0 15,6 0-30-15,-1 0 1 0,-5 0 0 0,0 0-1 0,0 0 21 16,0 0 0-16,0 0 1 0,0 0 0 0,0 0-24 16,0 0 2-16,0 0 0 0,0 0-1 0,0 0 8 15,0 0 0-15,0 0 0 0,0 6 0 0,0-1-11 16,6 1 0-16,-1-6 0 0,1 11 1 0,-6 0 4 0,5 3 0 16,-5-3 1-16,0 17 0 0,0 0-8 0,0 3 1 15,0-3-1-15,0-3 0 0,-5 3-6 16,5-9 1-16,5 3-1 0,1 12 1 0,-6 7-2 15,0-7 0-15,0 2 1 0,0 6-1 0,0-3 4 0,0-3 0 16,0 3-1-16,5-3 2 0,-5-8-3 16,0-3-1-16,0 3 1 0,6-6 0 0,-6 3 5 0,0-8 1 15,0 3-1-15,-6 2 0 0,6-11-4 0,0 0 1 16,0-5 0-16,0 2 0 0,0 0 5 0,0-2 1 0,0-6 0 16,0 0 0-16,0 0-5 0,0 0 0 0,0 0 0 15,0 0 0-15,0 0 5 0,0 0 2 0,0 0-2 16</inkml:trace>
  <inkml:trace contextRef="#ctx0" brushRef="#br0" timeOffset="717.2">23494 6656 1859 0,'0'0'0'0,"0"0"0"0,0 0 0 16,0 0 40-16,0 0 2 0,0 0-1 0,-22 37 1 15,17-26-26-15,-1-6-1 0,1 4 1 0,-1 13 1 0,-4 0 38 16,-1 3 1-16,0-2-1 0,-6 10 1 15,6 9-39-15,3-12 1 0,-6 4-1 0,1-6 1 0,4 8 13 16,1-8 2-16,-3-3-2 0,0-9 2 16,9 1-20-16,2-6 2 0,0-2-1 0,-6-4 1 0,3-5-5 0,3 0 1 15,3 0-1-15,3 0 1 0,-4-5-4 16,-2 5 0-16,0-6 0 0,11-11 1 0,14-8-3 0,5-14 2 16,0-2 0-16,3-18-1 0,-11 12-1 15,0-1-1-15</inkml:trace>
  <inkml:trace contextRef="#ctx0" brushRef="#br0" timeOffset="948.64">23782 6255 1922 0,'0'0'0'0,"0"0"0"16,0 0 0-16,0 0 41 16,0 0 1-16,0 0-1 0,0 0 1 0,0 0-26 0,0 0-1 0,-17 31 1 15,17-25 1-15,0 5 33 0,0 0 2 0,-5-8 0 16,-1 13-1-16,1 12-34 0,-6 0 0 0,0 8 0 15,0-5 1-15,-5-3 9 0,2 0 0 0,6-3-1 16,-3 2 3-16,0-10-17 0,3-3 1 0,-1 3 1 0,4-6-1 16,5-5-5-16,0-1 0 0,0-5 0 0,0 0 1 15,0 0-4-15,0 0 1 0,0 0 0 0,3-5-1 16,5-7-1-16,3-4-1 0</inkml:trace>
  <inkml:trace contextRef="#ctx0" brushRef="#br0" timeOffset="1321.56">23872 6372 1658 0,'0'0'0'0,"0"0"0"0,33-5 0 0,-22-1 45 15,-3 6 0-15,-3 0 0 0,-2 0 0 16,3-5-30-16,-1 5 2 0,-2 0 0 0,0 0 0 0,-1 0 15 0,1 0 2 16,0 0 0-16,0 0-1 0,-1 0-18 15,-2 0 0-15,0 0-1 0,0 0 1 0,0 0 9 0,0 0 2 16,0 0 0-16,0 0 0 0,0 0-14 16,0 0 1-16,0 0-1 0,3 0 1 0,2 5 4 0,1 1 0 15,-3-1 0-15,-1 1 1 0,4-1-9 16,-1 4 1-16,1-4 0 0,-3 1 0 0,-1-1 11 0,4 1 1 15,-6 0-1-15,0 5 2 0,0 0-12 0,0-3 0 16,0 1 0-16,0 5 0 0,0-3-8 0,0 5-1 0,0-10 0 16,0 8 0-16,0 3-1 0,0-1 2 15,0 1-2-15,0 8 1 0,0 9 7 0,0-9 0 0,0 8 0 16,0 3 1-16,0 3-4 0,5-14 0 16,1 3 0-16,-6-3 1 0,0 3 7 0,5 0 2 0,1-9-1 15,-6 9 0-15,0-3-6 0,0-2 0 0,0-1 0 16,5-5 0-16,-5-1 10 0,6-2 0 0,-6 3 1 15,5-6 0-15,-5-3-10 0,0-2 1 0,0-3-1 16,-5 2 1-16,5 4 12 0,-6 2-1 0,6-6 1 0,0-5 0 16,-5 6-11-16,5-6 0 0,-6 6-1 0,-5-6 1 15,0 5 12-15,3-5 0 0,3 0-1 0,-9-5 1 16,-11 5-13-16,-2-6 1 0,5-5 1 0</inkml:trace>
  <inkml:trace contextRef="#ctx0" brushRef="#br0" timeOffset="1574.57">23697 6681 1709 0,'0'0'0'0,"0"0"0"0,0 0 0 0,0 0 85 15,0 0 1-15,0 0 1 0,0 0-1 0,0 0-69 16,0 0 1-16,-14 31 0 0,9-14 0 0,-4 11 67 0,-2 2 0 16,1 4 1-16,-4 2 0 0,0 8-69 15,3-13 1-15,6-3 0 0,-1-9 0 0,-2-2 12 0,0-6 0 16,5 0 1-16,3 3 0 0,0-5-17 0,0-4-1 15,0-2 0-15,3 3 2 0,2-6-1 0,-2-6-1 16,-3 6 0-16,6-3 2 0,4-5-7 0,4 0 1 0,0-4-1 16,13-21 1-16,3 2-3 0,-2 4 2 0,-9 4 0 15,3-2 0-15,-6 3-3 0,-5 2 0 16,0 4 1-16,5-1-1 0,-5 6-1 0,-2-3-1 0,-1 8 0 16</inkml:trace>
  <inkml:trace contextRef="#ctx0" brushRef="#br0" timeOffset="1749.26">23834 6693 1784 0,'0'0'0'0,"0"0"0"16,2 5 0-16,4 1 50 0,-1-4 1 0,-5-2-1 16,0 3 1-16,0 6-34 0,0 2-1 0,3 0 1 0,5 11 1 15,3 0 26-15,-3 4 0 0,-2 1 0 0,-3-2 0 16,-1 3-28-16,1-5 1 0,0-4-1 0,-6 3 1 16,3-5 9-16,3-3 2 0,0 3-1 0,-3-6 1 15,-6-6-15-15,3-5 0 0,3 6 1 0,0-6-1 16,-2 6 1-16,2-6-1 0</inkml:trace>
  <inkml:trace contextRef="#ctx0" brushRef="#br0" timeOffset="2016.38">24324 6414 1834 0,'0'0'0'0,"0"0"0"0,0 0 0 0,0 0 53 0,0 0 0 0,0 33 0 16,-6-19 0-16,1 9-36 0,5-7 0 0,-6 1 0 16,-5 3 1-16,0 2 49 0,6-5 2 0,-1-3-2 15,-5 2 1-15,0 1-50 0,3-11 0 0,3 5 0 16,-1-6 0-16,-2 1 15 0,0-1-1 0,2 4 1 15,1-9-1-15,2 5-18 0,0-5 0 0</inkml:trace>
  <inkml:trace contextRef="#ctx0" brushRef="#br0" timeOffset="2371.14">24329 6584 1847 0,'5'-3'0'0,"6"0"0"0,0 1 0 16,0-10 42-16,-5 7 2 0,-1-1-1 0,12-5 0 15,2 0-27-15,-3-6 0 0,-2 9 0 0,0-3 0 16,-3 5 41-16,-3 1-1 0,0-1 0 0,-3 1 1 15,-2-7-40-15,0 7 1 0,-3 5-1 0,0 0 1 0,0 0 8 16,0 0 3-16,0 0-1 0,-3 0 0 16,0 0-16-16,1 0 1 0,-1 0 1 0,-5 0-1 0,-3 0-6 15,3 0 0-15,-1 0 0 0,-4 0-1 0,-1 0-1 16,3-3-1-16,6 0 1 0,2-5 0 0,0 2-2 0,0-5 0 16,1 6-1-16,-4-7 2 0,3-1-2 15,3 4 0-15,3 6 0 0,0-2 1 0,-3-6-1 0,0 5 0 16,0-5 0-16,0 11 1 0,0 0-2 0,0 0 1 15,0 0 0-15,0 0 0 0,0 0 0 0,0 0-1 16,0 0 0-16,0 0 0 0,0 0-1 0,0 6 1 0,0-1 0 16,0 6 0-16,0 20-1 0,0 2 1 0,0-2 1 15,0 2-1-15,0-2-1 0,0-9 1 16,0-5 0-16,-3-3 0 0,3 3-1 0,0-6 1 0,0 0-1 16,0-5 1-16,0-1-1 0,0-5 1 0,0 6-1 15,0-1 2-15,0 1 1 0,0-3 1 0,0-1 0 16,-3 7 0-16,1-4-2 0,2-5 2 0</inkml:trace>
  <inkml:trace contextRef="#ctx0" brushRef="#br0" timeOffset="2547.13">24126 6846 1985 0,'0'0'0'0,"0"0"0"0,28-9 0 15,-12 4 95-15,-2-1 0 0,2 1 1 0,12-12 0 16,10-8-79-16,-2 3 0 0,-4-6 0 0,1 5 1 0,-5 4 76 15,-4 2 1-15,-2 1 0 0,3 2 0 16,-1-3-78-16,-4 0 0 0,-4 6 0 0,-5 3 1 0,-8-1 23 16,-3 7 1-16</inkml:trace>
  <inkml:trace contextRef="#ctx0" brushRef="#br0" timeOffset="2697.6">24356 6804 1960 0,'0'0'0'16,"0"0"0"-16,-11 33 0 0,11-24 47 0,0 2 1 15,0 0 1-15,0 0-1 0,0 6-31 16,-5-6 0-16,5-5-1 0,-6 2 1 0,1 3 52 0,5-5 0 0,-5-6 0 16,-1 5 0-16,6 1-51 0,0-1 0 0,-5-5 0 15,5 6 0-15,0-6 7 0,0 0-1 16</inkml:trace>
  <inkml:trace contextRef="#ctx0" brushRef="#br0" timeOffset="2926.78">24428 6782 1583 0,'2'-3'0'0,"4"0"0"15,5 0 0-15,-3-2 30 0,-3 5 2 0,1 0-2 16,5-6 1-16,2 6-17 0,4-5 0 0,-6 5 0 16,3 0 0-16,2 5 31 0,-5 1 0 0,-6 2 0 15,-2 3 1-15,3 6-30 0,-6-6 1 0,-6-5 0 16,-2-1-1-16,-3 12 18 0,0 2 0 0,0-2-1 0,-16 17 2 16,-1 2-20-16,4-3-1 0,2-2 1 0,3-9-1 15,2-2 3-15,6-4 1 0,-5 1 0 0,5-9 0 16,0 1-8-16,5-4 0 0,6-2 0 0,0-3 1 15,0 0 4-15,0 0 2 0,0 0-1 0,6-3 1 16,-1-2-8-16,6-1 1 0,0 1-1 0,11-12 1 0,11-5-7 16,-3-3 1-16,-5-3-1 0,-6 5 0 15,-5 10 0-15,-6-4 0 0,-3 6-1 0</inkml:trace>
  <inkml:trace contextRef="#ctx0" brushRef="#br0" timeOffset="3121.52">24126 6559 1909 0,'0'0'0'0,"0"0"0"16,0 0 0-16,0 0 78 0,33 11-1 0,-22-5 1 16,-3-4 0-16,3 1-60 15,0 0 0-15,-2 3 0 0,-1 5 0 0,0-6 61 0,-3 1 0 0,-2-1 0 16,0 1 1-16,-3 0-62 0,0-6 0 0,0 5-1 15</inkml:trace>
  <inkml:trace contextRef="#ctx0" brushRef="#br0" timeOffset="3452.75">24110 6857 1972 0,'0'0'0'0,"14"28"0"16,-9-3 0-16,1-3 65 0,-1-5 0 0,-2-6 1 0,2 6 0 15,1 2-48-15,-3 3 0 0,-1-10 0 0,4 7 0 16,-1 3 69-16,-5-11 2 0,6 3-2 0,-1-2 2 15,-2-7-72-15,0 1 1 0,-1-1 0 0,1 6 0 16,0-5 30-16,0 0 0 0,-3-6 0 0,0 5 2 16,-3 1-33-16,0-1-1 0,0-5 1 0,1 6 0 0,-4 2 2 15,1 3 1-15,-1-5 1 0,4-6-1 16,-7 0-10-16,-2 5 1 0,3-5 0 0,-3 6 1 0,-2-6 3 16,2 6 1-16,2-6 0 0,4 0 1 0,-6 0-8 15,5 0 0-15,6 0-1 0,0 0 3 0,0-6-8 0,0 6 1 16,0 0 0-16,0 0 0 0,11 0-1 15,0 0 0-15,-2 0 0 0,23 0 1 0,15 0 1 0,5 0 2 16,-3-6-1-16,0 6 0 0,1-5-1 0,-1-1-1 16,14-8 1-16,5 3-1 0,1 0 2 0,-1 6 1 15,1-1-1-15,-9 0 1 0,3 1-2 0,-8-6-1 0,-6 2 1 16,0 4-1-16,0 5 7 0,9 0 0 0</inkml:trace>
  <inkml:trace contextRef="#ctx0" brushRef="#br0" timeOffset="3932.21">24718 6773 1557 0,'0'0'0'0,"0"0"0"16,27-5 0-16,-24 5 78 0,0 0-1 0,2 0 0 15,0 0 2-15,-2 5-61 0,-3-2 0 0,0-3 0 16,0 6 0-16,3 5 75 0,2 0 1 0,-2 0-1 16,-6 6 2-16,1 13-79 0,-1-2 2 0,-3-5-1 15,-4 2 1-15,1-3-14 0,7-11 0 0,-1 0-1 16</inkml:trace>
  <inkml:trace contextRef="#ctx0" brushRef="#br0" timeOffset="4406.93">25032 6681 1683 0,'0'0'0'0,"0"0"0"0,0 0 0 15,31-11 56-15,-29 11 1 0,1 0 0 0,0 0 1 16,-1 0-42-16,-2 0 2 0,3 0-1 0,-3 0 1 0,0 0 47 16,0 0 1-16,0 0 0 0,0 0 0 0,0 0-48 15,0 0 0-15,0 0 0 0,-3 0 0 0,-5 11 20 16,-5 1 1-16,-4-1-1 0,-7-6 1 0,-4 4-24 15,6-4 1-15,9 1-1 0,-4-6 1 0,6 0-6 0,6 0 1 16,5-6 1-16,-6 1-1 0,1 2-4 0,-1 0-1 16,6-3 1-16,-5-2 1 0,5-9-5 0,-6 6 2 15,6-3-2-15,0 0 2 0,0 1-3 0,6-10 1 16,-1 4 1-16,-5-4-1 0,0 7-1 0,0-1 1 16,6 3-1-16,-1 3 0 0,-5 0-1 0,6 0 1 0,-1 5 1 0,-5 1-1 15,6-12-1-15,-6 3 0 0,5 3 0 16,-5 0 1-16,0-1 0 0,0 1-1 0,0 6 0 15,0 2 0-15,6 0-4 0,-1 0 0 0,-5 1 1 16,0-1 0-16,0 3 0 0,0 0-1 0,0 0 1 16,0 0 1-16,0 0-9 0,0 0 0 0,0 0 0 15,-5 5 1-15,5 7 2 0,5 1 0 0,-2 4 1 16,0 17 0-16,2 19-2 0,1-6 0 0,-4 0 0 16,-7-8 1-16,5 3 1 0,3 0 0 0,2 2 1 0,-5 9-1 15,0 0-1-15,0-11 2 0,3 11-1 0,-6-3 0 16,6-3 2-16,2-13 0 0,-2 2-1 0,-3-5 2 15,3 2 3-15,-1-8 0 0,1-3 0 0,-6 1 0 16,6-4 0-16,0-5 0 0,-3-6 0 0,-3-2 0 16,3-6 10-16,3 6 0 0</inkml:trace>
  <inkml:trace contextRef="#ctx0" brushRef="#br0" timeOffset="4803.6">25249 6500 2086 0,'0'0'0'16,"0"0"0"-16,0 0 0 0,0 0 113 0,0 0 0 16,0 0 1-16,-6 31-1 0,-2-14-97 15,0-1-1-15,5-2 1 0,-8 14 0 0,-11 0 87 0,0 3 0 0,6 2 1 16,5-8-1-16,-6-3-87 0,7-5 0 0,1 0 1 15,-2-3 0-15,3-3 25 0,5-11-1 0,3 6 1 16,0-1 0-16,0 1-26 0,0-6 0 0,0 0-1 16,0 0 2-16,0 0-16 0,0 0 2 0,0 0-2 15,6-6 1-15,5 1-1 0,3-1 0 0,2 0 0 16,11-13 2-16,6-3-5 0,0-6 2 0,-3 8-1 16,-5 9 1-16,2-6-1 0,-2 6 1 0,-3-3-1 15,-3 3 1-15,5 0 0 0,4 6 0 0,-12-1 0 16,1 0 0-16,-6 1 0 0,0-1 0 0,-1 1 0 0,-4 5 0 15,-1 0-2-15,1-6 0 0,-3 1-1 0,-1 5 2 16,-2 0-1-16,0 0 1 0,0 0-1 0,-2 0 0 16,-1 0-4-16,-3 0-1 0,6 0 0 0,-16 5 2 15,-11 6 0-15,-1 0 1 0,-2-5-1 0</inkml:trace>
  <inkml:trace contextRef="#ctx0" brushRef="#br0" timeOffset="5053.16">25287 6484 1658 0,'3'0'0'15,"2"-6"0"-15,-2 1 0 0,0-1 25 0,-3 0 1 16,0 4-1-16,0-4 1 0,2 0-13 16,4 1-1-16,-3-1 0 0,-3-5 2 0,0 6 24 0,0-1 1 0,2 0 0 15,4 6 1-15,-3 0-25 0,-3 0 1 16,0-5 0-16,0 5 0 0,0 5 22 0,0-5 1 16,0 6-1-16,2 11 1 0,6 8-23 0,1 8 0 0,-4 1 0 15,-5 7-1-15,6 1 13 0,-1-14 1 0,-2 8 0 16,-3 0 0-16,0 3-16 0,0-11 1 0,0 3-1 15,-3 2 1-15,9 4 18 0,-1-7 2 0,-2-2-2 16,-6 0 2-16,9-3-21 0,2-3 2 0,0-5 0 16,-8 0-1-16,3-3-12 0,-1-9 1 0,1 1-1 15,0-1 1-15,-3 1 0 0,0-6-1 0</inkml:trace>
  <inkml:trace contextRef="#ctx0" brushRef="#br0" timeOffset="5252.52">25079 7046 1947 0,'5'3'0'0,"9"3"0"0,5-6 0 15,-8 0 76-15,-3-6 0 0,3 3 0 0,17-2 2 16,10-6-60-16,-2-1 0 0,-6-4 0 0,14-9 0 16,5 2 61-16,-3 7 1 0,-7-1 0 0,-12-3 1 0,-5 4-64 0,-3-1 1 15,-3 6 0-15,1 0 0 0,-6 2 23 16,-3-2-1-16,-5 6 1 0,-3 5 0 0,0 0-25 15,0 0-1-15,0 0 1 0</inkml:trace>
  <inkml:trace contextRef="#ctx0" brushRef="#br0" timeOffset="5402.03">25117 7269 2236 0,'0'0'0'16,"0"0"0"-16,0 0 0 0,0 0 63 0,0 0 1 15,0 0 0-15,0 0 0 0,30 11-46 0,-19-16 0 16,6 5 0-16,32-11 0 0,17-6 72 0,2 0 3 0,-2 3-1 15,-17-3 0-15,-8 1-76 0,-3-1 2 0,3 3-1 16,-2 3 1-16,-6 5 29 0,-6-5 0 0,-2 6 1 16</inkml:trace>
  <inkml:trace contextRef="#ctx0" brushRef="#br0" timeOffset="5958.92">25843 6350 2236 0,'0'0'0'0,"0"0"0"0,0 0 0 16,32-25 86-16,-26 19 1 0,-3 1-1 0,-3-1 1 0,0 1-71 15,0 5 2-15,0 0 0 0,0 5 0 0,0-5 71 0,0 0 1 16,0 0-2-16,-6 14 2 0,-2 8-73 0,-3-5 1 16,0 3-1-16,-11 13 1 0,0 0 23 0,0 4 1 15,0-9-1-15,6-3 1 0,5-9-26 0,0 1-1 16,0-3 1-16,0 3 1 0,3-1-1 0,5-10-1 0,-2 0 1 15,5-1 1-15,3 1-8 0,-1-6 0 0,-2 2 0 16,0 1 1-16,0-3-1 0,0 0 1 0,0 0 0 16,0 0 0-16,3-3-4 0,5 1 0 0,-2 2 1 15,10-6 0-15,11-16-4 0,1-6 2 0,-9 3-2 16,6 3 2-16,-6 5-3 0,-6 3 1 0,1 3 1 16,-6-6-1-16,1 6 0 0,-4 5 2 0,-2 6-2 15,0-2 2-15,-3-1-3 0,0 0 1 0,0 0 1 16,0 3-1-16,0 0-1 0,0 0 1 0,0 0-1 15,0 0 1-15,0 0-1 0,0 0 1 0,0 0-1 16,0 0 0-16,0 0-1 0,0 0 1 0,0 0 1 16,0 0-1-16,0 0-1 0,0 0 0 15,0 0 0-15,0 0 2 0,0 0-3 0,0 0 0 0,0 0 0 16,-3 3 1-16,0 3-1 0,0 2 0 0,1-8 0 16,-1 11 1-16,-3 0-8 0,-2 6 0 0</inkml:trace>
  <inkml:trace contextRef="#ctx0" brushRef="#br0" timeOffset="6500.43">25722 6901 1532 0,'0'0'0'15,"-5"37"0"-15,5-1 0 0,5-3 25 0,-5-5 1 16,0 3-1-16,0-9 0 0,0 0-12 0,0-2-1 16,-5 2 0-16,10-2 2 0,-5-4 30 15,-5-5-1-15,-1 1 1 0,12-1 0 0,-6-6-28 16,0-2 1-16,0 3-2 0,0 2 2 0,0 0 32 0,0-2 2 15,0 0-2-15,0-1 2 0,0 1-34 0,0-6-1 16,0-6 1-16,0 6 0 0,-6 0 11 0,6 0 1 0,-5 0-1 16,5-5 2-16,0-1-17 0,0 0 1 0,-6-5-1 15,-2-19 0-15,0-15 11 0,-3-2 0 0,3-1-1 16,2 7 2-16,3 7-14 0,3 6 1 16,0 3 1-16,0-5-1 0,0 13-7 0,0 0-1 15,3 0 1-15,8-5-1 0,-3 3-1 0,-5 8 1 0,3-1-1 16,7-4 2-16,4 2 4 0,-12-3 0 0,1 6 0 0,10 5 0 15,0-8-4-15,-5 3 2 0,3 6-1 0,2-6 0 16,1-1 3-16,-6 7 0 0,0-1 0 0,2 1 1 16,4-1-4-16,-3 1 1 0,-1-1-2 0,4-2 2 15,-4 2 0-15,-2 1 1 0,-2 5-1 0,-1 0 1 16,-3 0-3-16,-2 0 0 0,2 0 1 16,1 0 0-16,-3 0-2 0,-3 0 2 0,0 0-2 15,0 0 2-15,5 5-3 0,1 1 2 0,-6-1-2 0,0 6 2 16,0 9 0-16,0 2 1 0,5 0-1 0,-5 9 1 15,6 11-3-15,-6-9 2 0,5-2-1 0,-5 2 1 16,0-10 4-16,0 7 0 0,5-5 0 0,-5 3 1 16,6-6-5-16,-6-5 2 0,5 3-1 0,-5-4 1 0,0 7 8 0,0-12 1 15,6-3 0-15,-1 9-1 0,1-6-6 0,-6 0 0 16,0 0 0-16,0-8 1 0,0 0 11 16,0 0-1-16,0-1 0 0,0 1 0 15,0 3-10-15,0-6 1 0,0 0 1 0,0 0-1 0,-6 0 13 16,6 0 0-16,0 0 1 0,-5 0 0 0,-1 0-14 15,-5 0 1-15,1-6 0 0</inkml:trace>
  <inkml:trace contextRef="#ctx0" brushRef="#br0" timeOffset="6689.11">25722 6913 1909 0,'0'0'0'0,"0"0"0"16,0 0 0-16,0 0 95 0,0 0 0 0,0 0-1 15,0 0 2-15,27 14-79 0,-16-20-1 0,0 6 1 16,11-8 1-16,8-1 97 0,0 1 0 0,1-3 0 15,-10 0 0-15,-1-1-99 0,-4-1 0 0,-2 4-1 16,-3 1 1-16,-3 2 31 0,-5 6 0 0,2 0 1 0,-5 0 0 16,6 0-31-16,-6 0-1 0,0 0 1 0,-11 6 0 15,2 11-3-15,-4 2 0 0,-4 3 0 0</inkml:trace>
  <inkml:trace contextRef="#ctx0" brushRef="#br0" timeOffset="6785.91">25755 7102 1871 0,'0'0'0'0,"0"0"0"0,0 0 0 16,0 0 46-16,0 0 1 0,0 0 1 0,0 0-1 15,0 0-32-15,0 0 2 0,0 0 0 0,30-14 0 0,-5-3 53 16,2-5-1-16,3-3 1 0,0-3-1 0,0-8-51 16,-8 8 0-16</inkml:trace>
  <inkml:trace contextRef="#ctx0" brushRef="#br0" timeOffset="7039.61">26193 6286 1771 0,'0'0'0'0,"0"0"0"16,0 0 0-16,0 28 53 0,0-14 0 0,-3 2 0 15,-2 1-1-15,2 3-35 0,0 2 0 0,-5 0 0 16,-3 0 1-16,3 4 67 0,2-10 0 0,1 7 1 16,-3 7 0-16,5-8-69 0,3-8 1 0,0 3 0 15,3 0 0-15,-1 0 54 0,4-12-1 0,2 3 1 16,3 1 1-16,0-4-55 0,-3-2 0 0,0-3 0 15,6 0 0-15,5-5 18 0,0-1 1 0,-2-2-1 16,7-3 1-16,9-12-22 0,-5 1 0 0,-12 2 0 16,-2 4 1-16,-1 10 7 0,-2-5 1 0</inkml:trace>
  <inkml:trace contextRef="#ctx0" brushRef="#br0" timeOffset="7182.84">26401 6378 1784 0,'0'3'0'0,"0"2"0"0,-3 1 0 16,0-3 73-16,1-1 1 0,-1 4 0 0,0-1 0 15,0 1-56-15,1-6 0 0,-4 6 0 0,1-1 0 0,-1 12 48 16,1-6 0-16,-1 3 0 0,-2-3 1 0,-3 6-49 16,6 0-1-16,-6-9 1 0,0 9 0 0,0-1 9 15,5-5 0-15,-5-5 0 0,6 2 1 0,0-2-15 16,-1-3 0-16</inkml:trace>
  <inkml:trace contextRef="#ctx0" brushRef="#br0" timeOffset="7443.62">26286 6693 1847 0,'0'0'0'16,"0"5"0"-16,0 9 0 0,0 3 40 0,0-1 0 0,0 1 1 15,-6 5 0-15,-4 4-25 0,4 1 0 0,-5 4-1 16,0 2 2-16,6-7 53 0,5-4-1 0,-3 0 1 16,-3-2 0-16,4-4-52 0,2 7 0 0,0-12-1 15,2 8 1-15,7-8 23 0,-1 0 0 0,-8 1 1 16,0 2-1-16,3 2-25 0,2 1 0 0,1-11 0 15,-1-1 0-15,1 1 15 0,-1-1-1 0,0-5 0 16,6 6 1-16,0-1-18 0,6-2 0 0,-12 3 1 0,6-12 1 16,3 1 11-16,-3-1 3 0,-3 3-3 0,0-2 3 15,0-6-17-15,1 5 1 0,-1-5 1 0,0 0-1 16,-2-6-9-16,-4 3-1 0</inkml:trace>
  <inkml:trace contextRef="#ctx0" brushRef="#br0" timeOffset="7578.26">26412 6745 2261 0,'0'0'0'0,"0"0"0"0,-6 28 0 16,-5-8 84-16,-2 2 0 0,-4 0 0 0,-7 20 1 15,-4 0-68-15,1-3 1 0,5-8 0 0,-3-4 0 0,4-2 79 0,1-2 0 16,-2-7 0-16,-5 1 0 0,5-3-80 16,11-3 0-16,6 0 0 0</inkml:trace>
  <inkml:trace contextRef="#ctx0" brushRef="#br0" timeOffset="8422.28">26669 6314 1997 0,'0'0'0'0,"0"0"0"0,0 0 0 0,30 14 70 0,-16-14-1 16,0 0 1-16,-3-3-1 0,-3 0-51 15,3 0 0-15,2-2 0 0,9-1 0 0,14-5 102 16,-3-6 0-16,-6 6 0 0,3-8 2 0,0 8-108 0,-8-1 2 15,-5 7-2-15,-4-6 2 0,-5 5 18 0,-2 6 1 16,-3 0-1-16,-1 0 1 0,-2 6-20 0,0-1-1 16,0-5 1-16</inkml:trace>
  <inkml:trace contextRef="#ctx0" brushRef="#br0" timeOffset="8571.59">26595 6670 1884 0,'0'0'0'0,"0"0"0"15,0 0 0-15,0 39 73 0,0-25 0 0,0-3-1 16,0 6 1-16,0 5-55 0,0-8 0 0,0 3 0 16,6-6 0-16,-1-5 66 0,1-1 1 0,-6 1-1 15,0-1 1-15,0 4-68 0,0-4 1 0,0-5 0 0,5 0 0 16,1 0 24-16,-6 0 2 0,0 0 0 0</inkml:trace>
  <inkml:trace contextRef="#ctx0" brushRef="#br0" timeOffset="9393.89">26623 6595 2048 0,'0'0'0'0,"0"0"0"0,38-8 0 0,-22 2 66 16,-5 3 0-16,3 1 0 0,22-10 0 16,10-4-48-16,3 5 0 0,-5-3 0 0,-8 8 0 0,2 1 58 0,-5-7 2 15,-3 7-2-15,-3-6 2 0,-5 5-60 16,-5 6 0-16,-4 0 0 0,4 0-1 0,-6-5 25 0,0 5 1 15,-6 0-1-15,1 5 1 0,-1 1-27 0,-5-6-1 16,0 5 1-16,0 1 1 0,-5 5 15 0,5 0 1 16,-6-3 0-16,1 15-1 0,-6 5-18 0,0-3 0 0,-6 3 1 15,1-6-1-15,-1 3 13 16,4-3 1-16,2-2-1 0,3 2 1 0,-1-5-15 16,1-1 0-16,-3-5 1 0,0 3-1 0,0 3-10 15,3-11 1-15,3-1-1 0,-4 1 2 0,1-6-3 16,0 5 1-16,0-5-1 0,-3 0 2 0,3-5 6 0,2 5 1 15,3 0-1-15,-2-6 1 0,-11 6-4 0,10-5 0 16,-5-6 0-16,0-6 1 0,0-8 4 0,0 8 0 16,6 0 1-16,-3 1 0 0,8 4-5 0,0 10 0 0,0-4 0 15,-6 6-1-15,1 0 0 0,2 0 1 0,0 0-1 0,0 0 1 16,1 0-4-16,2 0 2 0,0 0-1 0,0 0 1 16,0 0-2-16,0 0 2 0,0 0-1 0,2 0 0 15,7 0-2-15,-1 0 2 0,-3 0-2 0,1 0 2 16,5 0-5-16,0 0 0 0,-6 0 0 0,1 0 1 15,-1 0-1-15,1 0 0 0,-6 0 0 0,5 0 1 16,-5 0-2-16,0 0 0 0,0 0 0 0,0 0 0 16,0 0-1-16,0 0 1 0,0 0 0 0,0 0 0 0,0 0-5 15,0-5 1-15,0 5-1 0,0-6 1 16,0 0 0-16,0-5 1 0,0 0-1 0,6-14 2 16,-1-3-6-16,11-2 0 0,-5 2 0 0,3-3 0 15,-3 14 2-15,-3 1 2 0,0-1-2 0,3 0 1 16,-2 9-5-16,-7 2 1 0,4 1 0 0,-9 5 0 0,-2-6 2 15,2 6 1-15,0-5 0 0,0-1 1 0,1 6-7 0,2 0 1 16,0 0 0-16,-3-6 0 0,0 6 5 16,0 0-1-16,1 0 0 0,2 0 1 0,0 0-21 0,0 0 1 15,0 0-1-15,-3 0 1 0,0 0 14 0,1 0-1 0,2 0 1 16,0 6 0-16,-3 0-19 0,0-1 0 16,0-5 1-16,1 6 0 0,-1-6 16 15,3 0 0-15,0 0 1 0,0 0 0 0,0 0-4 0,0 0 2 16,0 0-2-16,-3 0 1 0,0 5 7 0,1 1 0 15,2-1-1-15,0 1 2 0,-3 0-2 0,3 2 0 0,0 3 0 16,-3 6 1-16,0-6 2 0,1 0 1 0,-1 3 0 16,3 3 1-16,0 11-2 0,0-3 1 15,3-9-1-15,-6 7 1 0,0 7 2 0,0-7 0 16,-2 4 0-16,0 15 0 0,-1-6 1 0,1 3-1 0,5 3 1 16,-17 0 0-16,6-3 1 0,0-3 0 0,-5-2-1 0,-9 2 2 15,6-8-1-15,5-3 1 0,-2 3-2 0,-6-9 2 16,-3-2 0-16,6-6-1 0,3 0 1 0,-1 6 0 15,1-6 0-15,2-3-1 0,6 3 1 0,-8-11 1 16,-1 0-1-16,6 0 1 0,0 0 0 0</inkml:trace>
  <inkml:trace contextRef="#ctx0" brushRef="#br0" timeOffset="9668.82">26573 6979 1909 0,'0'0'0'0,"0"0"0"0,39 17 0 0,-4-6 85 0,1-5-1 15,2-6 0-15,11 5 0 0,3 1-67 0,-2 0 1 16,-12-4 0-16,6 7 0 0,-6-1 79 0,-5-2 2 0,2-1-1 16,9 6 1-16,-5 0-83 0,-7 1 1 0,4-10 0 15,11 7 0-15,-6 5 45 0,-9-3-1 0,-1-6 1 16,-1 12 1-16,2-6-46 0,-4-5 1 15,-6 8 0-15,-3-9 0 0,-3 1 21 16,-2-6 1-16,0 5 0 0,-6-5 0 0,-5 6-24 16,-1-6-1-16,1 0 1 0,3 0 0 0,-1-6 11 0,-2 6 0 15</inkml:trace>
  <inkml:trace contextRef="#ctx0" brushRef="#br0" timeOffset="10440.74">27520 6350 1847 0,'0'0'0'0,"0"0"0"16,0 0 0-16,0 0 83 0,33 17 1 0,-22-6 0 0,-3 0 0 0,0 8-67 0,-2-2 1 0,-3-6 0 0,-1 9 0 0,1 8 85 0,0-6 1 15,-3-5 0-15,-8 13 0 0,-3-7-88 16,0 2 1-16,0-3-1 0,-3 11 1 0,0 4 42 0,4-12 0 0,1 8 1 16,-4-2-1-16,2 2-42 0,5-8 1 0,3 9 0 15,-2-7 0-15,5 4 11 0,3-9 0 16,2-2 0-16,-2 2 0 0,2 0-15 0,4-10-1 15,-4-4 1-15,1 3-1 0,-4 0 5 0,1-5 1 0,3-6-1 16,2 5 1-16,0-5-9 16,-3 0 1-16,-2 0-1 0,0 0 1 0,2-5-7 0,1 5 2 15,-3 0 0-15,2-6-1 0,1-5-1 0,-4 3 0 16</inkml:trace>
  <inkml:trace contextRef="#ctx0" brushRef="#br0" timeOffset="10627.5">27712 6484 2148 0,'0'0'0'0,"0"0"0"0,0 0 0 16,0 28 85-16,5-15-1 0,1-1 0 0,-6 10 1 15,0 6-68-15,0 2 1 0,-6-7 0 0,1 18 0 16,-1-2 58-16,-5 3 2 0,0 0-2 0,1-3 1 16,-4-3-59-16,3-2 0 0,0 2 0 0,-3 0 0 0,-2-8 26 15,2-3 0-15,3-3 0 0,0 0 0 16,0-8-28-16,3-2 1 0,0-1-1 0,0 0 1 0,-3-6-10 15,3 1 2-15,2-6 0 0</inkml:trace>
  <inkml:trace contextRef="#ctx0" brushRef="#br0" timeOffset="10800.33">27164 6915 2198 0,'0'0'0'0,"0"0"0"16,0 0 0-16,0 0 77 0,0 0 1 0,0 0-1 15,55-30 1-15,-8-6-60 0,2 2 0 0,0-2-1 16,1 2 1-16,-1 1 69 0,-3 8 0 0,-2-3 0 16,0 3 0-16,-6-3-70 0,-8 0 1 0,0 9 0 15,-2 2 0-15,-6-2 27 0,-6 8 0 0</inkml:trace>
  <inkml:trace contextRef="#ctx0" brushRef="#br0" timeOffset="11243.18">27843 6372 2009 0,'3'0'0'0,"2"0"0"0,1 0 0 15,-3 0 59-15,-1-5-1 16,4 5 0-16,8-6 2 0,5 1-43 0,0-1 1 0,0 6 0 0,8-11 0 16,-5-3 79-16,0 8 1 0,0 9-1 0,-5 0 1 15,-4 0-81-15,-2 0 0 0,-3 5 0 0,1-3 1 16,-4 7 35-16,-2-7 2 0,0 6 0 0,-1 3 0 16,1 8-38-16,-3 1 1 0,-3-7-1 0,-8 4 1 15,-2-3 0-15,-1-1 0 0,3 1 0 0,3-3 0 16,2 3-8-16,1-6 0 15,-3 0 0-15,2 0 0 0,-5 3 3 0,6-3 0 0,-1-5-1 16,1-1 2-16,5 7-6 0,0-7 0 0,0 1-1 0,0-4 1 16,0 4-4-16,0 0 0 0,0-4 1 0,0 7-1 15,0-4-1-15,5-5 1 0,1 6-1 0,5-1 1 0,0 1 0 0,2 0 0 16,-2-1 1-16,0 1 1 0,0 8-3 0,0 2 0 16,0-5 1-16,3 1 0 0,-1 4 2 0,-2-2 1 15,0 3-2-15,-2 0 2 0,-4-1-3 0,-2-7 1 16,2 2-1-16,-2 11 1 0,-3 6 2 0,-3-3-1 0,-2-3 1 15,-9 15 1-15,3-4-4 0,3-8 1 0,-3 3-1 16,-5-6 2-16,-1-2 4 0,3-4 1 0,3-4 1 16,1 4-1-16,1-7-5 0,1 2 1 0,-3-6 0 15,6 1 1-15,-1-1 5 0,1 1 2 0,-1 0-2 16,1-6 2-16,-1 5-7 0,1-5 1 0,-1 0-1 16,-10 0 1-16,2 0 4 0,1-5 2 0,-1-1-1 15,-3 0 1-15,-4-5-7 0,-4-3 1 0,0 3 0 16,-8-17 0-16,-2-8 2 0,-1 3 0 0,-8-3 0 0</inkml:trace>
  <inkml:trace contextRef="#ctx0" brushRef="#br0" timeOffset="11425.24">27236 7135 2425 0,'0'0'0'0,"0"0"0"0,0 0 0 0,41 0 93 15,-28 0 1-15,4 0-1 0,40-11 1 16,14-11-77-16,1-3 1 0,-4-3-1 0,3-8 1 0,6 0 96 0,-6-3 2 16,19-9-2-16,9-5 2 0,5 0-100 15,-11 14-1-15,-3-2 1 0</inkml:trace>
  <inkml:trace contextRef="#ctx0" brushRef="#br0" timeOffset="12741.59">28913 6350 1758 0,'0'0'0'0,"0"0"0"0,0 0 0 0,0 0 75 0,0 0 1 0,0 0 0 0,0 0 0 0,0 0-58 16,0 0 0-16,0 0 0 0,0 0 0 0,0 0 100 0,0 0 1 15,0 0 0-15,6 42-1 0,-3 2-103 0,5 4 1 16,-3-1-2-16,-10 0 2 0,5-2 62 0,3-12-1 0,2 9 0 16,-10 5 2-16,2-8-61 0,0 3 0 15,-2-6 0-15,-4 3 0 0,7-2 14 0,4-4 2 0,1 3-2 16,-11-11 2-16,8-2-20 0,3-7 0 0,-3-5 1 16,-3 1-1-16,0-7 8 0,0-2-1 0,3 3 0 15,3-1 1-15,0 1-11 0,-3-6 0 16,0 0 0-16,0-6 1 0,0 3-7 0,0 1 2 0,0-1-1 15</inkml:trace>
  <inkml:trace contextRef="#ctx0" brushRef="#br0" timeOffset="13104.57">28952 6403 1557 0,'0'0'0'0,"0"0"0"0,0 0 0 0,0 0 113 15,27-8 1-15,-13 5-1 0,-1-6 2 16,1 4-100-16,0-6 1 0,-1 5 0 0,4-5-1 0,-3 11 34 16,-3 0 0-16,-1 0-1 0,7-6 2 0,-1 1-33 15,-5 5-1-15,-5 5 1 0,2-5 0 0,-3 0 19 0,-2 0 0 16,3 0 0-16,-1 0 1 0,1 0-23 16,-4 6 2-16,1-6-1 0,3 11 0 0,-1 6 9 0,-2-3 1 15,-1 2-1-15,-2 7 1 0,0 2-14 16,0 3 2-16,0 0-1 0,0 2 0 0,-2 4 13 15,2-9 0-15,-3-3-1 0,0 9 2 0,1 2-14 16,2-2 1-16,5 8-1 0,-8-3 1 0,-2 3-11 16,2-9 0-16,3-2 0 0,-3 3 2 0,1-3-3 15,2-6 1-15,5 3 0 0,-5 3 0 0,-3-14 9 0,3-3-1 16,0 0 0-16,0 0 0 0,0-11-5 0,0 6 2 0,0-6 0 16,9 5 0-16,-1 1 10 0,-3 0-1 0,-5-6 1 15,0 0 0-15,0 0-8 0,0 0 1 0</inkml:trace>
  <inkml:trace contextRef="#ctx0" brushRef="#br0" timeOffset="13307.9">28935 6715 2135 0,'0'0'0'0,"0"0"0"0,0 0 0 15,28 0 106-15,-23 0-1 0,1 0 0 0,10-3 1 16,9-3-90-16,-1 4 1 0,-2-4-2 0,-8 1 2 0,0 5 49 16,-9-6 2-16,6 6-2 0,-6 0 1 15,-5 0-49-15,6 0 0 0,-6 0 0 0</inkml:trace>
  <inkml:trace contextRef="#ctx0" brushRef="#br0" timeOffset="13460.82">28881 6960 1620 0,'0'0'0'0,"0"0"0"0,30-11 0 0,-11 5 81 16,0 1 0-16,0-1-1 0,22-19 2 0,6-3-64 0,-9-2 0 0,-5 7 0 15,-11 7 0-15,0-1 54 0,-6 0 1 0,-2 3 0 16,-3 3 0-16,-6 5-55 0,-2-5 0 16,-3 6 0-16</inkml:trace>
  <inkml:trace contextRef="#ctx0" brushRef="#br0" timeOffset="13634.49">28125 7358 1897 0,'0'0'0'0,"0"0"0"0,69 0 0 16,-4-8 64-16,1-3 0 0,5 0 0 0,17-14 1 15,7 2-47-15,9-5 0 0,20-2 0 0,-4 2 0 16,-10-8 54-16,-9-3 1 0,3 8 0 0,5-2 0 15,-7-4-55-15,-18 4-1 0,-7 8 1 0</inkml:trace>
  <inkml:trace contextRef="#ctx0" brushRef="#br0" timeOffset="22008.97">29792 6612 728 0,'0'0'0'0,"0"0"0"0,0 0 0 0,0 0 16 16,0 0-1-16,0 0 1 0,0 0 0 0,0 0-7 15,0 0 0-15,0 0 0 0,0 0 1 0,0 0 33 0,0 0 1 16,0 0 0-16,0 0 0 0,0 0-29 16,0 0 2-16,0 0-1 0,0 0 1 0,0 0 33 0,0 0 2 15,0 0-2-15,0 0 2 0,0 0-35 16,0 0 0-16,0 0 0 0,0 0 1 0,0 0 24 0,0 0 1 16,0 0-1-16,0 0 1 0,0 0-27 0,0 0 0 15,0 0-1-15,0 0 2 0,0 0 8 0,0 0 1 16,0 0-1-16,0 0 1 0,0 0-13 0,11 47-1 15,-17-13 0-15,6 2 2 0,-2 3-8 0,-4-14 1 16,1 8 0-16,2-8 0 0,0 3-3 0,-2-6 1 0,-1-8-1 16,4 9 2-16,2-1 2 0,0-5 1 0,-3-3-1 15,-3 2 1-15,4 1-3 0,-1-11 0 16,0-1-1-16,0 1 2 0,1-4 5 0,2 1 1 0,0 0-1 16,0 3 0-16,0-6-4 0,0 0 0 0,0 0 0 15,0 0 0-15,0 0 8 0,0 0-1 0,0 0 1 16,0-9 0-16,0-2-7 0,2 0 0 0,4-6 0 15,2-16 1-15,0-3 7 0,-2-1-1 0,-6 4 1 16</inkml:trace>
  <inkml:trace contextRef="#ctx0" brushRef="#br0" timeOffset="22478.24">29767 6590 1620 0,'0'0'0'0,"0"0"0"0,0 0 0 0,0 0 36 16,0 0 1-16,0 0-1 0,0 0 1 0,0 0-23 15,0 0 2-15,0 0-1 0,0 0 0 16,0 0 29-16,0 0 0 0,0 0 0 0,0 0-1 0,0 0-27 16,0 0 1-16,0 0-1 0,0 0 1 0,0 0 6 0,28-26 2 15,-20 26-2-15,11-11 2 0,6 0-14 0,-3 6 2 16,-3-1-1-16,0-8 0 0,-3 9-5 0,-5-1 0 16,0 0 0-16,0 1 0 0,0 5-2 0,-5-6 0 15,-1 1 0-15,6 5 1 0,-6-6-2 0,1 6 1 16,-6 0-1-16,3 0 1 0,2 6-2 0,-2-1 0 15,-3-5 1-15,3 0-1 0,2 0-1 0,1 6 2 0,-4-1-2 16,4 7 1-16,-1 1-1 0,-2 4 1 0,-3-6-1 16,3 12 0-16,-3 2-1 0,-3-3 2 0,3-3-1 15,0 9 0-15,0-5-1 0,-5-1 1 16,-1 3 0-16,1 3 0 0,-1-3-1 0,1-3 1 16,2 0 0-16,3 3 1 0,0-2-2 0,-3-1 0 0,-2-2 0 15,5 2 1-15,2-3 1 0,1-2-1 0,3 0 0 16,2 5 1-16,-3-8-2 0,1-6 2 0,2 1-1 15,0-4 0-15,3 6 0 0,-3-5 2 0,-2-6-1 16,10 0 1-16,12-6-2 0,-4 1 0 0,-2-1 0 16,14-5 2-16,2 0 0 0,-5 3 1 0,-8-4-1 0,-6-4 1 15,0 5-2-15,-5 5 0 0,-4 3 1 0,-4-2 0 16,-1-1 1-16,-2 1 0 0,0-1 0 0,0 0 0 16,-1 1-1-16,-2-6-1 0,-2 5 1 0,-1-5 0 15,-3 0 0-15,1-3 2 0</inkml:trace>
  <inkml:trace contextRef="#ctx0" brushRef="#br0" timeOffset="22977.87">30476 6227 1884 0,'0'0'0'0,"0"0"0"0,0 0 0 0,0 0 41 0,0 0 2 0,0 0-1 16,28 23 1-16,-23-23-27 0,-5 5 0 0,0 1-1 15,0-6 2-15,0 0 39 0,0 0 1 0,0 0 1 16,0 0-1-16,0 0-40 0,0 0 1 0,0 0-1 16,0 0 0-16,-5 3 15 0,5 2 0 0,0 1 1 15,-11 11 0-15,-14 16-20 0,-5 3 2 0,-3 0-1 16,-3-2 1-16,4-9-4 0,4 3 1 0,1-6 1 15,-6-3-1-15,0 4-5 0,11-12 1 0,3 6-1 16,0-9 1-16,5 3 0 0,9-5 0 0,2-1 0 0,3 1 0 16,0-6-3-16,0 0 1 0,0 0 0 0,0 0-1 15,0 0-1-15,0 0-1 0,0 0 0 0,8-6 1 16,9-5-2-16,-1 3 1 0,-2-1-1 0,5 1 2 16,6-9-1-16,2 6 1 0,-11 6-1 0,-5-1 0 15,-2 0 0-15,-4 4 0 0,0 2-1 0,-2 2 2 16,3 4-2-16,-1-6 0 0,-2 6 0 0,2-1 1 15,4 6-2-15,-1 0 1 0,-3 1 0 0,-2 18 0 0,2 9-1 16,4 3 2-16,-1-6-2 0,-5-2 1 16,-3 2-1-16,-3-8 0 0,3 2 0 0,0-2 2 0,0-3-3 0,0-8 1 15,0 0 0-15,-3 5 0 0,6-11-1 16,0-3 1-16,-1 4 0 0,1-7 0 0,-3-5-1 0,0 0 2 16,0 0-2-16,0-5 1 0,0 5-1 0,0-6 1 15,0 3-1-15,3-8 1 0,2-6-1 0,-2-10 1 16</inkml:trace>
  <inkml:trace contextRef="#ctx0" brushRef="#br0" timeOffset="23480.13">30594 6227 1683 0,'0'0'0'0,"44"-22"0"15,8-8 0-15,2 2 81 0,-2 8 1 0,-8 3-2 16,-3 1 2-16,3 5-64 0,-6-6 0 0,-2 9 0 15,-9 5 0-15,3 0 73 0,-2-3 0 0,-12 1 0 0,1 5 0 16,-9 0-75-16,-5 0 2 0,2 5-1 0,-2 1 1 16,0 2 13-16,-3-2-1 0,-3-6 0 0,-3 5 2 15,1 7-19-15,-1-7 2 0,1 1-2 0,-14 5 2 16,-9 8-5-16,-2 4 0 0,8-7 0 0,0-4 0 16,6-7-3-16,5 1 0 0,0-4-1 0,0 1 1 15,0 3-6-15,9 2 0 0,2-8 0 0,-3 0 2 16,0 0-2-16,0 0 0 0,3 0 0 0,0 0 0 15,0 0 2-15,0 0 1 0,0 0-1 0,0 0 1 16,0 0-2-16,0 0 0 0,0 0 0 0,0 0 2 0,0 0-4 16,0 0 0-16,0 0 0 0,0 11 1 15,0 6-1-15,0 0 0 0,0 8 0 0,3 14 1 16,8 8-3-16,-3-5 1 0,-2-3-1 0,-6-3 1 0,2-8-1 16,4 3 1-16,-3 2 0 0,-3 9 0 0,2-6-8 0,4 3 0 15,-1 8 0-15,-5 12 1 0,6-3 1 0,2-4 2 16,0 1-1-16,-8 6 0 0,6-6-2 0,2-14 2 15,0 3-2-15,-8-1 1 0,0-2 2 0,0-8-1 16,0 2 0-16,-3 4 2 0,6-1-2 0,-3-3 1 16,-5-5-1-16,-4 8 1 0,7-13 1 0,2-4 1 15,-3 3-2-15,-8-5 2 0,3-6-1 0,2-8 1 0,1 3 0 16,-6-6-1-16,0 0 1 0,3-3 1 0,0 0-2 16,-12-11 2-16,-4-3 2 0,-4-8 1 0,-2 3-1 15,-3-11 1-15,1-4-1 0,1 1 1 0</inkml:trace>
  <inkml:trace contextRef="#ctx0" brushRef="#br0" timeOffset="23921.57">30561 6581 1808 0,'0'0'0'0,"0"0"0"0,0 0 0 15,0 0 107-15,0 36 1 0,0-24-2 0,3 7 2 16,-1 3-92-16,-4-5 1 0,-1 0-2 0,0-3 2 0,1 2 85 15,-1-5 0-15,0-5 1 0,0 5-1 16,3-5-87-16,0-1 2 0,0-2 0 0,-5-3 0 0,-1 0-8 16,6 0 0-16,6 0 0 0,-6-3 0 15,0 3-4-15,0-5 2 0,0 5-1 0,5-6 1 0,-2-5-7 0,0 0 0 16,-3 0 0-16,5-14 1 0,1-3-1 16,-1 0 0-16,3 9 0 0,6 2 1 0,-3 11-3 0,-5 1 0 15,-4-1 1-15,4-5 0 0,2 3 0 16,3 2 0-16,-3 6 0 0,3 0 0 0,3-6 0 0,-3 6 1 15,-6-5-2-15,3 5 2 0,6 0-1 16,0 0 1-16,-6 0-1 0,0 0 1 0,-2 0-3 0,-4 0 1 16,1 0-2-16,0 11 2 0,-3-3 0 0,-3 1-1 15,0-1 1-15,-5 9 0 0,-8 5 0 0,-1-2-1 0,1 2 1 16,-6 6 0-16,3 2 0 0,2-7 0 0,1-7-1 16,5 4 2-16,3-15-1 0,2 1 1 0,6 0-1 15,-5-1 0-15,2 1 0 0,3-6 1 0,0 0 0 16,0 0 0-16,0 0-1 0,0 0 0 0,0 0 1 15,6 0 0-15,2 0-1 0,3-6 1 0,0 6 0 16,24-28 0-16,12-8 1 0,-3 0 0 0,-1 8 0 16,-4 6 0-16,-4-1 0 0,-5 10 0 0,-2 1 0 15,-9-4 0-15,3 5 0 0,-3 2 0 0</inkml:trace>
  <inkml:trace contextRef="#ctx0" brushRef="#br0" timeOffset="24226.51">30996 6595 1758 0,'3'0'0'0,"5"0"0"0,3 0 0 15,3-5 49-15,-1 2 1 0,-2 3-1 0,6-6 2 16,5 1-35-16,5-7 1 0,-5 1 0 0,5-11 0 0,3 5 41 0,-2 3 2 16,-4 3-1-16,-4-5 1 0,-7 4-43 15,-2 7 1-15,0 2-1 0,3 3 1 0,-3 0 13 0,-6 0-1 16,1 0 0-16,-1 6 2 0,-5 2-19 15,0 3 2-15,0 0-2 0,-5 6 2 0,-3 14-2 0,-1-4 1 16,-2-4-1-16,0 13 1 0,1-3-6 0,-4-2 1 16,-3 0-2-16,1 2 2 0,5-11 4 0,0 3-1 15,-5-2 0-15,-1 7 1 0,6-2-7 0,6-11 2 0,-3 0 0 16,-6 2 0-16,3-2-6 0,3-6 2 0,2-5-2 16,1-4 1-16,-1 4 0 0,4-1-1 15,2-5 0-15,-6-2 0 0,6 2 3 0,0 0 0 0</inkml:trace>
  <inkml:trace contextRef="#ctx0" brushRef="#br0" timeOffset="24418.72">31089 6698 1834 0,'0'0'0'0,"0"0"0"0,36 47 0 15,-17-19 70-15,-3-3 1 0,1 3-2 0,-3 8 2 16,-1-8-53-16,-2-8 0 0,0-3 0 0,3-1 0 15,-3 1 64-15,-3-9 1 0,3-2 0 0,-3 2 0 16,0 1-66-16,-2-4 0 0,-3-5 1 0,-1 0 0 0,4-5 25 16,-1 5 0-16,-2 0-1 0,-3-9 1 15,0 1-27-15,0 0-1 0</inkml:trace>
  <inkml:trace contextRef="#ctx0" brushRef="#br0" timeOffset="24958.58">31308 6645 1884 0,'0'0'0'15,"0"0"0"-15,28-16 0 0,-4 10 49 0,-2-5 2 16,-3 0-2-16,33-9 1 0,6 3-33 0,-6 6 0 16,-8-5 0-16,-9 2 1 0,3 3 49 0,-5 5 2 0,-5 0-1 15,-4-5 1-15,-2 0-51 0,-3 6-1 0,-2-7 1 16,-4 4 0-16,-2 2 16 0,-11 6 1 0,3 0 0 16,-6 0-1-16,3 0-19 0,0 0 0 0,0 0-1 15,-2-5 2-15,-1 5-5 0,0-6 1 0,-2 6 1 16,-9-5-1-16,-5-1-5 0,0 1 1 0,0-7 0 15,-9-10-1-15,9 3-1 0,3-4 0 0,5-7-1 16,-3-9 2-16,3 3-3 0,6 2 1 0,-6-2-1 16,0 0 1-16,11 2-3 0,0 4 2 0,0 7-1 15,-6 1 0-15,6 5 0 0,0-2-1 0,-5 8 0 0,-1 0 0 16,6 5-1-16,0 1 2 0,0-1-1 0,-3 0 0 16,1 1-1-16,-1 2 2 0,3 0-2 0,0-2 1 15,0 2-1-15,0 3 0 0,0 0 0 0,0 0 0 16,0-6 0-16,0 6 1 0,0 0-1 0,-3 0 0 0,1 0-2 15,-1 0 1-15,0 6 0 0,3 13 0 0,3 15-1 0,2 8 1 0,-2-3 0 0,-3 19 0 16,0 12-2 0,3-12 2-16,8 1-1 0,-6-6 1 15,1-6-1-15,-1-8 1 0,1 3-1 0,-1 5 1 0,6-8-1 0,-6 3 0 16,-2-3 0-16,-6 14 1 0,3-6-1 16,3 0 0-16,3 4-1 0,-4 1 2 0,4-4-1 15,-1-6 1-15,-2-3-1 0,-3 2 1 0,0-10-1 16,0 2 1-16,0-5-1 0,-5 3 1 0,7 2 1 0,1-13 0 15,-6 2 0-15,-5 3 2 0,3-3-2 0,2-5 0 16,-3 0 0-16,-4 2 0 0,-7 4 12 0,6-12 1 16,6 0-1-16,-14 3 2 0,2 3-7 0,3-12 1 15,3 1-1-15,-5-1 1 0,0-10 21 0,-1 5 1 0,1-6 0 16,-3-13 0-16,-3-4-17 0,3 1 0 0,5-9 0 16</inkml:trace>
  <inkml:trace contextRef="#ctx0" brushRef="#br0" timeOffset="25141.34">31456 6606 2362 0,'0'0'0'0,"0"0"0"0,55 6 0 16,-17 5 107-16,-2 0 2 0,-6-3 0 0,3 15 0 16,-1 5-93-16,-7-3-1 0,-6-3 1 0,0 0 1 15,1-2 102-15,-7-4 0 0,-7 1 0 0,-9-6 0 16,3-5-105-16,0-1 2 0,0-2-1 0,-3 0 0 0,0-3 11 15,3 0 0-15,0 0 0 0,0 0 0 16,0 0-14-16,0 0 0 0</inkml:trace>
  <inkml:trace contextRef="#ctx0" brushRef="#br0" timeOffset="25668.22">31979 6489 1985 0,'0'0'0'0,"0"0"0"0,0 0 0 0,27 11 78 0,-21-11 1 15,-1 0-1-15,25 0 1 0,17-5-61 16,-4 5 0-16,-1-6 0 0,1-5 0 0,-4 6 62 0,-4-1 2 15,-7 0-1-15,-4-2 1 0,-5 2-64 16,-5 1 0-16,-6-1 0 0,-5 6 0 0,0-5 18 0,-3 5 1 0,0 0-1 16,-6 0 1-16,-2 5-23 0,0 1 2 15</inkml:trace>
  <inkml:trace contextRef="#ctx0" brushRef="#br0" timeOffset="26281.07">31760 6857 1784 0,'0'0'0'0,"0"0"0"31,30 28 0-31,-22-23 62 0,-2-5-1 0,-1 0 1 0,20-5 0 16,10-12-45-16,4 0 0 0,-1 3 1 0,11-8 0 16,0-11 51-16,-5 8 0 0,3-3 1 15,-3 3 0-15,-6 8-52 0,-5 0-1 0,-3 3 1 0,-8 3 0 16,0 6 22-16,-6 5 0 0,-5-6 0 0,-3 6 1 16,-5 0-25-16,-3 0-1 0,-3 0 1 0,-2 6 0 15,-3-4-5-15,-1 4 1 0,4-3 1 0,-12 5-1 16,-2 9-5-16,-5-6 1 0,-1-5-1 0,-5 5 1 0,2-11-4 0,9 0 0 0,6 0-1 15,4 0 2-15,4 0-3 16,2 0 2-16,0-6-1 0,1 1 0 0,-4 5 0 16,1-6-1-16,2 0 0 0,3 6 0 0,0-5-1 15,-3-1 2-15,3 6-2 0,0 0 1 0,-2 0-1 0,-1-5 0 0,0 5 0 0,3 0 2 16,0 0-2-16,0 0 0 16,0 0 0-16,0 5 0 0,0 6-1 0,0 1 0 0,0 7 0 15,3 26 1-15,2 19-1 0,1 0 0 0,-3-17 0 16,-3 0 1-16,-3-8-1 0,-3-8 0 0,1 2 0 0,5-7 1 15,-3-4-1 1,-2 0 0-16,-1-5 0 0,9-3 2 0,-6-3-2 0,-2-6 0 0,2 1 0 16,6 0 1-16,-1-1-1 0,-2 1 0 15,0-6 0-15,0 5 1 0,0-5-1 0,0 0 1 0,0 0-1 0,0-5 1 0,0 5-1 0,0-6 1 16,0 1-1 0,9-12 1-16,7-19 3 0,-2-12-1 0,-3 4 0 15,-6-9 1-15,-2 8-2 0,0 9 1 0,2 5 0 16,-2-8 0-16,0 9 5 0,-3 8 0 0,0 5 0 15,0 8 1-15,0 1-4 0,0 0 1 0,0 2-1 16,0 6 1-16,0 0 5 0,0 0 0 0,0 0 1 16,0 6 0-16,-3-1-5 0,0-2 1 0,3 0-1 15,-5 11 1-15,-6 8-1 0,-3 0 1 0,-2 9 0 0,-9 11 0 16,3 2-4-16,6-13 2 0,-1 2-1 0,4-5 1 16,-4-3-2-16,1-8 1 0,2-3-1 0,11 3 2 15,1-6-3-15,-4-6 1 0,3-5-1 0,3 0 2 16,0 0-5-16,0 0 0 0,0 0 0 0,0 0 1 15,0 0-1-15,0 0 0 0,0 0 0 0,17-16 1 0,16-15-3 16,2-16-1-16,3-3 1 0,6-3 0 16,-3 5 0-16,-5 1-1 0</inkml:trace>
  <inkml:trace contextRef="#ctx0" brushRef="#br0" timeOffset="26562.1">32668 6197 1796 0,'0'0'0'16,"0"0"0"-16,0 0 0 0,0 0 56 0,-24 36 1 15,16-25 0-15,-3 0 0 0,0 14-40 0,0-2 1 0,-3-4-2 16,-8 15 2-16,-2 2 50 0,-1 3 0 0,0-11 1 0,3 2-1 16,3-7-50-16,0-4 0 15,-3 3 0-15,0-5 0 0,6 0 8 0,5-3 1 0,3-3 0 16,0 0 0-16,-1-5-15 0,4-6 1 16,5 5 0-16,0-5 0 0,0 0-11 0,0 0 2 0,0 0-1 15,3 0 0-15,5 0 0 0,0-5-1 0,-5 5 0 16,19-6 2-16,13 0-4 0,1-5 0 0,-1 0 0 15,-7 0 1-15,-4 3-1 0,-4-4 0 0,1 12 0 16,1-5 1-16,-5-1-1 0,-4 1 1 0,1-1-1 16,0 1 1-16,-6 5-1 0,-3 0 1 0,1 0-1 15,-1 0 1-15,1 0-1 0,-3 0 0 0,-3 0 0 16,-3 5 0-16,3 1 0 0,0-6 0 0</inkml:trace>
  <inkml:trace contextRef="#ctx0" brushRef="#br0" timeOffset="26893.04">32499 6745 1231 0,'0'0'0'0,"0"0"0"0,0 0 0 16,0 0 34-16,0 0 1 0,11 28 0 0,-9-17 1 16,4 3-22-16,-1-8 1 0,-2 5 0 0,3 11 0 15,-1-2 38-15,-2 2 1 0,0-5-1 0,-1 14 1 0,4 8-38 16,-1-9 2-16,-5-2-1 0,0 3 1 0,0-9 15 0,0 0 0 15,0 3 0-15,6 3 1 0,-4-6-21 0,-2-2 2 16,-2-3-1-16,2 5 1 0,0-3 14 0,0-2 1 16,0-11 1-16,0 5-1 0,0 0-17 0,0-3 1 15,-3 3-1-15,0-5 2 0,3 0 13 0,0-1 1 16,0-5 0-16,-5 6 0 0,2-6-15 0,3 0-1 0,0 0 1 16,-3 0-1-16,3 0-11 0,0 0 2 0,0 0-1 15,-5-6 1-15,-3-5-2 0,-3 0 0 0,0-3 0 16,-11-19 2-16,-6-9 6 0,1 8 1 0,2-2 0 15,1 3 0-15,-1-9-4 0,3 0 1 0</inkml:trace>
  <inkml:trace contextRef="#ctx0" brushRef="#br0" timeOffset="27013.13">32266 6837 1771 0,'0'0'0'0,"0"0"0"0,0 0 0 15,0 6 55 1,0 0 0-16,0-4 0 0,0 9 2 16,3 1-41-16,2-1 2 0,1 0-1 0,-1 14 1 0,1 20 29 0,-4 2 1 0,1-14 0 0,-3-2 0 15,0-9-31-15,0 3 0 0,0-8-1 0,-3-6 1 16,1 0 8-16,-1-8 0 0,3 3-1 0,3-4 1 15,-1 1-13-15,-2 3 1 0,0-6-1 0</inkml:trace>
  <inkml:trace contextRef="#ctx0" brushRef="#br0" timeOffset="27196.03">32655 6932 1821 0,'0'0'0'0,"0"0"0"0,0 0 0 16,3 36 30-16,2-25 2 0,0 1-1 0,9-1 0 15,0 0-17-15,-3 0 0 0,0 0 0 0,2 0 0 0,4 3 36 0,-6-3 0 16,-6-5 0-16,1-1 0 0,-6 7-33 0,5-7 0 16,-5 1 0-16,6-3 1 0,-6-1 30 0,0 1 0 15,0 3 0-15,0-6 1 0,0 0-32 0,0 0-1 16,0 0 1-16,0 0 0 0,0 0 4 0,0 0 1 16</inkml:trace>
  <inkml:trace contextRef="#ctx0" brushRef="#br0" timeOffset="27685.2">33180 6506 1419 0,'0'0'0'0,"0"0"0"0,30 0 0 0,-21 0 58 0,-7 0 1 15,4 0-1-15,5 0 0 16,2 0-41-16,-2 0 1 0,-5 0 0 0,-3 0 0 16,2 0 44-16,1 0 1 0,-4 6 0 0,1-4-1 15,-3 4-44-15,-3-6 0 0,1 0 0 0,-1 3 0 16,-3 5 28-16,1 3 1 0,-1-5 1 0,-7-1-1 16,-4 1-32-16,1 5 2 0,2-3 0 0,-8 1 0 0,0-1 5 15,6-8 1-15,5 6-1 0,0-1 1 0,-3 1-12 16,3-1 0-16,3-5 0 0,0 6 2 0,-3 0 5 0,6-6 1 15,-1 5 0-15,6-5 0 0,-5 0-9 16,-1 0 0-16,6 0 0 0,0 6 1 0,-5-4-7 16,5 1 0-16,-6-3 0 0,6 0 0 0,0 0-2 0,0 0 2 0,0 0-1 15,-5 3 0-15,2 5 4 0,0 6 0 16,1-8 0-16,2 16 0 0,2 3-2 0,4 3 1 16,-1 0-2-16,-5 8 2 0,6 0 2 0,-6 3-1 15,11-8 1-15,-6 2 1 0,1 4-3 0,-1-10-1 16,-5 1 1-16,6 3 0 0,-4-3 0 0,1-3 1 0,0-8 0 15,-6 2 1-15,6-2-4 0,-1-6 2 0,-2 0-2 16,-5 6 2-16,2-6 1 0,3 0-1 0,0 3 1 16,0-3 0-16,0-5-3 0,0-1 1 0,0 1-1 15,0-6 2-15,0 0 0 0,0 0-1 0,0 0 1 16,-2 0 0-16,2 0-1 0,-6 0-1 0,6-6 1 0</inkml:trace>
  <inkml:trace contextRef="#ctx0" brushRef="#br0" timeOffset="27978.5">32907 6879 1721 0,'0'0'0'0,"0"0"0"0,0 0 0 16,35-17 70-16,-18 6 0 0,-1 3 1 0,14-3 0 16,11-6-53-16,-3 6 0 0,-5-6-1 0,0 9 1 0,-5 2 52 15,-7-5 0-15,-4 6-1 0,-1 5 2 16,-2 0-53-16,-3 0 0 0,-3 0 0 0,-2 0 0 0,-1 5 18 0,1 1-1 0,-4-1 1 15,1 4 0-15,0 7-21 0,-1 1 1 16,1-6-2-16,-3 20 2 0,0 8 13 0,-3-3 1 16,1-2 0-16,-1 2 0 0,-2-6-17 15,-1-2 1-15,1 0-1 0,-1-8 2 0,1-4 11 0,-1 1-1 16,3 0 1-16,1-3 1 0,-4-3-14 0,3-6-1 16,3 1 0-16,0-6 2 0,0 5-11 0,0 1 0 15,0-6 1-15,-2 6-1 0,-1-6-1 0,0 0 2 16,3 0-2-16</inkml:trace>
  <inkml:trace contextRef="#ctx0" brushRef="#br0" timeOffset="28160.74">32907 7141 1985 0,'0'0'0'0,"0"0"0"15,0 0 0-15,35-6 92 0,-24 6 0 0,0-5 0 0,22-6 1 16,16-12-76-16,0 4 1 0,-8-3-2 0,-10 5 2 0,-10 3 62 15,-7 3 1-15,-8 5-1 0,2-5 0 0,-3 6-62 16,-2 5 0-16,-3 0 0 0,0-6 0 16,0 3 21-16,0 3 1 0</inkml:trace>
  <inkml:trace contextRef="#ctx0" brushRef="#br0" timeOffset="28277.86">33000 7305 1859 0,'0'0'0'0,"0"0"0"16,0 0 0-16,0 0 59 15,0 0 1-15,35-8-1 0,-18 2 1 16,10-5-43-16,0 0 1 0,1-6 0 0,13-8 0 16,-6-3 17-16,-7 12 1 0,-9-9 0 0</inkml:trace>
  <inkml:trace contextRef="#ctx0" brushRef="#br0" timeOffset="28739.6">33676 6420 1545 0,'0'0'0'0,"0"0"0"16,0 0 0-16,0 0 38 0,27 0 0 0,-24 0 0 0,-1 5 0 16,1 1-23-16,-3-1 1 15,0-5-1-15,-8 11 1 0,-3 9 37 0,-3-3 0 0,-2 5-1 16,-9 14 2-16,-8 3-37 0,1-3 1 0,10-13-1 16,5 7 1-16,-2-2 15 0,0-14 2 0,3 3-1 15,7-1 1-15,1 1-21 0,0-6 1 0,0-11-1 16,2 6 1-16,6-1 4 0,0-2 1 0,0 3-1 15,3-12 2-15,2 3-11 0,-2 1 1 0,-3 2 0 0,3 0 0 16,5-3 11-16,3 0 0 0,0 0 1 0,8-8-1 16,11-11-11-16,3-3 0 0,0 3 1 0,0 5 0 0,-6 0-10 0,9 3 0 15,-1 9 1-15,-5-1 0 16,1 1-1-16,-7 5 1 0,-5 5-1 0,3 3 0 16,-3 1 7-16,-2-1 0 0,-1 3 0 0,-8 0 0 15,1 6-3-15,-7-6-1 0,4-2 1 0,-1 13 1 16,-2 11 8-16,-3-8 1 0,0-8 0 0,-3 25 1 0,6 2-8 15,3-7-1-15,-6 2 1 0,-6 2 2 0,3-4 10 0,1-4 0 16,-4-2 1-16,-10 8 0 16,5-9-11-16,0-2 0 0,-6 0 1 0,-10 3-1 0,8 2 11 0,0-2 1 15,-6-3-1-15,-2 8 1 0,5-6-12 16,3-2 0-16,-3 0 0 0,-8-8 2 0,5 2 8 0,0 0 0 16,4-5 1-16,1-9 0 0,1 3-11 15,0-11 0-15,0 0 1 0,0-11 0 0,-3-3 8 0,5 3 2 16,4 0-1-16,-4-31 0 0,-2 3-10 0,-3-8 1 15</inkml:trace>
  <inkml:trace contextRef="#ctx0" brushRef="#br0" timeOffset="28890.03">33350 6910 2248 0,'0'0'0'0,"27"39"0"16,6-3 0-16,0 3 87 0,0-3 0 0,5-2 0 15,3-4 0-15,0-2-70 0,-5-11 1 0,-6 2 0 16,0-8 0-16,-5 1 82 0,-3-1 1 0,-3-3 0 15,-3-2 0-15,-2-4-84 0,-6-2-1 0,-5-5 1 16</inkml:trace>
  <inkml:trace contextRef="#ctx0" brushRef="#br0" timeOffset="29560.22">29280 8274 1922 0,'0'0'0'0,"30"-11"0"16,-5-5 0-16,2-1 2 0,3 0 0 15,-2 3 1-15</inkml:trace>
  <inkml:trace contextRef="#ctx0" brushRef="#br0" timeOffset="29738.71">29253 8642 1356 0,'0'0'0'0,"0"0"0"0,0 0 0 16,0 0 57-16,0 0 2 0,30-11-1 0,-5 0 1 16,10-9-43-16,-2 4 2 0,5-7 0 0,-5 1 0 15,0 8 14-15,0-3-1 0,0 6 0 0</inkml:trace>
  <inkml:trace contextRef="#ctx0" brushRef="#br0" timeOffset="29907.27">29398 8787 1470 0,'0'0'0'16,"0"0"0"-16,0 36 0 0,0-30 55 0,0-1 0 15,0 1 0-15,5-1 0 16,1-5-39-16,5 0 2 0,-6 0-1 0,1-5 1 0,13-6 31 0,3-6 1 0,0-2-1 15,24-20 1-15,6-3-34 0,-5 6 1 16,-6 2 0-16,-3-2 0 0,-8 14 12 0,-2-1 1 0</inkml:trace>
  <inkml:trace contextRef="#ctx0" brushRef="#br0" timeOffset="30299.67">29915 7637 1369 0,'0'0'0'0,"0"0"0"16,0 0 0-16,0 0 23 0,0 0 1 0,14 28-1 15,-9-17 2-15,1 0-14 0,-1 3 2 0,1-3-1 0,-1 6 0 16,1-1 61-16,-1 1 0 0,-5-3 0 0,6 3 0 16,-12 5-55-16,6-5 0 0,-5-3 0 0,-1 8 0 15,-5-3 32-15,6 4 2 0,-6-1 0 0,3 3-1 16,-3 3-34-16,2-11 0 0,1-6 0 0,3-3 1 15,5-2 3-15,0-1 1 0,0-5 1 0,0 0-1 16,0 0-11-16,0 0 1 0,0 0-1 0,0 0 1 0,0-5 2 16,2-1-1-16,4 0 1 0,5-7 0 15,0-15-6-15,-3-3 1 0,0 3-1 0,3 6 1 0,0 11-3 16,-5 8-1-16,-1-3 1 0,-5 6-1 0,6-5-1 16,-6 5 0-16,0 0 0 0,0 0 0 0,0 0-1 0,0 0 1 15,0 0-1-15,0 0 1 0,0 0-2 0,0 0 0 16,0 0 0-16,5 0 2 0,1 0-3 0,-1 0 1 15,-2 5 0-15,5 1 1 0,6-3-2 0,-1 0 1 16,-2 2-1-16,-8 1 1 0,0-3-2 0,-1 2 1 16,-2-5-1-16,-2 11 1 0,-1 0-1 0,-2 1 2 15</inkml:trace>
  <inkml:trace contextRef="#ctx0" brushRef="#br0" timeOffset="30522.41">29387 8508 1482 0,'0'0'0'0,"0"0"0"16,49-27 0-16,9 2 38 0,5-3 0 0,-3-9 0 16,3 4 1-16,-6-3-25 0,-5 0 2 0,6-3 0 15,-1-3-1-15,-5 3 37 0,-8 14-1 0,-3-3 1 0,0 0 0 16,0 14-35-16,-11 3-1 0,-5 5 1 0,-11 12 1 16,-4-6 14-16,-4 6-1 0,-6-1 0 0,-11 15 2 15,0 2-20-15,-3-11 2 0,-2 9-1 0,-14 13 0 16,-3 3-3-16,0-2 2 0,6-4-2 0,2-2 1 15,1-11-5-15,-4 5 1 0,6 3 0 0,0-8 0 16,0 0-5-16,3-3 0 0,6 2 1 0</inkml:trace>
  <inkml:trace contextRef="#ctx0" brushRef="#br0" timeOffset="30697.75">29808 8450 1431 0,'-5'17'0'15,"-6"13"0"-15,0 12 0 0,3 3 32 0,2-9-1 16,1 8 1-16,-9 4 0 0,0-6-18 0,4-3 0 16,1 2 1-16,1-4-1 0,-3-4 45 0,6-2-1 0,5-4 1 15,-6 1 0-15,12-3-42 0,-6-2 1 0,5-12 0 16,1-6 0-16,-6-2 21 0,-6-3 0 0</inkml:trace>
  <inkml:trace contextRef="#ctx0" brushRef="#br0" timeOffset="31092.89">29819 8380 1332 0,'0'0'0'0,"0"0"0"0,0 0 0 16,30 0 74-16,-8-5 1 0,3-1-1 0,8-11 1 15,5-2-57-15,-11 8 0 0,1-6 0 16,-1 0 0-16,-2 6 62 0,-6 3 0 0,3-3 1 0,-3 0 0 15,-5 5-63-15,-3 1 0 0,-3 5 0 0,-5-6 0 0,-1 6 18 16,-2 0 0-16,0 0-1 0,-2 0 3 16,-4 0-24-16,1 0 2 0,2 0-2 0,0 0 2 0,-2 0-15 15,-1 0 1-15,1 0 0 0,-6-6 0 16,-3 4-1-16,-2 2 0 0,2-3 0 0,6-3 1 0,2 3-6 0,4 1 1 16,-1-1-2-16,0-3 2 0,0 6-1 15,1 0 1-15,2 0 0 0,0 0 0 0,-3 0 3 0,0 0 0 16,0 0 0-16,1 0 0 0,2 9 0 0,0 2 0 15,0 0 0-15,-6 28 0 0,-10 19-6 0,-1 1 0 16,6-17-1-16,6-14 2 0,0-6 0 16,-1-3 1-16,-5 4-1 0,6-4 1 0,5-2-2 0,0-12 2 15,0 6-2-15,5-11 2 0,1 6-1 0,-1-6 2 16,-5-6-1-16,11 1 1 0,0-1-2 0,3-5 2 0,-3 6 0 16,8-9-1-16,8-9 1 0,0-4 1 0,1 7-2 15</inkml:trace>
  <inkml:trace contextRef="#ctx0" brushRef="#br0" timeOffset="31311.61">29940 8539 1419 0,'0'0'0'0,"0"0"0"0,0 0 0 16,0 0 49-16,0 0 2 0,0 0-2 0,-19 33 2 15,16-21-34-15,-3-1-1 0,1-8 1 0,-3 5 1 16,-3 6 51-16,3 3 0 0,-1-1 1 0,-7 9-1 16,-1 9-51-16,1-12 0 0,0-2 0 0,5-4 0 15,8-10 19-15,3-1 1 0,0 1 1 0,0-3-1 16,0 0-24-16,0-3 2 0</inkml:trace>
  <inkml:trace contextRef="#ctx0" brushRef="#br0" timeOffset="31657.82">29885 8723 1520 0,'0'0'0'0,"0"0"0"0,0 0 0 0,8 31 46 0,-2-20 1 16,-4-6-1-16,7 6 1 0,2 3-31 0,2 0 1 16,-7 0 0-16,10-3 0 0,1-5 44 0,-1-6 1 15,-5 0 0-15,5-6-1 0,-5 1-44 16,-2-1 1-16,-1 1 0 0,8-7 0 0,-5-1 11 0,-5 1 2 0,-1 7-1 15,3-6 0-15,0 0-16 0,-5-1-1 0,-6 7 1 16,1-1 0-16,2-2 2 0,-3 2 0 0,0 1-1 16,-2-1 2-16,-3-5-8 0,-1 0 0 0,1 3 0 15,-3-9 1-15,3-5-3 0,-3 5 1 0,3 6 0 16,2 5 0-16,4 1-4 0,2 2 2 0,0 3-1 16,-3-6 1-16,3 1-3 0,0-1 2 0,0 6-2 15,0 0 2-15,0 0-3 0,0 0 1 0,0 0 1 0,3 0-1 16,2 11-1-16,1-5 0 0,-1-1 1 0,1 1 0 15,-1 8-2-15,-2 3 1 0,2-6 1 0,-2-6-1 16,0 1-1-16,-1-3 1 0,1-1-1 0,0 1 2 16,0 0-2-16,-1-3 0 0</inkml:trace>
  <inkml:trace contextRef="#ctx0" brushRef="#br0" timeOffset="31812.59">30227 8561 1670 0,'0'0'0'0,"0"0"0"0,0 0 0 0,0 0 34 15,6 34 0-15,-1-29-1 0,-5 4 2 0,6 2-20 16,-1 0-1-16,-5-5 1 0,0 5 0 0,5 0 38 0,1-6 1 16,-6 1 0-16,0-3 1 0,0 0-38 0,0-1 1 15,0 4-1-15,5-6 1 0,1 0 10 0,-6-6 0 16,0 4 0-16</inkml:trace>
  <inkml:trace contextRef="#ctx0" brushRef="#br0" timeOffset="32008.98">30380 8166 1709 0,'0'0'0'0,"0"0"0"15,0 0 0-15,33 22 34 0,-25-16 2 0,1-1-1 0,-1 1 1 16,0-3-21-16,0-1-1 0,3 1 1 0,0 3 0 15,0 5 20-15,-5-5 1 0,5-1 0 0</inkml:trace>
  <inkml:trace contextRef="#ctx0" brushRef="#br0" timeOffset="32178.74">30233 8525 1545 0,'0'0'0'0,"0"0"0"0,0 0 0 0,0 0 29 15,0 0 0-15,32 25 0 0,-26-25 2 0,-3 0-18 16,5 0 1-16,3-3-1 0,13-5 2 0,17 0 50 0,-2-3 1 16,-6-1 0-16,-9-4 0 15,4-1-48-15,-6 9 0 0,-6-3 0 0,-5-1 0 0,0 7 18 16,-11-1 0-16</inkml:trace>
  <inkml:trace contextRef="#ctx0" brushRef="#br0" timeOffset="32357.69">30397 8723 1482 0,'0'0'0'0,"0"0"0"16,0 0 0-16,0 0 61 0,0 0 0 0,19 25 1 15,-14-19 0-15,-2-6-45 0,0 5 0 0,0-5 1 16,2 0 0-16,6-5 60 0,0 5-1 0,0-9 1 16,3-2 0-16,8 0-60 0,-6-6 0 0,0 0 0 0,4-8 0 15,-1 3 19-15,-8 0 1 0,-3 2-1 0</inkml:trace>
  <inkml:trace contextRef="#ctx0" brushRef="#br0" timeOffset="32628.24">30649 8091 1695 0,'0'0'0'0,"0"0"0"0,0 0 0 0,35-14 42 16,-21 11 0-16,0-5 0 15,13-9 0-15,8 0-26 0,4-5 0 0,-9 2 0 0,-3 4 0 0,3 10 42 0,-2-5 0 16,-9 0-1-16,-3 8 2 0,-2 3-43 0,-3 0 2 16,-3-5 0-16,0 13 0 0,-2 0 18 0,-6-2 0 15,-3 2 0-15,-5 9 0 0,-3 5-21 16,0-2 0-16,-3 2 0 0,-16 20 1 0,-3 8 1 0,6-8 1 16,0-9 0-16,-1-2 1 0,6-4-8 0,0 4-1 15,1-9 0-15,-4 1 0 0,6 2 3 0,2-9 1 16,6-4-1-16,0-1 1 0,3-6-6 0,3-2 1 0,-1 3-2 15</inkml:trace>
  <inkml:trace contextRef="#ctx0" brushRef="#br0" timeOffset="32818.05">30616 8344 1595 0,'0'0'0'0,"-6"56"0"16,6-6 0-16,0-3 61 0,-2 1 1 0,-1 2-2 0,0 3 2 15,0 0-45-15,1 0 1 0,-7-1 0 0,4 4 0 16,-1 3 68-16,-2-12 2 0,0 0-1 0,3-5 1 16,-1 3-72-16,3-9 2 0,-2-3 0 0,5-10 0 15,-6 2 42-15,1-3 0 0,5-11 0 0,0-3 0 16,0-5-43-16,0-3 1 0,0-3 0 0</inkml:trace>
  <inkml:trace contextRef="#ctx0" brushRef="#br0" timeOffset="33324.23">30802 7559 1632 0,'0'0'0'16,"0"0"0"-16,0 36 0 0,5-5 75 0,1 2 1 15,-12-2-1-15,6 27 0 0,-5 3-57 0,-1-8 0 0,6 0 0 16,-5-5 0-16,-1 2 77 0,-5-3 1 0,3 0-1 15,3 6 2-15,-1-3-81 0,-2-2 1 0,-3-1 0 16,0-8 1-16,0 3 30 0,0-11 2 0,0 2-2 16,6-2 1-16,-1-4-32 0,-2-10 0 0,-3 0 0 15,3 2 0-15,5 4 6 0,1-12 1 0,-4-6-1 16,3-2 2-16,3 0-14 0,0-3 2 0,0 0-1 16,-5 0 0-16,2 0-1 0,3 0 2 0,0 0-1 15,-3-3 0-15,3 0-5 0,0 1 1 0,0-1 0 0,0-3 0 16,0 1-3-16,0-1 1 0,0-5 0 0,3 0-1 15,5-9-1-15,3 4 0 0,3-1 1 0,8-14-1 16,3-2-1-16,-1 2 2 0,1 9-1 0,-1 0 1 16,-7 2-2-16,-1 9 1 0,9 0-1 0,-6 0 0 15,-5 5 1-15,-3 6-1 0,0 0 0 0,-3 6 1 16,-3-1-2-16,-2 1 0 0,0-6 1 0,0 5 0 16,-1 7-1-16,-2-1 0 0,0-3 1 0,-8 14-1 15,0 12-1-15,-3 2 1 0,0-14 0 0,-8 14 1 0,0-8-1 16,2-3 0-16,-5 3 0 0,6-8 1 15,-6 8-2-15,3-6 1 0,2 8 0 0,4-2 1 0,-4-3-2 16,1 3 1-16,-1-5-1 0,1 2 1 16,0-3-1-16,-1-5 1 0,1-1-1 0,5-2 1 0,3-3-1 0,-1-5 0 15,1-1 0-15,0-5 2 0,3 6-2 16,2-6 0-16,0-6 0 0,-5 1 0 0,2 5 0 0,6-6 0 16</inkml:trace>
  <inkml:trace contextRef="#ctx0" brushRef="#br0" timeOffset="33546.69">30547 8595 1632 0,'0'0'0'0,"0"0"0"16,0 0 0-16,0 0 75 0,39 16 1 0,-26-7-1 15,6 2 0-15,9 11-57 0,-1-2 0 0,1 2 0 16,2-5 0-16,-3-1 71 0,0-2-1 0,6 3 1 16,-14 5-1-16,6-2-71 0,2 2 1 0,-2 0 0 15,-3-2 0-15,0 2 23 0,3-5-1 0,-1-6 0 0,-5 3 1 16,0 3-26-16,3-6 1 0,-5 0 0 0,-1-5 1 15,-5-1 22-15,-5-5 0 0,-1 6 1 0,-2-1 0 16,2-2-24-16,1-3-1 0,-3 0 1 0,-1 0 0 16,-2 0 26-16,-2-3 2 0,-1 0 0 0,0 1 0 15,0 2-29-15,1-6 2 0</inkml:trace>
  <inkml:trace contextRef="#ctx0" brushRef="#br0" timeOffset="34125">31366 8002 1871 0,'0'0'0'16,"0"0"0"-16,0 0 0 0,0 0 115 0,0 0 0 0,0 0 0 15,0 0 0-15,0 0-99 0,22 30 0 0,-22-19 0 16,2 0-1-16,1 6 90 0,-3-3-1 0,-3 3 0 16,3-6 1-16,0 6-90 0,-2-6 2 0,2-6 0 15,-6 4 0-15,1 2 11 0,-1-6 0 0,6-5 0 16,0 6 0-16,-5-6-14 0,5 6-1 0,-6-6 1 0,6 0-1 15,0 0-10-15,0 0 2 0,0 0-1 0,0-6 1 16,0 0-3-16,0 6 1 0,0-5 1 0,0-12-1 16,6-2-5-16,-1-4 0 0,1-2-1 0,5 3 2 15,-3 0-1-15,-3-1 1 0,1 10-1 0,5-4 1 16,0 11 1-16,-6-5 1 0,1 3-1 0,2 5 1 16,0 3-1-16,-3-3 1 0,-5 0-1 0,3 1 1 15,3-1-5-15,-1 3-1 0,-2 3 1 0,0 2 0 16,2 1 1-16,1-3 0 0,-4 2-1 0,1 6 2 15,0 12-13-15,-3-1 1 0,-3-3-1 0,3 9 1 0,-3-3 5 16,-2-2 0-16,-1-7 0 0,-2 9 0 0,-3-2-1 16,0-7 1-16,0-5 0 0,0 3 0 0,0 3 2 15,3 0 1-15,3-12 0 0,-1 4 0 0,1-1-1 0,-3 0 0 16,-3 4 1-16,11-7-1 0,-6-5 1 0,6 6 2 16,0-6-1-16,0-6 1 0,0 6-1 0,0-5 1 15,0 5-1-15,0-20 2 0,17-2 0 0,-6-6-1 16,2 3 1-16,4-9 0 0,-4 4 1 0,-2 2 2 15,0 0 0-15</inkml:trace>
  <inkml:trace contextRef="#ctx0" brushRef="#br0" timeOffset="34533.54">31587 7904 1796 0,'0'0'0'0,"0"0"0"16,0 0 0-16,0 0 54 0,14 34 0 0,-11-23 0 15,0 0 0-15,-3 3-38 0,-3 2 2 0,3 1-1 16,-6 3 1-16,4 2 18 0,2-5 0 0,0-3 0 15,-6-3 0-15,3 0-22 0,1-6 1 0,-1-5 0 0,-3 6 0 16,4 0 9-16,2-1-1 0,0-5 1 0,-3 0 0 16,3 0-13-16,0-5 1 0,0 5 0 0,0 0 1 15,0 0-9-15,0-6 2 0,0 6 0 0,3-17-1 16,8-5-2-16,0-3 2 0,-3 0-2 0,3-3 2 16,5-8-3-16,1 14 0 0,-6 5 1 0,-6 0 0 15,0 0-2-15,-2 9 1 0,5-3 1 0,3 0-1 16,-2 0-1-16,-4 11 1 0,1 0-1 0,2 0 2 15,0 0-2-15,-3 0 0 0,-2 0 0 0,3 0 1 0,-1 0-1 16,-2 0 0-16,2 0 0 0,1 5 1 0,-1 6-1 16,-2 0 0-16,0-5 0 0,-3 8 0 0,-3 8-1 0,0-5 0 15,1 0 0-15,-7 2 0 0,1-2 0 16,0-6 0-16,-3 3 0 0,-3 3 0 0,3-1 0 16,6-5 0-16,-1-5 0 0,-2 5 0 0,0-8 0 0,2 0 0 15,6 0 0-15,0-1 0 0,-5-2 0 0,5 0 0 16,-5 0 0-16,5 0 0 0,0 0 0 0,0 0 0 15,0 0 0-15,0 0 0 0,0 0 0 0,0 0 1 0,0 0-1 16,0-5 1-16,5-1-1 0,0 1 1 0,-2-1-1 16</inkml:trace>
  <inkml:trace contextRef="#ctx0" brushRef="#br0" timeOffset="34745.41">30843 8620 1985 0,'0'0'0'0,"0"0"0"0,46-6 0 15,1 1 54-15,-6-1 1 0,0-2-2 0,19-15 2 16,-5 7-38-16,-3-1 1 0,-3-2-1 0,-2-9 1 16,-3 3 54-16,2 2 0 0,-2-10-1 0,5-3 2 15,0 2-55-15,-5 15 0 0,-5-3 0 0,-4-6 0 0,-7 3 25 16,-1 8 1-16,0 0-2 0,-8 3 2 15,-5-2-28-15,-8 4-1 0</inkml:trace>
  <inkml:trace contextRef="#ctx0" brushRef="#br0" timeOffset="34925.74">31524 8102 1695 0,'-2'0'0'0,"-1"11"0"0,-3 6 0 0,4-6 63 16,-1-6 0-16,0 4 0 0,1 7 1 15,-4 12-46-15,1-5 0 0,-1 2-1 0,-2 22 1 0,-6-8 69 0,1-3 0 16,4-2 1-16,1-9-1 0,-3-3-70 0,3-3 1 15,0 4 0-15,0 5 0 0,-1-6 24 0,1-3 0 0,3-8 0 16,-1 6 0-16,1-11-26 0,-1-3 0 16,1-1 0-16,5 1 0 0,0 0 0 0,0-3 1 0,-6 3 0 15</inkml:trace>
  <inkml:trace contextRef="#ctx0" brushRef="#br0" timeOffset="35055.94">31557 8364 1859 0,'0'0'0'0,"0"0"0"15,39 0 0-15,-26 5 56 0,-2 1 1 0,0-1 1 16,0 1-1-16,0-1-40 0,-5-5 1 0,-1 6-2 16,-5 2 2-16,5 1 52 0,-5-4 0 0,0-2-1 0,0 3 1 15,0-6-52-15,0 5 0 0,-5-5 0 0</inkml:trace>
  <inkml:trace contextRef="#ctx0" brushRef="#br0" timeOffset="35231.16">31672 8032 1746 0,'0'0'0'0,"0"0"0"0,0 0 0 0,0 0 56 16,8 34 1-16,-2-23 0 0,-9 14 0 0,0-3-40 15,1 3 1-15,-4-3 0 0,3-5 0 0,-2-6 32 0,0 3 0 16,-1 3 1-16</inkml:trace>
  <inkml:trace contextRef="#ctx0" brushRef="#br0" timeOffset="35693.1">31215 8701 1608 0,'0'0'0'0,"0"0"0"16,0 25 0-16,0-17 40 0,0 0 0 0,0-2 1 15,0 0 0-15,0 5-25 0,0 0 0 0,0-6-1 16,-3 4 2-16,1-1 23 0,2-2 0 0,0-4 0 0,0 1 1 16,0 0-26-16,0-3 1 0,0 0 0 0,0 0 0 15,0 0 14-15,0 0 1 0,0 0 1 0,0-3-1 16,0 0-17-16,0 1 0 0,2-1 0 0,9-8 0 16,3-9-5-16,2-5 1 0,-2 3-1 15,-3-6 1-15,0 3-4 0,-3 14 1 0,3-6 0 0,3 12-1 16,0-1-5-16,-6 6 0 0,-3 0 1 0,6-6 0 15,0 1-1-15,-5 5 0 16,-1-9 0-16,3 7 0 0,1 2 0 0,-1 0 1 0,-3 0-1 16,-2 0 1-16,0 0-1 0,-1 0 0 15,4 2 0-15,-1 7 0 0,1-9-1 0,-3 5 0 0,-1-5 0 0,1 6 2 16,0 5-2-16,-3 0 0 0,0-2 0 0,-3 5 1 0,-2 5-2 0,-1-8-1 16,1 0 1-16,-4 0 1 15,1 1-1-15,-3 2 1 0,3-9-1 0,-3 6 1 16,-5 0-1-16,5-2 0 0,0-1 0 0,3-2 0 0,-1-1-1 15,4-2 1-15,2-3 0 0,0 0 0 0,1 0-1 0,-1 0 1 16,3 0 0-16,3-3-1 0,2 0 1 0,-2 1 0 16,0-1 0-16,8-11 0 0,8-8 1 0,3-9 0 15,-3 9 0-15,5-12 0 0,-2 9 0 0,-5 3 0 16,-4 11 0-16</inkml:trace>
  <inkml:trace contextRef="#ctx0" brushRef="#br0" timeOffset="36171.51">31516 8561 1709 0,'0'6'0'0,"0"-1"0"16,0 1 0-16,0 0 49 0,0-1 1 16,0 1 0-16,0-1 0 0,0 6-33 0,0 9 0 0,-3-3 0 15,1-3 0-15,2 2 41 0,-3 1 0 0,0-6 1 0,1-5-1 16,-1-1-41-16,3 1 1 0,0-6 0 0,0 3 0 16,0-1 24-16,0-2 2 0,0 0 0 0,0 0 0 15,0 0-29-15,0 0 2 0,0 0-1 0,3-2 1 16,2-1 3-16,0-3 0 0,-2-5 0 0,3-6 1 15,5-8-11-15,2 3 1 0,4 0 0 0,-6 5 0 16,-3 3 2-16,0 3 0 0,-2 5 1 16,-4-5-1-16,4 0-5 0,2 3 0 0,0 5 0 0,3-2 1 0,-5 2-5 15,5 3 1-15,0-6-1 0,-1 1 2 16,1-1-3-16,6 0 0 0,-3 6 1 0,-1-5 0 16,1 5 0-16,0 0 0 0,-1 0 1 0,-2 0-1 15,0 0 0-15,-5 5-1 0,-4 1 0 0,4 0 1 0,-1-1-1 16,-2-5 0-16,0 6 1 0,0-1-1 0,-3 6-1 0,-3 3 2 15,0-8-2-15,-2 11 1 0,-4-3 0 0,-2-1-1 16,0 1 0-16,-19 9 0 0,0-1-1 0,3-3 2 16,0 4-1-16,-6 5 0 0,8-3 0 15,9-9 2-15,-1-2-2 0,-5 3 1 16,3-6 0-16,8-5-1 0,6-1 0 0,5 1 0 16,0-1 2-16,0-5-1 0,0 0 0 0,0 0 1 15,0 0-2-15,0 0 1 0,0 0 0 0,2 0 0 0,7-5 2 0,2 5-1 0,-3-6 1 16,25-10 0-16,19-4-2 0,-6-2 1 0,-5 5-1 15,-13 0 2-15,-6 6 3 0,-3 3-1 0,0 2 1 16,-3-5 0-16,-2 0-2 0,-3 0-1 0,-6 3 1 16</inkml:trace>
  <inkml:trace contextRef="#ctx0" brushRef="#br0" timeOffset="36443.41">32017 8834 2374 0,'0'0'0'0,"0"0"0"0,0 0 0 0,30 0 71 16,-27 0-1-16,2 0 1 0,4-5 1 0,2 5-54 16,-3 0 0-16,-3 0 0 0,6 0 0 0,6 0 65 15,-1 0 0-15,-5 0 0 0,5 0 1 0,4 0-67 16,-4 0 1-16,-5 5 0 0,-6 1 0 0,1-1 35 0,-1-5-1 15,-5 0 1-15,6 0 0 0,-6 0-36 16,0 0-1-16,0 0 1 0,0 6 1 0,0 0 16 16,0-6 0-16,0 2-1 0,0 1 2 0,0-3-20 15,0 0-1-15,0 0 1 0,0 0-1 0,-6 0 7 16,6-3 0-16</inkml:trace>
  <inkml:trace contextRef="#ctx0" brushRef="#br0" timeOffset="99527.79">6169 18042 979 0,'0'0'0'0,"0"0"0"0,0 0 0 0,0 0 32 0,0 0 0 15,0 0 1-15,0 0-1 0,0 0-18 16,0 0 0-16,0 0 1 0,0 0-1 0,0 0 55 0,0 0 0 15,0 0 1-15,0 0 0 0,0 0-52 16,0 0 0-16,0 0 0 0,0 0-1 0,0 0 41 0,0 0 0 16,0 0-1-16,0 0 2 0,0 0-43 0,0 0 2 15,0 0 0-15,0 0 0 0,0 0 24 0,0 0 0 16,0 0 0-16,0 0 22 0,0 0-43 16,0 0-21-16,0 0 0 0,0 0 28 0,0 0 0 0,0 0 0 15,0 0 1-15,0 0-16 0,0 0 0 16,0 0 1-16,0 0-1 0,0 0 9 0,0 0-1 0,0 0 0 15,0 0 18-15,0 0-23 16,0 0 26-16,0 0-1 16,14 28 7-16,-14 0 0 0,0-23-48 15,3-2 0-15,2 5 23 0,-2 1 1 0,-3-4-1 16,3 6 2-16,5 12-14 0,0-4 2 0,-5-2-1 16,-3-1 0-16,0 10 5 0,0-4 0 0,3-5 0 15,5-1 1-15,-8-10-9 0,0-1 1 0,0 1 0 16,0 0 0-16,0-1 5 0,0-2 0 0,0 0 0 0,0-1 1 15,0-2-7-15,0 0 0 0,0 0 0 16,0 0 0-16,0 0 3 0,0 0 1 0,0 0 0 0,0-2 0 16,0-1-5-16,0 3 0 0,0 0 0 0,0-3 1 15,0 0 2-15,0 1 1 0,0-1 1 0,0-3-1 16,0 3-5-16,0 1 1 0,5-1 0 0,-5 3-1 16,6-6 3-16,-6 6 1 0,0-5-1 0,0 5 0 15,0-6-4-15,0 6 1 0,0-5 0 0,5 5 0 16,1 0 2-16,-6 0 0 0,0 0 0 0,0 0 1 15,0 0-5-15,0 0 2 0,0 0-1 0,5 0 0 0,1 0 2 16,-1 0 1-16,-5 0 0 0,6-3 0 0,-6 0-3 16,5 0-1-16,-5 0 1 0,6 3 1 0,-1 0 0 0,1-2 0 15,-6-1 0-15,5 0 1 0,-5 0-4 16,6 3 2-16,-6 0-1 0,5-3 0 0,-5 1 2 0,6-1 1 16,-6 0-2-16,0 3 2 0,0 0-3 0,0 0 0 15,0 0 1-15,0-3 0 0,0 1-1 0,0-1 1 16,0 3-1-16,0 0 1 0,0-3-3 0,0 0 2 15,0 3-1-15,0-5 1 0,0 5-1 0,0-6 2 0,0 6 0 16,0-6-1-16,0 4-1 0,0-1 0 16,0-3-1-16,0 1 2 0,-6-4-1 0,6 1 2 15,-5-3 8-15,-6-23-10 0,5 26-4 16,-10-14 9-16,5-3 1 0,0 0-10 16,0-3 0-16,5 6 5 0,-5 5-1 0,6 3 1 15,0 3 0-15,2 0-1 0,0 0-1 0,0 2 0 16,3-2 2-16,0 0-2 0,0 0 2 0,0 5-2 15,0-8 1-15,0-2-1 0,0 2 0 0,0 5 0 0,0-7 1 16,0-1-2-16,0 3 1 0,0 3 0 0,0 0 0 16,0 0-1-16,0-3 1 0,0 5-1 0,0-2 0 15,0-3-1-15,3 3 1 0,3 5 1 0,2-7-1 16,0 1-1-16,-3 1 1 0,1 0-1 0,-1 0 2 16,1 5-2-16,5-5 0 0,0 6 0 0,-6-1 1 15,6 1-1-15,-5 2 0 0,-1 0 1 0,6-3-1 16,5 4 0-16,-5 2 0 0,6 2 0 0,-1 1 0 15,1 0 0-15,-1 0 0 0,1 2 1 0,-1 6-1 16,-5 9-1-16,0-9 1 0,0 6-1 0,2 5 1 0,7 3-1 16,-1 0 1-16,-3-2-1 0,-5 4 1 0,0-2-1 15,-5 3 0-15,-1-3 0 0,-5 3 1 0,0-6-1 16,0-2 0-16,0 8 0 0,0 8 1 0,0 3-1 0,0-8 2 16,0-3-2-16,-5-3 1 0,5 0-1 0,0-6 1 15,0-5-1-15,0 0 1 0,0-3-1 0,5-3 1 0,-5-2-1 16,6 0 1-16,-1-6-1 0,0 0 1 0,-5 0-1 15,6-6 1-15,5 0-1 0,0 6 2 0,-6-2-2 16,17-12 1-16,6-11-1 0,4 0 0 16,-10 8 0-16,30-8 1 0,-35 11-1 0,-1-3 0 15,1 6 1-15,-1 3-1 0,-5-1 0 0,0 1 0 16,0 2 1-16,-6-5-1 0,-5 3 1 0,6 2-1 16,-6 6 1-16,0 0-1 0,0 0 1 0,0 0-1 15,0 0 1-15,0 0 1 0,0 0-1 0,0 0 0 16,0-2 0-16,0-1 0 0,0 0 0 0,0 0 0 15,-6-5 0-15,1-3 1 0,-1 2 0 0,-5-2-1 0,-5-25 1 16,-6 8-1-16,6 0 0 0,-1-2 1 16,1-20 0-16,16 50-2684 0</inkml:trace>
  <inkml:trace contextRef="#ctx0" brushRef="#br0" timeOffset="100141.18">6772 17852 2349 0,'0'0'0'0,"0"0"0"0,0 0 0 16,0 0 58-16,0 0 0 0,0 0-1 0,0 0 2 15,0 0-43-15,13-27 2 0,-13 27 0 0,0 0 0 0,0 0 54 16,0 0 1-16,0 0-1 0,11 11 1 15,6 5-55-15,-1 9 0 0,6 3 0 0,0 11 73 0,0 6-19 16,-11-1-72-16,32 65 18 0,-26-70 2 16,-6 0-3-16,0-3 3 0,0-2-10 15,-3-4 0-15,-3 4 0 0,1-9 1 16,-3 0-3-16,-1-6 1 0,1 1 0 0,0-1 0 16,0 1-4-16,-3-15 1 0,0 4 0 0,0-6 0 0,0-1-1 15,0 1 1-15,0-3-1 0,0 0 1 0,0 0-3 0,0 0 2 16,0 0-2-16,-6-11 1 0,1-14-1 0,-1-6 0 15,3 1-1-15,1-29 2 0,2 59-2540 0</inkml:trace>
  <inkml:trace contextRef="#ctx0" brushRef="#br0" timeOffset="100417.4">6783 17830 1733 0,'0'0'0'0,"0"0"0"15,0 0 0-15,0 0 71 0,0 0 0 0,0 0-1 16,0 0 2-16,0 0-54 0,0 0 0 0,0 0 0 0,30-28 0 15,-19 20 33-15,0-3-1 0,-1 5 1 0,1-5-1 16,0 6-33-16,0-4 0 0,0 6 0 0,0 1 0 16,0 2 9-16,0 0 0 0,0 0 0 0,0 0 1 15,0 0-15-15,0 2 1 0,-6 10-1 0,6-1 1 16,-5 0 9-16,-6-3-1 0,5 3 0 0,-5 9 1 16,6 2-11-16,-6 0 0 0,0-2 0 0,-6 5 1 15,1 0 8-15,-1 3 0 0,1-6 0 0,-6 3 0 16,0-3-10-16,0-5 2 0,0-3-1 0,0 3 30 15,-5 0-9-15,5-12-32 0,5 1 0 16,6-6 18-16,-5 0 1 0,5 0-1 0,-6 0 1 16,1 0-9-16,5 0 0 0,0 0 0 0,0-3 1 0,0 3-2221 15</inkml:trace>
  <inkml:trace contextRef="#ctx0" brushRef="#br0" timeOffset="100822.05">7073 17939 1733 0,'0'0'0'0,"0"0"0"0,0 0 0 15,0 0 84-15,0 0 1 0,0 0-1 0,-6-28 0 16,6 25-67-16,0 3 1 0,0 0 0 0,0-3 0 16,0 3 37-16,0-5 0 0,0 5 0 0,0-6 1 15,0 6-39-15,0 0 1 0,0 0-2 0,6 0 2 16,5 11 27-16,0-2 1 0,-6-1 0 0,6 9 0 15,0 8-30-15,-6-3 1 0,1 3 0 0,-6 3-1 0,5-6 10 16,1-8 0-16,-6-3 0 0,0 1 0 0,0-7-14 16,0-5 0-16,0 3 1 0,0 0 0 0,0-3-3 0,0 0 1 15,0 0 1-15,0 0-1 0,0 0-4 16,0 0 1-16,0 0-2 0,0-6 2 0,0 6-2189 0</inkml:trace>
  <inkml:trace contextRef="#ctx0" brushRef="#br0" timeOffset="101790.96">7242 17830 1972 0,'0'0'0'0,"0"0"0"15,0 0 0-15,0 0 81 0,0 0 0 0,0 0 0 0,0 0 1 16,0 0-64-16,0 0 0 0,0 0-1 0,0 0 1 0,0 0 42 15,0 0-1-15,0 0 1 0,0 0 0 16,0 0-43-16,0 0 1 0,0 0 0 0,-5 31 0 16,5-20 14-16,0-3-1 0,0 1 0 0,0 2 1 15,5 0-19-15,1-6 2 0,-1-2-2 0,-5 0 2 0,6 3-5 16,-6-1 1-16,5-2 1 0,-5 3-1 0,6-1-5 16,-6-2 1-16,0 0 0 0,0 2 1 0,0-5 1 15,0 6 0-15,0-6 0 0,0 0 0 0,0 0-4 0,0 0 2 16,0 0-1-16,0 0 0 0,5-6 1 0,1 6 0 15,-1 0 0-15,3 0 0 0,6-5-2 16,0 2 1-16,-3-3-2 0,2 1 2 0,6-4 1 0,3 1 1 16,-11 5 0-16,-5-2 1 0,5-1-3 15,0 3-1-15,0 3 1 0,-6-5 0 0,1 5 0 0,-6-6 2 16,5 6-1-16,-5-5 1 0,6 2-4 0,-6 0 2 0,0 0 0 16,0 0-1-16,0 1 3 0,0-1 1 0,0 0-1 15,0 0 1-15,0 1-4 0,0-1 1 0,0 0 0 16,0-3 0-16,-6 4 2 0,6-1 1 0,-5-3-1 15,-1 1 1-15,-5-9-3 0,-5 0-1 16,5 0 1-16,-11-8-1 0,0-6 1 0,3 6 1 0,2 2-2 16,4-5 2-16,2 3-2 0,3-1-1 0,2-4 1 15,-5-4-1-15,6 3-1 0,5 3 1 0,5-3-1 0,-10-3 4 16,5 9-3-16,5-3-4 0,1 8 0 16,2 6 2-16,-3 0-1 0,1 0 0 0,-1 0 1 15,3-9-1-15,3 4 0 0,0-4 0 0,0 6 1 16,3 3-2-16,2 6 0 0,1-1 0 0,-6 0 1 15,0 4-1-15,-6 2 0 0,6 0 0 0,6 0 1 0,-1 0-1 16,-5 0 0-16,-6 5 0 0,6 4 0 16,6-1 0-16,-6-3 0 0,0 4 0 0,0 8 0 0,0-1 0 15,0-2 0-15,-6 0 0 0,0 0 0 16,-2 3 0-16,3-3 0 0,-1 11 0 0,1 11 0 16,-4-3 0-16,1-5 0 0,0 14 0 15,-3-3 0-15,0-6 0 0,0-13 0 0,-3 2 0 0,3-5 0 16,3-6 1-16,2 0-1 0,-5 6 1 0,3-3-1 0,3-6 1 15,-1 1-1-15,-2-9 1 0,-3 5 2 0,0-5-1 0,2 6 0 16,9-6 1-16,-5 5-2 0,-1-5 2 0,1 0-1 16,-1 0 0-16,1-5 4 0,5 5-1 0,-6-6 1 15,6 1 0-15,6-1-3 0,-1-2 2 0,0-1-2 16,1 1 1-16,-1-3 6 0,1 0 1 0,-6 5-1 16,-6-5 1-16,6 5-4 0,-5 4-1 0,-6 2 1 15,5-6 0-15,-5 3 3 0,6 0 0 0,-6 1 0 16,5-1 0-16,-5 0-4 0,5 0 1 0,-5-2-1 15,-5-1 1-15,5 1-4 0,-5-1 2 0,5 6-2 16,0-20 2-16,-6 1-3 0,1-1 1 0,-1 4 1 16,6-4-1-16,0 20-2673 0</inkml:trace>
  <inkml:trace contextRef="#ctx0" brushRef="#br0" timeOffset="102143.17">7768 17429 2274 0,'0'-3'0'0,"0"1"0"0,0-4 149 16,0 3 2-16,0 3-151 0,0-3 71 0,0 3-1 15,0 0 1-15,0 0 0 0,0 0-53 16,0 0 0-16,0 0-1 0,0-2 1 0,5-1 7 0,1 0 1 16,-1 3 0-16,-5 0 17 0,6 0-25 15,-6 0-18-15,5 0 0 0,6 0 9 0,-5 0 0 16,-1 3 0-16,6 25 1 15,5 11-4-15,-2 5 1 0,-3 1-2 0,-3-1 2 16,6-7-2-16,2-4 0 0,-5-2 0 0,0-4 0 0,-5 10-1 16,5-7-1-16,-6-2 0 0,1-3 2 15,5-3 3-15,5 1 0 0,-5-1 0 0,0 9 1 0,5-3-4 16,-5-6 1-16,-5-3-1 0,-1-8 1 0,-5-2 4 0,0-4 0 0,0 1 0 16,0-3 1-16,0 0-4 0,0-1 0 0,0 1 0 15,0-3 1-15,0 0 2 0,0 0 1 0,0 0 0 16,-5-5 0-16,-6-4-4 0,0-2 1 0,0 0-1 15,-5-23 0-15,16 34-2528 0</inkml:trace>
  <inkml:trace contextRef="#ctx0" brushRef="#br0" timeOffset="102404.58">7773 17398 1834 0,'0'0'0'0,"0"0"0"0,0 0 0 16,0 0 73-16,0 0 0 0,0 0 0 0,0 0 1 15,22-27-56-15,-22 21 0 0,6 3 0 0,5 0 0 0,0 1 43 16,0-1 0-16,-1 3 1 0,4-3 0 16,5 3-45-16,0 0 1 0,-2 0-1 0,-1 3 1 0,1 2 13 15,-6 1-1-15,0 0 44 16,16 19-62-16,-22-17-12 0,1 3 0 0,5 3 14 0,-6 3 1 16,-5-6-1-16,-11 20 1 0,0 10-7 15,1-2 1-15,-1-11 0 0,-6 3-1 0,1-9-1 0,-1-5 0 16,6 2 0-16,-2-2 1 0,-1-3-4 0,6-6 2 15,2-5-2-15,-5 3 2 0,3-1-3 0,5-5 2 16,1-3-2-16,-1 3 1 0,3 0-1 0,0 0 0 16,0 0 0-16,0-5 1 0,0 5-2129 0</inkml:trace>
  <inkml:trace contextRef="#ctx0" brushRef="#br0" timeOffset="102774.25">8140 17482 1859 0,'0'0'0'0,"0"0"0"15,0 0 0-15,27-6 48 0,-18 4 0 0,-4-1 1 0,1-3 0 16,-1 1-32-16,1 2 0 0,2 3 0 16,-3 0-1-16,6-6 32 0,0 6 0 0,0 0-1 0,-5 0 1 15,4 0-31-15,-4 0 0 0,-1 0 0 0,-5 0 0 16,6 6 42-16,-6-1 0 0,5-2 1 0,-5 6 1 15,0 5-45-15,-5 2 2 0,5-2 0 0,-11 14 0 16,0 5 9-16,0-2 1 0,0-3-1 0,-5-3 1 16,10-5-15-16,1-7 0 0,-1 4 1 15,1-8-1-15,2-7 8 0,3 1 1 0,0 0-1 16,0-3 0-16,0 0-10 0,0 0 1 0,0 0-1 0,3 0 0 16,8 0 7-16,-6-3 0 0,1 0 0 0,5-2 1 0,5-1-9 15,6-11 0-15,0 4 0 0,0-10 1 0,0 1 4 0,0 8 1 16,-6 3 0-16,-11 5 0 0,6 4-7 0,-5-1 0 15,-6-3 0-15,5 3 2 0,6 3 1 16,-5 0 1-16,-6 0-2430 0</inkml:trace>
  <inkml:trace contextRef="#ctx0" brushRef="#br0" timeOffset="103782.8">8868 17137 1293 0,'0'0'0'0,"0"0"0"0,0 0 0 0,0 0 82 16,0 0 1-16,0 0 0 0,0 0 0 0,0 0-66 16,0 0 1-16,0 0 0 0,0 0 0 0,0 0 88 15,0 0 0-15,0 0 0 0,0 0 0 0,0 0-90 16,0 0 1-16,0 0-1 0,0 0 0 0,0 0 53 0,0 0-1 15,0 0 1-15,0 0-1 0,-5-28-50 16,10 28 0-16,6-6 0 0,5 3 0 0,6-2 25 0,0-1 0 16,6 1 0-16,-1-4 1 0,0 7-28 0,-5-4 0 15,3 0 0-15,-3 1 1 0,5-1 2 16,0 1 1-16,-5 5 0 0,6-6 1 0,-1 1-11 16,-5 2 1-16,-6 3 0 0,1 0 0 0,-1-3 4 0,-2 3 1 15,0 6-1-15,-6-1 1 0,-3 1-7 0,1-6 0 16,-6 0 0-16,5 0 1 0,-5 5 2 0,6 1 1 0,-6-6-1 15,-6 0 2-15,6 5-7 0,-5 1 1 0,5-3 0 16,-11 0 0-16,0 5 3 0,0 0 1 0,3-2-1 16,-3 8 1-16,-6 3-5 0,4-6 1 0,-1 0-2 15,3 3 2-15,0-3 3 0,0 0 1 0,0-5-1 16,-5 10 0-16,-6 4-4 0,5 2 1 0,7-8-2 16,-1 3 2-16,0-1 0 0,0 1 1 15,0-6 15-15,-6 12-19 16,12-15 16-16,-23 14 0 0,23-16 8 15,2 2 0-15,1-5-29 16,-7-3 8-16,7 0 1 0,-1 0 0 0,0-3 0 16,3 3-2561-16</inkml:trace>
  <inkml:trace contextRef="#ctx0" brushRef="#br0" timeOffset="104932.48">9621 17022 1871 0,'0'0'0'0,"0"0"0"0,0 0 0 0,0 0 63 0,0 0 0 16,0 28 0-16,0-22 1 0,0-1-46 0,0-2 0 0,0 0 0 16,0 3 0-16,0-1 53 0,0 4 1 0,0-4 0 15,0 6 0-15,0 6-54 0,0-6 0 0,0 0 0 16,0 3 0-16,0-3 38 0,5-5 0 0,1-1 0 15,-1 1 1-15,-5 0-40 0,0-6 1 0,0 2-1 16,0-2 1-16,0 0 4 0,0 0 1 0,0 0-1 16,6 0 1-16,-1 0-12 0,1 0 1 0,-6-2-1 15,11-4 2-15,5 0 2 0,0 1 1 0,-5-9 0 16,6 0 1-16,5 0-8 0,0 3 0 0,-6 5 0 16,0 1 1-16,-5-1 3 0,0 3 1 0,-3 1-1 15,1-1 1-15,2 3-7 0,0 0 2 0,-6 0-1 16,3-6 1-16,0 4 1 0,-2 2 2 0,-3 0-2 15,2-6 1-15,-5 3-4 0,6 3-1 0,-6 0 1 16,0-3 1-16,0 1 1 0,0 2 1 0,0 0-1 0,-6 0 1 16,6 0-4-16,-5 0 0 0,2 0 0 0,-5-3 1 15,-6-6 0-15,-2-2-1 0,-1 0 1 0,-5-11 0 16,0-3-3-16,1-9 1 0,4-2-1 0,1-6 2 0,5 1-1 16,0 7 1-16,5 12 0 15,-5-67 3-15,11 67-6 0,6-6 0 0,-1 3 1 16,1 8 0-16,-1-5 2 0,6-1-2 0,0 4 2 15,-5-3-3-15,-1 10 1 0,1 1-1 0,10-3 2 0,-5 3-3 0,0 0 1 16,0 6-1-16,0-1 2 0,2 0-2 0,-2 4 0 16,0 2 1-16,6 2-1 0,5 1-1 0,0 0 1 15,-11 0 0-15,10 11 1 0,7-3-2 16,-6 0 0-16,0 0 0 0,-1 3 1 0,-4 8-2 16,-1 1 1-16,1-1-1 0,-12 3 1 0,3 3-1 0,-2-3 2 15,-6-8-2-15,0 41 3 0,5-30-1 0,-2 3 0 16,-3 13 1-16,3 1-2 0,2-6 1 0,-2-9 0 15,-8 4 1-15,7-6 1 0,4-6 1 0,-1 3-1 16,-5-6 2-16,3-2-3 0,2-6 0 0,1 0 1 16,-3 1 0-16,2-7 3 0,1-2 1 0,-1 0-1 15,-2-1 0-15,0-2-2 0,2 0 0 0,1 0 0 16,4-2 1-16,1-4 1 0,6 1 1 16,-6-1 0-16,11-11 1 0,5 1-3 0,0-1-1 0,-5-3 1 15,-5 1 0-15,-6 5 3 0,0 3 0 0,-3 2 0 16,0-7 1-16,0 5-5 0,-2 8 2 0,-4 0-1 15,-2 0 0-15,0 0 6 0,0 1-1 0,0 2 0 0,0 0 0 16,0 0-4-16,0 0 1 0,0 0-2 0,-2 0 2 16,-1-3 2-16,0 0 1 0,1 0-1 0,-12-2 0 15,0-4-4-15,-2-13 1 0,5-6 0 0,-11-8 0 16,22 36-2875-16</inkml:trace>
  <inkml:trace contextRef="#ctx0" brushRef="#br0" timeOffset="106008.54">10576 16672 1884 0,'0'0'0'0,"0"0"0"0,0 0 0 15,0 0 164-15,0 0-1 0,0 0 1 0,0 0 1 16,0 0-156-16,0 0 1 0,0 0 0 0,0 0 0 0,16-28 54 0,-16 25 0 15,0 0 0-15,0 0 0 16,-5 1-46-16,5 2 0 0,-6 0 0 0,1 0 63 16,-6 2-17-16,0 7-64 0,-38 35 17 0,38-33 0 15,5 1-1-15,-5 1 1 0,6 7-8 16,-1-3 1-16,1-6 0 0,5 0 1 0,0-5 0 0,0 5 0 16,0-6 0-16,0 4 2 0,0-1-7 0,0-2 2 15,5-4-1-15,1 1 1 0,5 0 2 0,0 0 0 16,-6-1 0-16,12-2 0 0,5 0-4 0,5 0 0 0,0 0 1 15,1 0 0-15,-6 0 2 0,-3 0 0 16,-3 0 0-16,-2 0 0 0,0 0-4 0,-4 0 2 16,-4 0-1-16,-3 0 1 0,2 0 4 0,1 0 0 15,-4 0 0-15,-2 6 0 0,-2 0-4 0,-1-1 1 0,3 1-1 16,-6 2 1-16,-2 6 1 0,-3 3 1 0,0-3 0 16,-11 11 0-16,-2 5-5 0,5-2 2 0,8-8 0 15,-6-9 0-15,6-3 1 0,6-2-1 0,-1-1 1 16,1-5 1-16,-1 0-3 0,6 0-1 0,0 0 1 15,0 0 0-15,0 0-1 0,0 0 1 0,0-5-1 0,0-1 2 16,0 6-2678-16</inkml:trace>
  <inkml:trace contextRef="#ctx0" brushRef="#br0" timeOffset="106200.84">10907 16800 2299 0,'0'0'0'0,"0"0"0"0,0 0 0 0,0 0 76 16,0 0 0-16,-44-17 1 0,22 11 0 15,17 18-59-15,5-1 0 0,5 3 0 0,-5-3 0 0,6 3 45 16,-1 0 0-16,1-1 0 0,-1-1 1 0,1-1-47 16,-6-3 1-16,5 0 0 0,-5-2 0 15,6 0 22-15,-6-6-1 0,0 5 0 0,0-5 2 0,0 6-26 16,0-6 1-16,0-6 0 0,0 6-1 0,0 0-2432 0</inkml:trace>
  <inkml:trace contextRef="#ctx0" brushRef="#br0" timeOffset="108015.52">11101 16638 1834 0,'0'0'0'0,"0"0"0"0,0 0 0 0,0 0 80 16,0 0 0-16,0 0-1 0,0 0 1 0,0 0-62 15,0 0 0-15,0 0 0 0,0 0 0 0,0 0 49 0,0 0 2 16,0 0-1-16,0 0 0 0,0 0-50 16,0 0 0-16,0 0 0 0,0 0 33 0,0 0-17 15,22 34-1-15,-22-23 1 0,0 0-20 16,0-6 2-16,0 1 0 0,0 0 0 0,0 2 6 0,0-3 2 15,0 1-1-15,6 0 1 0,-1-6-13 16,1 2 1-16,-6 4 1 0,0 0-1 0,0-4 4 0,0-2 1 16,0 0-2-16,0 0 2 0,0 0-8 0,0 0 1 15,0 0-1-15,0 0 1 0,5 0 6 0,1 0 1 0,-1 0 0 16,6-2-1-16,0-1-7 16,5 0 2-16,-5-3-3 0,3-2 31 0,5 2-11 15,-2-5 8-15,5 9 1 16,-17-1-7-16,20-6 1 15,-14 9-31-15,-6-2 0 0,1-4 15 0,-1 0 0 16,1 4 22-16,4-1-28 16,-4 0-9-16,-6 3 12 0,0 0 0 15,0 0 20-15,0 0-24 0,0 0-8 16,0 0 0-16,-6 0 11 0,6 0 0 0,0 0 0 0,0 0 0 16,-5 0-4-16,5-3 1 0,-5 1-1 15,-1-4 1-15,-10 0-2 0,-4 1 2 0,1-4-1 16,-5-10 1-16,-4-6-4 0,6 0 2 15,11 3-2-15,1-1 2 0,-1-2-2 0,5 3 2 0,-5 0 0 0,0-17-1 16,6 8-1-16,5 3 0 0,-6 3-1 0,6-8 2 0,0 8-2 16,0 2 2-16,0 1-1 0,6 3 1 0,-6-4-3 15,5 4 1-15,1 5 1 0,-1-6-1 0,6 1-1 16,0 2 1-16,-5 6-1 0,-1 0 0 0,0-6-1 16,6 6 2-16,0 8-1 0,3-5 0 0,2 0-1 0,-2 2 0 15,-3 3 0-15,6 3 0 0,2 0 1 16,-3 0-1-16,1 0 0 0,4 3 0 0,1 5-1 0,0 3 1 15,0 1-1-15,-5 4 1 0,4 1-1 16,1 5 1-16,-11 3-1 0,3-8 1 0,-3 8 1 16,-3 3-1-16,3-3 0 0,-8-3 0 0,2 3 0 15,1 3 0-15,-4 0 0 0,-4 0 0 16,2 3 2-16,2-4-1 0,1-1 0 0,-6-1 2 0,-2 0-2 16,2-6 0-16,3 6 0 0,-2 6 12 0,-4-1-3 15,3-13-11-15,6 39 11 0,3-39 0 0,-1-6 1 16,0 0-1-16,1 0-4 0,-3 0 0 0,2-2 0 15,3-1 1-15,6-3 1 0,-8-2 0 0,-1 0 0 16,6-3 0-16,0-6-3 0,0 1 0 0,-6-1 0 16,12-5 25-16,5-6-5 15,0-2-26-15,46-45 23 16,-52 50 0-16,-2 6 1 0,0-1-1 0,-1 1-12 0,-4 2 2 16,-7 6-1-16,4-5 1 0,-1-1 6 0,-2 1 0 0,0 5-3 0,0-3-16 15,-1 3 0-15,1 0 0 0,2 0 0 0,-5 0 0 16,-5-3 0-16,2 0 0 0,1 0 0 0,-1 1 0 15,-3-1 0-15,4 0 0 0,2 0 0 0,-9-13 0 0,9 16-3035 16</inkml:trace>
  <inkml:trace contextRef="#ctx0" brushRef="#br0" timeOffset="108697.05">11996 16329 2211 0,'0'0'0'0,"0"0"0"0,0 0 0 0,0 0 171 0,0 0 1 0,0 0-1 0,0 0 1 16,0 0-163-16,0 0 0 0,0 0 0 0,0 0 0 0,0 0 71 16,0 0 0-16,0 0 1 0,0 0 0 15,-22 0-63-15,17 0 0 0,0 0 0 0,-1 6 0 0,-10 5 19 16,-1-3 0-16,6 3 0 0,-11 6 1 16,0 5-23-16,3 0 0 0,6-2 1 0,-1 2 0 0,3-2-7 15,6-6 1-15,-1-9-1 0,1 9 1 0,5-8-4 16,0-1 0-16,0 1 1 0,0-6 0 0,0 3-1 15,0-3 1-15,0 0 0 0,2 0 0 0,4 0-3 0,-1 0 1 16,1 0-1-16,7 0 2 0,12 0-2 0,2-3 1 16,1 3-1-16,5-11 1 0,5 5-2 0,-16 6 0 15,0 0 1-15,0-8 0 0,-3 5 0 16,-6 3 0-16,1 0 0 0,0 3 0 0,-6 0-2 16,-2 2 2-16,-1-5-1 0,-2 6 0 0,-1-1 1 0,1 1 0 15,-3-6 0-15,-5 5 0 0,-1 7-2 0,1-1 2 16,-1 0-1-16,-13 14 0 0,-8 3 3 0,2 2 1 0,-2-10-2 15,5-6 2-15,11-6-2 0,-5-2-1 0,5-3 1 16,-6-3-1-16,6-3 4 0,6 0 0 0,-1 3 0 16,6-3-1-16,-5 0-2 0,5 3 1 0,0 0-1 15,0-2 1-15,0-1-2 0,0 0 2 0,0 0-1 16,5-5 1-16,-5 8-2897 0</inkml:trace>
  <inkml:trace contextRef="#ctx0" brushRef="#br0" timeOffset="109082.15">12234 16446 2324 0,'0'0'0'0,"0"0"0"0,0 0 0 16,33 3 50-16,-27 5 2 0,-1-2-1 0,6-6 1 16,0 0-35-16,-5 0 0 0,-1 0-1 0,1 0 2 0,10 0 58 0,-5 0 0 15,-3 5 0-15,0 1 0 0,1-6-58 16,-1 0 0-16,-3 0 0 0,1 3 0 0,2 2 32 0,0 1 0 15,-2-3 0-15,-4-1 0 0,1 4-33 16,-3-1 0-16,-3-2 0 0,1 0-1 0,-1 8 7 0,-3 0 0 16,1 0 0-16,-3 1 0 0,-6 4-11 15,0 4 0-15,1-1-1 0,-1-5 33 0,3-5-11 16,6-4-33-16,-1 1 19 0,6-1 1 16,0 1 0-16,6-6 0 0,-6 0-10 0,0 0 2 15,0 0-1-15,0 0 25 0,11 0-11 0,-3-6 6 16,41-8-1-16,-30 9-30 15,11-9 0-15,3 5 15 0,-5 4-1 0,-12-1 1 16,0 1 1-16,-5-1-8 0,-5 1 1 0,-6 5 0 16,5-6 0-16,1 3 2 0,-1 0-1 0,-5 1 0 15,6 2 1-15,-6 0-4 0,0 0-1 0,0 0 1 16,0 0 1-16,0 0 2 0,0 0 0 0,0 0 0 16,-6 2 2-16,6-2-2927 0</inkml:trace>
  <inkml:trace contextRef="#ctx0" brushRef="#br0" timeOffset="111760">12902 15869 1243 0,'0'0'0'0,"0"0"0"0,0 0 0 16,0 0 47-16,0 0 0 0,0 0 0 0,0 0 2 0,0 0-33 16,0 0 1-16,0 0 0 0,0 0 0 0,0 0 81 0,0 0-1 15,0 0 1-15,0 0-1 0,0 0-80 0,0 0 0 16,0 0 0-16,0 0 1 0,0 0 65 0,0 0 0 16,0 0 0-16,0 0 18 0,25 25-83 15,-11 9-18-15,10 16 0 0,4 9 75 0,-6-7 0 16,-1-4 0-16,-4-4 1 0,-6-2-58 15,0-6 0-15,0 3 0 0,0-2-1 0,-6-7 15 0,1-2-1 16,-1 3 1-16,6 2 0 0,-6-13-18 0,1-4 0 16,-1-2 1-16,-5 6 62 0,6-1-13 0,-6-5-64 15,0-6 89-15,0-2 1 0,0-6-90 16,0 0 0-16,0 0 44 0,0 0 0 0,0 0 0 16,0 0 1-16,0 0-29 0,0 0 1 0,0 0-2 15,-6-3 2-15,6-2 8 0,0-1 1 0,0-2-2 16,-11-17 2-16,-5-14-13 0,-6 0-1 0,0 3 0 15,6 8 2-15,-1 3 5 0,6 0 0 0,6-3 0 16,0-9 0-16,5 37-2764 0</inkml:trace>
  <inkml:trace contextRef="#ctx0" brushRef="#br0" timeOffset="112199.02">12930 15956 1520 0,'0'0'0'0,"0"0"0"0,0 0 0 0,0 0 48 0,0 0 2 16,0 0-1-16,30-11 0 0,-22 11-32 15,-3 0 0-15,1 0 0 0,-1 0 0 0,1 0 33 0,2 0 2 16,-8-6 0-16,6 0-1 0,5 6-34 0,-1-5 0 16,1-1 0-16,0 1 1 0,0-1 10 0,0-2 0 15,0-1 0-15,6 1 1 0,-1-3-16 0,-5 5 1 16,-6 1-1-16,1-1 1 0,5 1 8 0,0-1 1 15,-6 1-1-15,-5 5 2 0,6 2-13 0,-6 1 1 0,5-3-1 16,-5 0 2-16,3 0 9 0,0 0 2 0,-1 0-1 16,1 3 1-16,0 3-13 0,0-1 2 0,2 3-1 15,3 4 0-15,3 7 10 0,-2 1-1 0,-4-1 0 16,6 23 9-16,-6-25-22 0,4-1 0 16,2 15 1-16,0 11 16 0,-1-6 0 0,1-3-1 15,-5 1 2-15,5-6-14 0,-6-9 1 0,1 3-1 16,-1-5 2-16,1 0 15 0,-1-1 1 0,-5-2-1 15,6-2 2-15,-1-7-18 0,1-5 0 0,-6 6 1 16,0-1 0-16,0-2 12 0,0-3 0 0,0 0 0 16,0 3 1-16,0 0-15 0,0-3 1 0,0-3-1 0,-6 3 1 15,6 3 4-15,-5-1 0 0,5-2 0 0,-11-8 0 16,0 0-8-16,-6-3 1 0,1-6-1 0,-11-11 1 16,27 28-2417-16</inkml:trace>
  <inkml:trace contextRef="#ctx0" brushRef="#br0" timeOffset="112388.35">13031 16237 2048 0,'0'0'0'0,"0"0"0"0,0 0 0 0,38-3 78 16,-32 0 1-16,5 1-1 0,-6-4 2 0,12-5-62 0,-6 0 0 16,-1 0 0-16,1-9 0 0,6-2 9 0,-1 5 0 15,-5 1-1-15,-5 4 3 0,-4 4-17 0,1 0 1 16,0 5 1-16,-3 3-1 0,0 0-12 0,0-6 2 15,0 6-1-15,0 6 0 0,0-6-1956 0</inkml:trace>
  <inkml:trace contextRef="#ctx0" brushRef="#br0" timeOffset="112556.42">13075 16571 1709 0,'0'0'0'0,"0"0"0"16,0 0 0-16,0 0 47 0,33-3 0 0,-28 1 0 15,11-7 0-15,6-2-30 0,-5 3 0 0,-1-9 0 16,12-13-1-16,2-9 30 0,-3 5 2 0,0 3-2 15,-5-2 1-15,-5 2-32 0,-1-2 2 0,1 8 0 16,-1-6 0-16,-5 9 3 0,-6-3 0 0,6 11 1 0,-5 3 0 16,-1 0-11-16,-5 2 1 0,-5-2 0 0,-1 6 1 15,6 5-1770-15</inkml:trace>
  <inkml:trace contextRef="#ctx0" brushRef="#br0" timeOffset="113110.46">13329 15992 1569 0,'11'-3'0'16,"11"-5"0"-16,0-3 0 0,5-3 49 0,-5-3 0 0,-5 3 0 0,-1-5 1 0,9-1-33 16,-3-2-1-16,-6 8 1 0,0 6 0 0,-2-1 46 0,0 1 1 15,-9 5-1-15,1-2 1 0,-6 5-46 16,5 0 0-16,-5 0 0 0,6 0 0 0,-6 0 23 0,0 0 1 16,0 0-1-16,-6 0 2 0,6 0-27 15,0 0-1-15,0 0 1 0,-5 0 1 0,-6 0 1 0,-3 0 1 16,3 0 0-16,-8 0 0 0,0-6-9 0,2 0 0 15,4 1 0-15,-6-6 1 0,2 0 2 0,6-3 0 16,0-3 0-16,-5-8 0 0,-1 0-5 16,1 5 0-16,5-2 0 0,0-9 0 0,6 3 5 0,-1 6 2 15,1 3-1-15,-1-6 1 0,1 2-7 0,-1 7 1 16,1-1 0-16,-1-8 0 0,1 3 2 0,-1 10 0 16,6 1 0-16,-5-3 0 0,5 3-4 0,-6 0 1 0,6 6-1 15,0 5 1-15,-5-6 1 0,2 0 1 0,1 1 0 16,2 5 0-16,0 0-5 0,0 0 2 0,0 0 0 15,0 0 0-15,0 0 7 0,0 0 2 0,0 0 0 16,0 0-1-16,0 0-6 0,0 11 0 0,0-5 0 16,16 27 0-16,6 20 5 0,0 3-1 0,-11-1 1 15,5-7-1-15,1-12-5 0,-1-3 0 0,6-5 0 16,-11 8 1-16,11 1 9 0,-6-4 0 0,1 6 0 16,-1 3 1-16,6 5-9 0,0-14 0 15,2 4 0-15,-7 2 1 0,10 5 17 0,1 1 1 0,-1-1-1 0,-11 4 2 16,6-7-17-16,0-4 1 0,-5-4-1 0,-9 1 1 15,8-4 17-15,1-10 0 0,-12 2 1 0,-5-5 0 16,3-3-18-16,0-3 0 0,-3-3 1 0,0 0 0 0,0-2 14 16,0 0 1-16,0-1-1 0,-3 1 2 0,0-1-18 15,0-5 0-15,3 6 1 0,-11-6 1 16,0 3 6-16,-2-1 0 0,-4-2 0 0,-18-2 1 16,-4-1-11-16,-4-8 0 0,4-3 0 0,-4-6 1 15,7 1-1-15,9 2 1 0,-1-11 1 0,1-8-1 0,27 36-2880 16</inkml:trace>
  <inkml:trace contextRef="#ctx0" brushRef="#br0" timeOffset="113277.02">13318 16148 2386 0,'0'0'0'0,"0"0"0"15,0 0 0-15,0 0 57 0,0 0 0 0,28 22 0 16,-12-16 0-16,1 2-40 0,-1 3 1 0,0-5-1 16,6-1 1-16,14 1 48 0,-6 0 1 0,-5-1 1 15,-4-2-1-15,1 0-49 0,-5 2 0 0,-6-2 0 16,-6 0 0-16,1 0 10 0,-1-3 0 0,1 0 0 15,-6 0 1-15,0 0-15 0,0 0-1 0,0 0 1 16,0 0-1-16,0 0-2407 0</inkml:trace>
  <inkml:trace contextRef="#ctx0" brushRef="#br0" timeOffset="113449.12">13882 16201 2135 0,'0'0'0'0,"0"0"0"15,0 0 0-15,0 0 64 0,22 28 1 0,-16-17 0 0,4 3 0 16,1 8-47-16,-5 0 0 0,-1-5 0 0,1 3 0 0,-6 2 61 16,5-5-1-16,-5-6 1 0,6-3 0 15,-6-2-61-15,0-1 0 0,0-5 0 0,0 6 0 0,0-6 27 0,0 0 0 16,0 0 0-16,5-6 1 0,-5 6-2322 16</inkml:trace>
  <inkml:trace contextRef="#ctx0" brushRef="#br0" timeOffset="129291.16">14728 15053 1306 0,'0'0'0'0,"0"0"0"0,0 0 0 15,0 0 79-15,0 0 1 0,0 0 0 0,0 0 1 0,0 0-63 16,0 0-1-16,0-27 1 0,0 27 0 0,5 0 99 0,1 0 1 16,-6 0 0-16,0 0 0 0,0 0-104 15,0 0 2-15,0 0 0 0,0 11-1 0,0 11 67 0,-6 9 0 16,1 5 0-16,-12 28 0 0,1 5-64 0,-3 1 0 15,0 3 0-15,0 5 0 0,2-14 28 0,1 0 0 16,-3-9 0-16,-6 1 0 0,8-14-30 0,12-12 0 16,-6-4 54-16,-11 18-34 0,28-44-36 15</inkml:trace>
  <inkml:trace contextRef="#ctx0" brushRef="#br0" timeOffset="129525.98">14662 15140 1972 0,'0'0'0'0,"0"0"0"0,0 0 0 15,0 0 59-15,0 0 0 0,28 30 1 0,-23-27-1 16,6 3-42-16,0-3 1 0,0 2 0 0,5 6 0 16,6 0 55-16,0-2 1 0,0-4-1 0,0 1 1 15,5 5-56-15,-5-8 0 0,-3 0 0 0,0-1 0 16,-2 1 20-16,-6 0 1 0,-3-3-1 0,0 0 1 15,-2 0-23-15,2 0 0 0,-3 0 0 0,-5 0-1 0,6 0-5 16,-6 0 1-16</inkml:trace>
  <inkml:trace contextRef="#ctx0" brushRef="#br0" timeOffset="129691.58">14766 15580 2035 0,'0'0'0'0,"0"0"0"16,0 0 0-16,0 0 65 0,0 0 0 0,0 0 0 16,0 0 2-16,0 0-49 0,0 0 0 0,0 0-1 15,0 0 1-15,33-6 46 0,-28 6 0 0,-5 0 0 16</inkml:trace>
  <inkml:trace contextRef="#ctx0" brushRef="#br0" timeOffset="130075.3">14586 15897 1884 0,'0'0'0'15,"0"0"100"-15,0 0-1 0,0 0-99 0,35-16 0 16,-10-4 72-16,8-5 1 0,-1 0-1 0,1-11 1 16,-5 8-55-16,-1 0 0 0,6 6 0 0,-9-3 0 15,1 8 21-15,0 0 0 0,2 3 1 0,-2 3 0 16,-6 6-24-16,-8-4-1 0,5 4 1 0,-5-1 0 15,0 3 0-15,0 3 0 0,-5 0 1 0,-6 0 0 16,5 0-8-16,1 0 1 0,-1 0-1 0,0 3 1 16,1 3 3-16,-6-4 0 0,5-2-1 0,6 0 2 15,0 0-6-15,-5 0 0 0,-1 3-1 0,1 6 2 16,-1 2 4-16,-5-6 0 0,6-5 1 0,-6 9-1 16,5-1-5-16,-5-2 0 0,0-1 0 0,0 4 1 0,0 2-7 15,0 5 1-15,0-10 1 0,-5 8-1 16,-1 3-1-16,1-1 0 0,-6-5 1 0,0-2 0 0,0 2 3 0,0 0-1 15,0 0 1-15,-5 6 5 0,-1 0-4 16,1-3 20-16,-23 25 0 16,26-31-4-16,-37 25 2 15,34-22-14-15,-33 17 0 16,38-19-11-16</inkml:trace>
  <inkml:trace contextRef="#ctx0" brushRef="#br0" timeOffset="130291.16">14755 15967 1985 0,'0'0'0'16,"0"0"49"-16,0 0 0 16,0 0 36-16,0 0-1 0,0 0-15 15,0 0 1-15,6 0-13 16,21 8 0-16,-21-2 11 16,26 2 0-16,-15-5 3 15,51 8 0-15,-40-11-71 0,-4 11 0 16,-5-5 40-16,-2-1 1 0,-1-2 1 0,1 3-1 15,-6-1-25-15,0-2 0 0,-1 0 0 0,1 0 0 0,6-1 20 16,-6 1 0-16,-6 0 0 0,1 0 0 16,-1-6-21-16,1 0 0 0,-6 0 0 0</inkml:trace>
  <inkml:trace contextRef="#ctx0" brushRef="#br0" timeOffset="132887.26">15661 15549 1218 0,'0'0'0'0,"0"0"0"0,0 0 0 0,0 0 34 16,0 0 1-16,0 0-1 0,0 0 1 0,0 0-20 15,0 0-1-15,0 0 1 0,0 0 1 0,0 0 85 0,6 28 0 16,-6-25 0-16,5 2 0 0,1 4-84 16,5 5-1-16,-3-3 1 0,-3 3 0 0,-2 8 46 0,0 0 0 15,-1-5 0-15,-2-3 1 0,0 3-47 0,0-1 1 16,0-5 0-16,-2-5 0 0,-1-6 13 0,0 3-1 16,3 0 0-16,0-1 2 0,0 1-19 0,0 0 2 15,0-3-2-15,0 0 2 0,0 0 6 0,0 0 2 0,0 0-1 16,0 0 0-16,0 0-10 0,0 0-1 15,0 0 0-15,3-3 1 0,5 0-7 0,0 3 1 0,-2 0-1 16,2-2 1-16,6-1-3 0,-1 0 2 0,-2 3-2 16,-2-6 1-16,-4 1 3 0,1 5 1 0,-1-6 0 15,0 1 0-15,1 5-4 0,-1-9 2 0,4 7-1 16,-4-7 1-16,1-2 1 0,5 3 0 0,-1-1-1 16,-4 4 2-16,-6-6-3 0,5 2 0 0,-5 7 0 15,0-1 0-15,0 3 1 0,0 0 1 0,0-3-2 16,0 3 2-16,0 0-2 0,0 0-1 0,0 0 0 15,0 0 1-15,0 0-2 0,0 0 2 0,0 0-1 0,-5-3 1 16,5-2-2-16,0-1 1 0,0 0-1 0,-6-16 0 16,6-11 1-16,-5-3-1 0,0-6 0 0,-6-6 2 15,0 9-3-15,2 0 1 0,-2 3 0 0,1 8 0 16,1 3-1-16,4-8 1 0,-1 2-1 0,-2 1 1 16,5 2-1-16,3 6 1 0,-2-1-1 0,7 4 0 0,3 2 0 15,-2-2 1-15,-1 5-1 0,-2 0 0 16,0-3-1-16,0 0 2 0,-1 6-1 0,4-3 0 0,7-3-1 15,1 1 1-15,3 5-1 0,-1 0 2 16,0 2-2-16,1-2 0 0,-1 5 0 0,1 6 1 0,-1 0-1 0,0 6 1 16,1 0-1-16,-1 2 1 0,3 9-1 15,-5-1 0-15,0 1 0 0,2 8 0 0,1 3-1 0,-9 0 2 16,0 2-1-16,0 4 0 0,1 8-1 0,-9-9 1 16,5 3-1-16,-5-2 1 0,5-4-1 0,-5-5 1 15,0 14-1-15,0-8 1 0,0 2-1 16,0 1 1-16,0 2-1 0,6-11 2 0,5 0-2 0,-6-5 0 15,1-1 0-15,-1-2 1 0,1 0-1 0,-1-12 0 0,6 1 0 16,-5-1 1-16,-6 1-1 0,5-6 0 0,-5 3 0 16,6-6 1-16,5 3-1 0,-6-6 0 0,1 6 0 15,10-5 1-15,11-6 0 0,1-12 0 0,-6 4 0 16,-3-9 1-16,0 3-1 0,-3 3 0 0,-5 2 0 16,-5 3 0-16,-1 6 1 0,3 3 2 0,-8 5-2 15,6-2 1-15,-6-1-1 0,0 0 1 0,0 1-1 16,0-1 0-16,-6 6 5 0,6 0 1 0,0-2-1 0,-5-1 0 15,2 0-2-15,0 0 0 0,1 0 0 0</inkml:trace>
  <inkml:trace contextRef="#ctx0" brushRef="#br0" timeOffset="133300.1">16507 15031 1646 0,'0'0'0'15,"0"0"0"-15,0 0 0 0,0 0 100 0,0 0 0 16,0 0-1-16,0 0 1 0,0 0-83 0,0 0 0 16,0 0 0-16,0 0 0 0,0 0 76 0,0 0 0 15,0 0 0-15,0 0 0 0,0 0-76 0,0 0 1 16,0 0-1-16,0 0 1 0,0 0 32 0,0 0 1 0,-11 34-1 15,-38 27 1-15,-1 17-34 0,9-20-1 0,22-16 1 16,11-25 1-16,2-3 2 0,6-3 2 0,3-6-2 16,5-5 1-16,-2 0-10 0,-3 0 1 0,2 0-1 15,12 0 0-15,4-5 0 0,1 5 2 0,-5-6-1 16,5 1 0-16,5 5-5 0,-5 0 1 0,-11 0 0 16,0 0 0-16,0 0-4 0,-6 0 1 0,-2 0-1 15,0 5 2-15,-1 1-3 0,1-1 0 0,-3 1 1 16,-3 5 0-16,1-3 0 0,-1-2 0 0,3 2 1 15,-8 17-1-15,-3 1 0 0,-6-1-1 0,12 0 0 16,-12-6 1-16,7-2-1 0,-7 0 0 0,6-6 1 0,0-6-1 16,6-5-1-16,5 3 2 0,-6-3-2 0,-5 0 1 15,6 0 2-15,5 0-1 0</inkml:trace>
  <inkml:trace contextRef="#ctx0" brushRef="#br0" timeOffset="133512.45">16605 15229 1821 0,'0'0'0'0,"0"0"0"0,0 0 0 0,0 0 78 0,0 0 2 15,0 0 0-15,0 0-1 0,0 0-61 0,0 0 0 16,0 0 0-16,0 0 0 0,0 0 76 0,25 25 1 16,-25-20-1-16,3 4 1 0,5 5-78 0,0 2 0 15,-2 1 0-15,-1 8 1 0,3 6 33 0,3-3 2 0,0 0 0 16,-5-9 0-16,-6-2-36 0,0-6-1 15,5 0 1-15,1 0 1 0,5-8 7 0,-6 0 1 0</inkml:trace>
  <inkml:trace contextRef="#ctx0" brushRef="#br0" timeOffset="133942.42">16811 14998 2224 0,'0'0'0'16,"0"0"0"-16,0 0 0 0,0 0 75 0,0 0 0 0,0 0 0 15,30 28 0-15,-22-34-57 0,-3 6 0 0,1-6 0 16,2 4 0-16,3-4 60 0,0 0-1 0,0 1 1 16,14-12-1-16,10 0-59 0,4-5 0 0,-12 6 0 15,-5 2 0-15,-6 2 15 0,-5 7 2 0,0-6 0 16,-5 5 0-16,-1 1-21 0,-2 2 1 0</inkml:trace>
  <inkml:trace contextRef="#ctx0" brushRef="#br0" timeOffset="134099.53">16909 15159 1985 0,'0'0'0'0,"0"0"0"0,0 0 0 16,0 0 65-16,41-5 1 0,-19-1 0 0,6-8 0 16,-1 0-48-16,6 0 0 0,0-2 0 0,-14 2 0 15,5 0 57-15,1 3 1 0,-6 2-1 0</inkml:trace>
  <inkml:trace contextRef="#ctx0" brushRef="#br0" timeOffset="135301.18">17462 14404 1670 0,'0'0'0'0,"0"0"0"16,0 0 0-16,0 0 64 0,0 0 1 0,0 0 1 16,14 34-1-16,-14-23-47 0,0-5 0 0,0 2 0 15,0 6-1-15,0 5 45 0,0-7 0 0,0 1 0 16,0 7-1-16,0 5-44 0,0-8 1 16,0-9 0-16,0 6 0 0,0 0 16 0,0-3-1 0,2 0 1 15,4 0 1-15,-3 0-21 0,-1 1 1 0,1-4 0 16,0 3-1-16,2-5-3 0,1-6 2 0,-3 5-1 15,2-5 0-15,-5 0-5 0,6 0 1 0,-1-5 0 16,6-1 0-16,0-11 3 0,-6 1 0 0,6 2 0 0,6-3 2 16,-1 0-6-16,6 1 0 0,0-4 0 0,-6 3 1 15,-2 4-6-15,0-1 0 0,-3 2 1 16,-3 4 0-16,-3 8-1 0,-2-5 1 0,3 5-1 16,-1-6 0-16,-2 6 3 0,0 0-1 0,-3 0 0 0,0 6 2 15,-3-1-3-15,0-5 1 0,0 0-1 0,1 0 2 16,-1 0-1-16,0 0 1 0,0 0-1 0,-2-5 2 15,-1 5-3-15,1-6 1 0,-3 0-1 0,-3-2 1 0,-3-3 1 16,0 0 0-16,3 0 0 0,1-20 1 0,-1-2-3 16,-6-1 0-16,6 9 1 0,0-3 0 15,0 0 1-15,6 3 0 0,-6 9 1 0,0-15-1 16,5 3-1-16,6 3 0 0,-5 6 0 0,5-1 0 16,0-2 0-16,0 5-1 0,0 3 0 0,5-8 5 15,1 2-3-15,5 4 4 0,5-32 1 16,-5 32-10-16,17-26 4 0,-17 31 2 15,0 5-2-15,10-5 2 0,-1 0-3 16,-1 0 2-16,-3 5-2 0,1 6 2 0,-1 0-4 0,-2 0 1 16,2 0-1-16,1 6 1 0,-1-1-1 0,-5 6 1 15,-6-2 1-15,12 16-2 16,-12-11-1-16,1 14 0 0,5 8 2 0,5 0 1 16,-10-8-1-16,-1 2 0 0,-5-2-1 0,6 0 1 15,-6-3 1-15,-6 3-1 0,6-3 0 0,0-3 0 0,0 6 1 16,0-3-1-16,0 3-1 0,0-6 1 0,0-2 0 15,0 2 1-15,0-5 1 0,0-6 1 0,0 0-1 16,6 0 1-16,-1-2-2 0,0-4 0 0,-5 1 1 16,6-1 0-16,-1 1 4 0,1-6 0 0,-1 6 0 15,6-12 0-15,6 0-3 0,-4 1 1 0,-4-1 0 16,7-8-1-16,6-5 3 0,0-1 1 0,-6-2-1 0,1-3 1 16,-6 3-4-16,-3 8 1 0,3 0 0 0,5 0 0 15,-10 3 3-15,-1 0 1 0,-5 5-1 0,6 6 2 16,-6-5-6-16,0-4 2 0,0 6 0 0,0 1-1 15,0-1 3-15,-6 0 0 0,6 0 0 0,-5 1 1 16,-1-1-4-16,6 0 1 0,-5-3-2 0,-6 1 2 0,-6-6 1 16,4 0 1-16,2-1 0 0,-3-4 0 0,0-4-4 15,3-2 1-15</inkml:trace>
  <inkml:trace contextRef="#ctx0" brushRef="#br0" timeOffset="137142.1">18176 14054 1545 0,'0'0'0'0,"0"0"0"0,0 0 0 0,0 0 76 16,0 0 1-16,0 0 0 0,0 0 0 0,0 0-59 0,0 0 0 16,0 0 0-16,0 0 0 0,-11 30 86 0,11-19 1 15,-5 0-1-15,5 15 2 0,-6 7-91 0,6 0 2 16,-5-2 0-16,5-3 0 0,5 0 49 0,1-3 0 0,-1-9 0 16,1 1 1-16,-1-3-49 0,-5-3 0 0,6-5 0 15,5-1 0-15,0-5 13 0,-6 6 0 0,1-6 1 16,2 0 0-16,6 0-18 0,-3-6 0 0,-3 1 1 15,5-9 0-15,7-3 5 0,-4 0 0 0,0-5 0 16,1-8 0-16,-3 7-10 0,-1 1 2 0,-7 5-1 16,-6-2 0-16,0 2-5 0,0 6-1 0,0 0 1 15,-6 0 0-15,6 5-3 0,0 3 1 0,-5-2 1 16,-14-6-1-16,-1-1 3 0,4-1 0 0,8 10 0 16,-3 3-1-16,0 0-1 0,0 0-1 0,3 0 1 0,-9 8 0 15,-5 6 2-15,3 3 1 0,3-6 0 0,-1 6 0 16,1 2-4-16,5-8 2 0,0 3-1 0,6-3 1 15,-6 0 1-15,5-5-1 0,6 0 1 0,0-6 0 16,0 5-3-16,0-5 1 0,0 0-1 0</inkml:trace>
  <inkml:trace contextRef="#ctx0" brushRef="#br0" timeOffset="137507.5">17938 13483 1834 0,'0'0'0'15,"0"0"0"-15,0 0 0 0,0 0 77 0,0 0-1 16,0 0 0-16,0 0 2 0,0 0-60 0,0 0 0 0,28-3 0 16,-20 0-1-16,3 3 63 0,0 0 1 0,-3 0 0 15,11-6 0-15,6 1-64 0,-1-1 1 0,-2 6 0 16,-5-5 0-16,5 5 27 0,-11 5 0 0,-1 1 0 15,-4-1 1-15,-1 1-30 0,-5-6 1 16,6 3-1-16,-6 8 1 0,0 3 1 0,0 0 0 0,0-3 0 16,-6 11 0-16,-5 9-8 0,-5-3 0 0,5-6 0 15,6 3 0-15,-6-8 2 0,0-6 0 0,5 0 0 0,6 3 1 16,0-3-7-16,0-5 2 0,-5-6 0 16,5 0 0-16,0 0-5 0,0 0 2 0,0 0-1 15,5 0 1-15,1-6-3 0,-1 6 1 0,1-5 1 16,5-4-1-16,11-5 2 0,-6 3-1 0,-5 3 1 0,5-3 0 15,-5 5-1-15,0 1-1 0</inkml:trace>
  <inkml:trace contextRef="#ctx0" brushRef="#br0" timeOffset="137815.64">17613 14733 2048 0,'0'0'0'0,"0"0"0"15,-6 36 0-15,12-25 66 0,-1-5 0 0,1 0 0 16,-6 2 0-16,5 0-48 0,0-2 0 0,1-6 0 15,13-6 0-15,11-5 55 0,6-3 1 0,-1 0-1 16,23-27 1-16,-9-1-56 0,0 8 0 0,-2 4 0 16,5-1 0-16,-3 0 15 0,-8 4 0 0,3 2 0 15,0-9 0-15,0 9-19 0,-6 8 0 0,-5 1 1 16</inkml:trace>
  <inkml:trace contextRef="#ctx0" brushRef="#br0" timeOffset="138877.97">17752 15042 1897 0,'0'0'0'0,"0"0"0"0,0 0 0 15,0 0 47-15,0 0 2 0,0 0-2 0,0 0 1 16,0 0-31-16,0 0 0 0,0 0-1 0,0 0 1 0,0 0 54 16,0 0 0-16,0 0-1 0,0 0 1 15,0 0-53-15,0 0 0 0,25 34 0 0,-20-20 0 0,1 5 19 16,-4 1 0-16,4-1 0 0,-6-2 1 15,-6-6-23-15,6 0 0 0,0-3 1 0,0 1 0 0,0 5-3 16,0-9 1-16,0 1-1 0,-5-1 2 0,2-5-7 16,3 0 1-16,3 0-2 0,0 0 2 0,-3 0-1 15,0 0 0-15,0 0 0 0,2 0 0 0,9 0-2 16,0 0-1-16,-5 0 1 0,16-5-1 0,5-1-1 0,0-5 0 16,1 0 0-16,-4-3 0 0,-2 0-2 15,-8 0 2-15,0 3-1 0,2 3 0 0,-5-1 0 16,-5 1 0-16,-1 0 0 0,1 5 1 0,-1 0-2 15,-2 0 0-15,-3-2 0 0,2 5 2 0,4 0-2 16,-3 0 1-16,-3 0 0 0,-3 0 0 0,0 0-1 0,0 0 1 16,3 0-1-16,0 0 0 0,-2 0 0 0,-1 0 1 0,0 0-1 15,-2 0 1-15,-3 0-2 0,-3 0 1 0,0-6 1 16,-8 1-1-16,-6-9 0 0,0-3 0 0,9 0 1 16,-6-13 0-16,6-4-2 0,5 4 1 15,5 2 1-15,1 0-1 0,5-6-1 0,0 9 1 0,0 6 1 16,5-6-1-16,1 0-1 0,5 2 1 0,-1 4-1 15,1-3 2-15,0-3-2 0,0 8 0 0,0 6 0 0,-3-6 1 16,3 3-1-16,0 6 0 0,-2 2 1 16,-1 3 0-16,-3 3-1 0,-2 0 0 0,2-2 0 15,6 2 0-15,-2 0 0 0,-4 0 0 0,1 0 1 0,2 0-1 16,5 0-1-16,-2 0 1 0,-5 0 0 0,5 16 0 16,0 12-1-16,0-3 1 0,-6 3 0 0,1 3 0 0,-1 8-1 15,-5-6 2-15,6-8-1 0,-6 3 0 0,-6 0-1 16,6-3 1-16,-5-8-1 0,-1 8 1 0,6-3 0 0,0-8 0 15,0 0 0-15,0 0 2 16,0-3-2-16,0-5 0 0,6-1 0 0,-1-5 0 0,1 6 0 16,-6-1 2-16,5-2-2 0,1 0 1 15,5-3-1-15,-6-3 0 0,0 0 0 0,6-2 2 0,11-1-1 0,-5-5 0 16,-1-3 0-16,3-5 0 0,-2-1 0 16,-6 1 0-16,0 5 0 0,0-3 0 0,-6 9 1 0,1 2-1 15,-4 0 0-15,1 1 1 0,0 5 0 0,-1-6-1 16,1 4 0-16,-6 2 0 0,1 0 3 0,-1 0-1 0,3 0 1 15,0 0 1-15,-3 0-3 0,1 0 0 0</inkml:trace>
  <inkml:trace contextRef="#ctx0" brushRef="#br0" timeOffset="139308.96">18382 14636 1721 0,'0'0'0'0,"0"0"0"0,0 0 0 16,0 0 64-16,0 0 0 0,0 0 0 0,0 0 1 16,0 0-47-16,0 0 0 0,0 0 0 0,0 0 0 15,0 0 59-15,16-28 2 0,-16 28-1 0,-5 0 1 16,5 0-61-16,-6 0 0 0,6 0 0 0,0 0 0 16,-5 3 20-16,-1 5 1 0,1 3-1 0,-9 6 2 15,-2 13-25-15,2 4 1 0,3-9 0 0,3 3-1 0,0-12 1 16,5-2 1-16,6 0 0 0,-6-5 0 15,0 2-8-15,3-6 1 0,3-5-1 0,0 6 1 0,-1 0 7 0,-2-4-1 16,0-2 1-16,3 0 1 0,2 0-9 16,1 0 1-16,-1 0 0 0,6-2 0 0,6-4-7 15,-1 0 0-15,-5 6-1 0,11 0 2 0,0 0-2 16,-6-5 0-16,1 5 0 0,-1 0 1 0,-5 0 3 0,0 0 1 16,-5 0 0-16,-4 0 0 0,1 5-3 0,0 1 1 15,0 0-1-15,-3-4 2 0,0 7 4 0,0-1 0 16,0-2 0-16,-6 5 1 0,1 5-4 0,-1-4 0 15,1-1-1-15,-12 3 1 0,6 2 3 0,-5-5 1 16,5 1 1-16,0-4-1 0,0 6-4 0,-5-3-1 16,5-3 1-16,0 4 1 0,-3-7 4 0,9-5 1 0,-1 6-1 15,1-6 1-15,2 0-5 0,3 0 0 0</inkml:trace>
  <inkml:trace contextRef="#ctx0" brushRef="#br0" timeOffset="139652.96">18529 14814 1746 0,'3'0'0'0,"5"0"0"0,1-6 0 16,-1 4 95-16,-5 2 0 0,-1 0 1 0,4 0-1 15,-1 0-78-15,-2 0 0 0,0 0 0 0,5 0 1 16,3 0 80-16,0 0 1 0,-3 0 0 0,3 2 1 16,3 4-83-16,-3-3-1 0,-6 2 1 0,1 1 0 15,-1 5 23-15,-5-5 2 0,0 2 0 0,0 6-1 16,-5 5-25-16,-1-2-1 0,1-3 1 0,-12 11 1 0,1 6 0 15,2-12 0-15,-2 3 0 0,-1 1-1 16,4-9-7-16,2-3 1 0,0 0 1 0,2 0-1 0,4-5-1 16,5-1 0-16,0-5 0 0,0 6 1 15,0-6-5-15,0 0 2 0,0 0-1 0,0 0 0 0,0 0-2 16,0 0 0-16,0 0 1 0,11-6-1 16,8 6 0-16,3-5-1 0,0-1 0 0,8-8 1 0,0-3-1 0,-8 1 0 15,0 5 1-15,-11-6-1 0,0 6-1 0,0 5 1 16,-6 3-1-16,1 1 1 0,-1-1 1 0,-5 3-1 15,6 0 0-15,-6 0 1 0,5 0-2 0,-5 0 1 16</inkml:trace>
  <inkml:trace contextRef="#ctx0" brushRef="#br0" timeOffset="142942.04">15645 16376 1683 0,'0'0'0'0,"0"0"56"0,0 0 1 0,0 0 0 0,0 28 1 16,0-22-42-16,0-6 2 0,0 3-1 0,5-3 1 15,1-3 92-15,5 3 1 0,-6 0-1 0,17-6 1 16,14 1-95-16,2-1 0 0,0-5-1 0,1-3 2 0,-1 0 51 16,-11 0 0-16,6-3 1 0,-6-2-1 15,6 2-50-15,0 6 0 0,-3 0 0 0,9-3 0 0,-7 3 11 16,1 0 1-16,0 2-1 0,0 1 2 16,5 8-18-16,-2-6 1 0,-6 1-1 0,0 5 2 0,3 0 3 15,-6 0 0-15,6-6 0 0,-6 1 1 16,-5 2-9-16,3 0 0 0,-3-2 0 0,5 2 0 0,1-3-4 0,-4 1 0 15,1-1 0-15,2-2 1 0,1-1-3 16,-7-2 1-16,1-3-1 0,6 3 1 0,2-3 0 0,-3 0 2 16,6-8-1-16,0 0 6 0,-3 2-5 15,-5-5-7-15,79-61 30 0,-71 58 0 16,-6 0 1-16,-2 3-1 0,2-8-17 0,0 5 1 16,1 8-1-16,4-5 2 0,1 6-13 0,-5 10 0 15,-6-2 1-15,-1 6-1 0,-4 5-1 0,-3 0 1 0,5 0 1 16,8 11-1-16,0-6 6 0,-5 7-1 0,-2 1 1 15,1 1 0-15,-4 0-3 0,-6 3 0 0,11-6 1 16,0 0 0-16,5 0 8 0,-2-2 2 0,-1 2 0 16,1-5-1-16,2-1-6 0,-2-5 0 0,-1 0 0 15,4-5 1-15,5-7 0 0,-11 1 2 0,5-3-2 16,0-2 1-16,-2-1-4 0,-3-5-1 0,-6 2 1 16,6-2 1-16,0 2 2 0,-3 4 0 0,6-7 0 15,8 1 0-15,-6 0-3 0,-5 2 0 0,5 4 0 0,1-7-1 16,5 4 6-16,-3 2 0 0,-8 0-1 0,2-8 1 15,-2 9-5-15,3 4 1 0,2-4 0 0,-5-4 0 16,0 9 6-16,-6 0 1 0,6 0-1 0,-5-3 2 16,-4 0-7-16,4 3 0 0,-4 8 0 0,1 3 0 15,-6 0 1-15,-2-6 1 0,2 1 1 0,3 5-1 16,-3-6-4-16,-2 1-1 0</inkml:trace>
  <inkml:trace contextRef="#ctx0" brushRef="#br0" timeOffset="145118.28">18779 13775 1344 0,'0'0'0'0,"0"0"0"0,0 0 0 0,0 0 207 0,0 0 2 0,0 0-1 16,0 0 1-16,0 0-205 0,0 0 1 0,30-6-1 15,-22 6 2-15,3-5 83 0,0-1 1 0,-3 1 0 16,11-9 1-16,11-8-74 0,3-6 1 0,-11 8-2 16,0-2 2-16,0 8 50 0,-6 3 0 0,-5 0 1 15,0 0-1-15,0-1-50 0,0 7 0 0,-6-1 0 16,1 4 0-16,-3-1 1 0,-1 3 1 0,1 0-1 15</inkml:trace>
  <inkml:trace contextRef="#ctx0" brushRef="#br0" timeOffset="145315.51">18792 14182 1859 0,'0'0'0'0,"0"0"0"0,0 0 0 16,14 28 34-16,-6-20 0 0,-2-3 1 0,-4 1 0 0,1 5-20 16,0-5-1-16,0-1 1 0,-1-5-1 0,4 0 45 0,-1 6-1 15,-2-1 0-15,0-5 1 0,-1 0-42 16,1 6 1-16,0-3 0 0</inkml:trace>
  <inkml:trace contextRef="#ctx0" brushRef="#br0" timeOffset="145967.1">18850 14042 1583 0,'0'0'0'0,"0"0"0"15,0 0 0-15,19-33 49 0,-3 13 1 0,-2 4-1 16,8-12 0-16,8 8-32 0,-8 9 0 0,-6-5 0 16,1 2 0-16,-1 0 47 0,1 5 0 0,-1 4 0 15,-2-1 0-15,8-8-46 0,-6 6 0 0,-2 5-1 16,-3 6 1-16,0 3 36 0,-6-4 1 0,-2 1 0 15,-1 8 0-15,4 0-38 0,-1 1 1 0,-5-7-1 16,-5 3 1-16,2 9 14 0,0 0 2 0,1 0-1 16,-17 24 0-16,2 15-19 0,6-11 0 0,0-12 1 0,-8-8-1 15,3-8 11-15,7 0 1 0,-1-6-1 0,-1 0 0 16,0-6-12-16,0 1-1 0,5-3 1 0,-5-6 0 16,6 0-9-16,-1 3 1 0,6 0-1 0,0-5 2 15,-5 2-3-15,-1-3 1 0,6 1-1 0,0-1 2 16,-11-11 4-16,6 3 0 0,5 1 0 0,-6-13 1 15,1-4-5-15,5 2 2 0,-5 3-1 0,5 3 0 0,0-1 3 16,-6 7 0-16,12 5 0 0,-1-3 1 16,0-3-4-16,1 6 1 0,-6 5-2 0,0 3 2 0,0 1 2 0,0-1 1 15,5 0 0-15,1 3 0 0,-6 0-4 16,0 0 1-16,0 0-1 0,-6 0 1 0,6 0 0 0,0 0 1 16,0 0-2-16,-5 0 2 15,5 0-3-15,-6 0 0 0,6 0 1 0,-5 3 0 0,0 5-2 0,-1 3 1 16,-5-5-1-16,0-1 2 0,3-5-3 0,5 6 0 15,0-6 1-15,-2-6 0 0,2 1-1 0,3-1 0 16,0 1 0-16,-5 5 1 0,-1-9-2 0,1 4 0 0,-1-1 0 16,4-16 2-16,-1-14-3 0,0 8 1 0,3 0 0 15,0 9 1-15,0 7-2 0,0 7 1 0,-3-1-1 16,6 6 1-16,3-5-2 0,-4 5 0 0,-2 0 0 16,0-6 0-16,0 6 0 0,0-5 0 0,0 5 0 15,3 5 0-15,3 1-7 0,-4-1-1 0,-2-5 0 16,3 11 1-16,5 9 1 0,0 8 1 0,-2 2-1 15,5 15 2-15,-3 2-15 0,-2-2 0 0,-1-3 0 16,6 5 1-16,0 3 6 0,-6-5 2 0,1-1 0 16,-6-8 0-16,0 3-3 0,0-8-1 0,0 2 1 15,0 1 0-15,0-1 4 0,0-2 1 0,-6 2 1 0,6 6-1 16,-5-5 0-16,-1-12 0 0,1-2 0 0,0-9 0 16,5-6 3-16,0-2-1 0,-6 3 1 0,1-4-1 15,5 1 0-15,0 0 2 0</inkml:trace>
  <inkml:trace contextRef="#ctx0" brushRef="#br0" timeOffset="146206.15">18789 14379 1746 0,'0'0'0'0,"0"0"0"0,0 0 0 0,52 0 65 16,-24 0 1-16,-1 0 0 0,12 0 0 0,10 0-48 0,-11 0 0 15,0 0 0-15,-2 0 0 0,-3 0 67 0,0 0 1 0,2 0-1 16,-5 6 1-16,-8 0-69 0,-5-6 1 16,-1 5 0-16,1-2 0 0,-7 0 27 15,-4-1 0-15,-1 4 0 0,-5 0 0 0,6-6-30 16,-6 0 2-16</inkml:trace>
  <inkml:trace contextRef="#ctx0" brushRef="#br0" timeOffset="146540.59">19211 14118 1733 0,'0'0'0'0,"0"0"0"0,0 0 0 0,33-12 68 0,-33 7 0 16,5-1 1-16,12-8-1 0,5-8-50 15,-1-6 0-15,-4 3 0 0,8-14 0 0,2 3 70 0,-5 3 2 16,-3 10 0-16,-8 4 0 0,-3 2-73 0,0 6 1 15,1 0-2-15,-4 2 2 0,0 4 8 0,-2 5 0 16,0-6 0-16,0 6 0 0,-1 6-14 16,-2-6 0-16</inkml:trace>
  <inkml:trace contextRef="#ctx0" brushRef="#br0" timeOffset="146816.85">19359 13530 1784 0,'0'0'0'0,"-28"31"0"0,12-9 0 16,10-5 50-16,12-6 1 0,-6-3-1 0,5 3 1 16,-5 0-34-16,6 6-1 0,-6 0 1 0,5 13 1 15,4 18 45-15,2 2 0 0,-1 3 0 0,-4-11 0 16,-3-1-45-16,-1 4 0 0,1 2-1 0,3 3 1 15,-4-2 30-15,1-6 0 0,-3-3-1 0,0-3 1 16,0-14-31-16,-3 0 0 0,1-2 0 0,-1-1 0 0,0-2 3 16,3-9 1-16,0-5-1 0</inkml:trace>
  <inkml:trace contextRef="#ctx0" brushRef="#br0" timeOffset="146967.19">19474 14129 1897 0,'0'0'0'16,"0"0"0"-16,0 0 0 0,30 25 80 0,-14-8-1 0,-10-6 1 16,5 3 1-16,0 2-63 0,0-5 0 0,-6 1 0 15,0-7 0-15,1 1 65 0,-1-1 0 0,1-5 0 16,-6 6 0-16,5-1-66 0,-5-5 1 0,6 0 0 16</inkml:trace>
  <inkml:trace contextRef="#ctx0" brushRef="#br0" timeOffset="147431.29">19548 13530 1985 0,'0'0'0'0,"0"0"0"0,0 0 0 15,0 0 75-15,32-6 0 0,-21 6 0 0,0 0 0 16,14 0-57-16,0 0 0 0,-9 0 0 0,6 6 0 0,3 0 63 15,-6-1 0-15,-6 1 0 0,-4 10-1 16,-1-2-62-16,-3-3 0 0,1 1 0 0,-6 4 0 16,5 9 25-16,-5 3 1 0,0-11-2 0,-11 25 2 15,3-6-28-15,3-3 1 0,-1-2-2 0,-8-3 2 0,3-6 7 16,6-5-1-16,2 2 1 0,-2-2-1 16,-1-9-11-16,1 1 0 0,2-4 0 0,3-2 1 0,0 0 3 15,0-3 1-15,0 0 0 0,0 0 1 16,0 0-9-16,0 0 1 0,0 0 0 0,0-6 0 0,0 4-6 15,0-1 0-15,3-3 1 0,5 1-1 0,3-7 0 0,0 7-1 16,0-1 0-16,3 1 1 0,5 5 2 0,-3 0 1 16,-5 0 0-16,6 0 0 0,4 11-3 15,1 0 1-15,-11 3-1 0,0 8 2 0,6 0 0 0,-9 4 2 16,3 1 0-16,-8 4 0 0,2-3-4 0,-2 0 2 0,-3-3 0 16,-6 3-1-16,1-6 3 0,-1-3 0 0,1 4 0 15,-1-4 0-15,4-2-4 0,-4-3 2 0,1 0-1 16,-6 2 1-16,5-4 2 0,1-4 0 0,-1 3 0 15,-5 0 1-15,0-5-4 0,0-1 1 16,6-5-1-16,-11 6 1 0,-1-6 4 0,1 0 0 0,2-6 0 16,-8-10 2-16,-2-7-6 0,-1-2 1 15</inkml:trace>
  <inkml:trace contextRef="#ctx0" brushRef="#br0" timeOffset="148838.54">15921 17167 1960 0,'0'0'0'0,"0"0"0"0,0 0 0 0,28-16 129 15,-28 10 0-15,5 3 0 0,33-36 1 0,14-8-116 16,0 0 0-16,-5-1 0 0,-3 4 0 0,-6 2 90 0,3 0 0 16,0 3 0-16,-5 3 1 0,-4 8-90 15,-4 0 2-15,-6 3 0 0,0 8 0 0,-6 1 24 0,-5 5 2 16,0 5 0-16,-6 6-1 0,-5 0-26 0,0-3 0 16,0 0 0-16</inkml:trace>
  <inkml:trace contextRef="#ctx0" brushRef="#br0" timeOffset="149157.53">16159 16521 1847 0,'0'0'0'0,"0"0"0"16,0 0 0-16,0 0 101 0,0 0 1 0,0 0-1 0,0 0 1 15,0 0-85-15,0 0 0 0,0 0-1 16,0 0 1-16,0 0 79 0,0 0-1 0,0 0 0 0,0 0 1 15,0 0-79-15,0 0-1 0,0 0 1 0,0 0 1 16,39 31 34-16,-18-12-1 0,1 6 1 0,6 9 0 16,10 2-35-16,-8-5-1 0,-8 2 1 0,-6 12 1 15,6-6 7-15,0 0 1 0,0 2-1 0,-5 4 1 16,-1 2-13-16,-5-11-1 0,-6 3 0 0,1 0 2 0,10 0 1 16,-5-5 2-16,-11-4 0 0,-5 4 0 15,10-6-8-15,1-3 1 0,-6-3-1 0,0-2 1 0,0-4-5 16,0-7-1-16,5 5 1 0,-5-9 0 0,0 6-1 15,0-8-1-15,0 0 0 0,0 0 2 0,0-3 0 0,-5 0 2 16,5 0-1-16,-11-3 0 0,0 0-1 16,0 0-1-16,5 3 1 0</inkml:trace>
  <inkml:trace contextRef="#ctx0" brushRef="#br0" timeOffset="149337.01">16337 17128 2135 0,'0'0'0'0,"0"0"0"16,33-2 0-16,-11 2 117 0,-6 0 1 16,1 0-2-16,-6-6 2 0,-6 6-103 0,-5 0 0 0,0 6 1 15,0-6 0-15,0 0 64 0,0 0-1 0,0 0 1 16,-5 0 0-16,5 0-63 0,-6 0 1 0,6 0 0 16</inkml:trace>
  <inkml:trace contextRef="#ctx0" brushRef="#br0" timeOffset="149501.54">15817 16825 2110 0,'0'0'0'0,"0"0"0"0,0 0 0 0,0 0 79 16,0 0 1-16,0 0-2 0,0 0 2 16,0 0-62-16,0 0 0 0,6 28 0 0,-6-23 0 0,0-5 62 15,0 0 1-15,0 0 0 0,0 0 1 0,5 0-64 16,1 0 0-16,-1 0 0 0,-5 0 0 0,6 0 19 0,-6 0 0 15</inkml:trace>
  <inkml:trace contextRef="#ctx0" brushRef="#br0" timeOffset="149778.98">15883 17178 2009 0,'0'0'0'16,"0"0"0"-16,27 28 0 0,-10-11 64 16,-1-6 0-16,-5-3 0 0,5 6 1 0,9 3-47 0,-3-3 0 15,-3-3 0-15,3 3 0 0,5-3 57 0,-2-2 1 0,-9 2-1 16,-5 0 1-16,0-3-58 0,-5 1 0 0,-1 2 0 15,-5-6 0-15,6 1 23 0,-6-1 2 0,-6 1-1 16,6 2 0-16,-5 1-26 0,5-4 0 0,-6 4-1 16,-10 16 2-16,-11 19 7 0,2-8 0 0,3-2 1 15,6-9 0-15,-1-6-13 0,1-5 0 0,-6-2 1 16,0-4-1-16,11-3 7 0,0 1 0 16,6 0 0-16,-1-1 0 0,6-2-8 0,0 0 0 15,0-3-1-15,6 0 1 0,-1 0-8 0,6 0 2 0,0 0-2 16,22 0 2-16,16 0-3 0,9-3 1 15,2-3 1-15,0-2-1 0,-5-6 4 0,2 3 1 0,9-9 0 16,-6 1-1-16,-11-1-2 0,1-2 1 0,-1-6-1 0,3 3 1 16,-3-5 6-16,-5 7 2 0</inkml:trace>
  <inkml:trace contextRef="#ctx0" brushRef="#br0" timeOffset="150129.49">16529 16747 2287 0,'0'0'0'0,"0"0"0"16,0 0 0-16,0 0 78 0,30-11 1 0,-19-1-1 15,-3 7 2-15,0-3-62 0,0 8 0 0,1 0 0 0,-1-3 0 16,-3 3 45-16,1 0 0 0,-1 0 1 15</inkml:trace>
  <inkml:trace contextRef="#ctx0" brushRef="#br0" timeOffset="150283.49">16529 17098 2009 0,'0'0'0'0,"0"0"0"0,0 0 0 0,0 0 50 15,33-11 0-15,-22 8 1 0,-3-6-1 16,5 1-33-16,4-3 0 0,-3 0 0 0,2-23 1 0,3 4 43 15,0-4 2-15,-8 9-1 0,6-3 1 0,-1 12-46 16,-5 7 1-16,-6 4 0 0,1-1-1 0,-1 6 17 0,-5 0 1 16</inkml:trace>
  <inkml:trace contextRef="#ctx0" brushRef="#br0" timeOffset="150445.87">16718 17215 1796 0,'0'0'0'15,"0"0"0"-15,16 41 0 0,-11-18 54 0,1-4 0 16,-1 1 0-16,1 5 0 0,5-6-38 0,0-5 2 0,0 0-1 15,0-6 155-15,-6-2-18 0,6-6-154 16,6-3 0-16,-4-2 55 0,-2-4 0 0,-3 4 0 16,3-23 0-16,11-8-39 0,-3-3 2 0,-2 2-1 15,-9-7 1-15,0 5-5 0,-2 6 0 0,5-1 0 16</inkml:trace>
  <inkml:trace contextRef="#ctx0" brushRef="#br0" timeOffset="150620.16">16849 16270 2035 0,'0'0'0'0,"0"0"0"15,0 0 0-15,0 0 74 0,0 0 1 0,33 23-1 16,-22-15 2-16,0 0-58 0,0-2 0 0,-3-3 0 0,0 2-1 16,0-5 79-16,-2 6 0 0,-1-6 1 0,-5 0-1 0,6 6-79 15,-1-1 0-15,1-5 0 0,-6 0 1 16,5 0 22-16,-5 6 1 0</inkml:trace>
  <inkml:trace contextRef="#ctx0" brushRef="#br0" timeOffset="150776.68">16789 16591 1934 0,'0'0'0'0,"0"0"0"0,0 0 0 0,0 0 47 0,0 0 0 15,30-31 1-15,8-8-1 0,14-3-32 0,-5 3 2 16,-14 9 0-16,-6-6 0 0,0 8 45 0,-5 11 0 15,-5-3 0-15,-6 4 1 0,-3 5-46 0,-5 5 1 0,-3 6 0 16</inkml:trace>
  <inkml:trace contextRef="#ctx0" brushRef="#br0" timeOffset="150977.6">16926 16685 1808 0,'0'0'0'0,"11"28"0"15,-3 6 0-15,-3 8 69 0,6-1 1 0,0 9-2 16,-5-2 2-16,-1-4-53 0,6-5 1 0,0 0 0 15,-6-14 0-15,1 9 60 0,-1-9 0 0,1 0 1 0,-1 0-1 16,-5 0-60-16,6-3 0 0,-1 1 0 0,-5-4 0 16,0-2 42-16,6-9 0 0,-6-5 1 0,5 3 0 15,-5-1-45-15,0-5 2 0,0 0 0 0,0-5 0 16,0-4 8-16,0 4 0 0,0 2 0 0,-5-17-1 16,5-13-12-16,-6-3-1 0</inkml:trace>
  <inkml:trace contextRef="#ctx0" brushRef="#br0" timeOffset="151157.57">17016 16468 1972 0,'0'0'0'0,"0"0"0"0,0 0 0 0,0 0 84 0,27 39 1 16,-21-19-1-16,5 13 1 0,0 3-68 0,0-8 1 16,0 3 0-16,-6-6 0 0,-5-8 60 0,3-6 1 15,2 0-1-15,1 0 2 0,-4-3-62 0,1-2 0 16,-3-3 0-16,0 2 0 0,3 1 13 0,2-3 2 0,-2-1-1 15,-3 1 1-15,0-3-20 16,0-3 2-16,0 1 0 0</inkml:trace>
  <inkml:trace contextRef="#ctx0" brushRef="#br0" timeOffset="151392.75">17114 16424 1683 0,'0'0'0'0,"0"0"0"15,0 0 0 1,0 0 62-16,0 0 0 0,0 0 1 0,22 33 0 0,-16-22-45 0,-1-2 0 0,-2-4 0 15,-3 6 0-15,3 6 62 0,2 5-1 0,1-8 1 16,-4 8 0-16,4 6-62 0,-1-5-1 0,-5-1 1 0,-5-3 0 16,5-2 26-16,3-3 0 0,-1-3 0 0,-4-5-1 15,-1-3-27-15,0-1 1 0,0-2-1 16,3 0 1-16,0 0 5 0,0 0 2 0,0 0-2 16,0 0 2-16,0 0-13 0,0 0 1 0,0 0-1 0,0-2 2 15,0-1 0-15,0 0 2 0,0 0-1 0,3-19 1 16,3-14-7-16,-4-1 1 0,-4 7 0 0,-4 10 0 15,1 9-5-15,2 6 2 0,0 2-2 0</inkml:trace>
  <inkml:trace contextRef="#ctx0" brushRef="#br0" timeOffset="151565.07">16846 16905 1808 0,'0'0'0'15,"0"0"0"-15,0 0 0 0,30-36 76 0,-27 25-1 16,3-6 0-16,13-10 0 0,8 2-57 0,-2-1 0 15,2 4 0-15,-5-6 0 0,5-5 55 0,6-1 0 0,-5-2 0 16,-9 3 1-16,3 2-56 0,-3 12 0 0,-6-1 0 16,1-2 0-16,0 11 10 0,-6 0 1 15,-5 5-1-15</inkml:trace>
  <inkml:trace contextRef="#ctx0" brushRef="#br0" timeOffset="151891.78">16854 17137 1746 0,'0'0'0'0,"0"0"0"16,0 0 0-16,0 0 28 0,0 0 1 0,28-23-1 15,-15 7 1-15,15-7-15 0,-1 4-1 0,-5-6 0 0,16-25 1 16,1 2 68-16,-1 4 1 0,-8-6-1 0,3 0 1 16,-6 16-66-16,-2 9 1 0,-3-6 0 0,8-2 0 15,-8 8 31-15,0 5 0 0,-6 6 1 0,-5-2-1 16,0 2-32-16,0 8 0 0,-11 9 0 0,0 0-1 15,0-3 1-15,0 0 1 0,0 3-1 0,0 8 1 16,0 0-9-16,0-3 1 0,0 3 0 0,0 17 0 0,-5 6 8 16,-1 2 1-16,1-3 0 0,5 9 0 15,-6-3-8-15,1-3-1 0,-1-2 0 0,1 5 1 16,-1 0-9-16,1-14 2 0,-6 3-1 0,0-1 0 16,5-4 0-16,1-4-1 0,-6 4 0 0,0-4 1 0,0 0 4 0,0-5 0 15,3 0 0-15,-8-3 0 0,-1 1-2 16,3-7 1-16,6-2-2 0,-5 0 2 0,2 0 2 0,2-3-1 15</inkml:trace>
  <inkml:trace contextRef="#ctx0" brushRef="#br0" timeOffset="152050.21">17060 17017 1985 0,'0'0'0'0,"0"0"0"15,0 0 0-15,38 8 80 0,-19-2 2 0,-2-3 0 16,18 8 0-16,6 0-64 0,-2-6 0 0,-7-2 0 15,1 0 0-15,-5 0 74 0,-1-3 1 0,3-3-1 16,3-3 1-16,0 1-76 0,-3-1 1 0,0 1-1 0,3 5 1 16,-6 0 35-16,-5-6-1 0,0 1 1 0,0 2 1 15,-8 0-37-15,-6-3 0 0</inkml:trace>
  <inkml:trace contextRef="#ctx0" brushRef="#br0" timeOffset="152377.95">17342 16376 2198 0,'0'0'0'0,"0"0"0"0,27-11 0 0,-16 6 65 0,-6 2 0 0,1 3 0 16,19-11 0-16,16-12-47 0,-3 1 0 0,3 3 0 15,-3-15 0-15,1 9 72 0,-7-3 1 0,1 0 0 16,-8 3 0-16,-3-5-75 0,-6 7 2 0,-2 12-1 15,0 0 1-15,-6 0 17 0,-5 8 1 0</inkml:trace>
  <inkml:trace contextRef="#ctx0" brushRef="#br0" timeOffset="152613.32">17457 16112 1947 0,'0'0'0'0,"0"0"0"0,0 0 0 0,0 0 52 16,0 0 1-16,0 0 0 0,16 42 1 16,-11-20-38-16,1-3 1 0,-3-2 0 0,2 8 1 0,3 8 62 15,6-7 1-15,-8-7-2 0,-1 1 2 16,0-9-63-16,1-9 0 0,-6 1 0 0,5 0 0 0,1 0 20 16,-1-3 1-16,-5 0 1 0,6 0-1 0,-6 0-23 0,0 0-1 15</inkml:trace>
  <inkml:trace contextRef="#ctx0" brushRef="#br0" timeOffset="152751.34">17613 16053 1733 0,'0'0'0'0,"0"0"0"0,0 0 0 0,0 0 53 0,11 42 1 16,-6-28 0-16,-5 14 0 0,5-3-38 0,-5 0 2 0,6-6-1 15,-1-5 1-15,1-8 51 0,-6-1-1 0,5 1 1 16,-5-3 0-16,3 0-51 0,-3-1 0 0,0-2 0 15,0-2 0-15,0-1 19 0,0 0 0 0</inkml:trace>
  <inkml:trace contextRef="#ctx0" brushRef="#br0" timeOffset="152919.2">17665 16023 1595 0,'2'0'0'0,"4"0"0"0,-3 0 0 16,-3 0 50-16,0 0 0 0,0 0 0 0,2 2 0 15,4 4-33-15,-1 0 0 0,-5-4 0 0,6 12 0 16,2 6 53-16,0 2 1 0,-2 0-1 0,-6 9 1 15,-3 2-53-15,0 1 0 0,-5-12 0 0,-3 0 0 16,0-5 18-16,0 0 1 0,0-1-1 0</inkml:trace>
  <inkml:trace contextRef="#ctx0" brushRef="#br0" timeOffset="153050.92">17399 16674 1721 0,'0'0'0'0,"0"0"0"0,0 0 0 0,0 0 43 0,0 0-1 16,14 28 1-16,-11-25 1 0,2 0-29 0,-2 0 1 16,-3-3 0-16,0 2 1 0,0 4 30 0,0-1 1 15,0-5 0-15,0 0 0 0,0 0-31 0,0 0 0 0</inkml:trace>
  <inkml:trace contextRef="#ctx0" brushRef="#br0" timeOffset="153257.04">17634 16404 1545 0,'0'0'0'0,"33"-28"0"16,-3 3 0-16,6 3 42 0,-3-3 1 0,-3 5 0 15,-3-5 0-15,1 9-27 0,-6 4 0 0,-6 7 0 0,0-1 0 16,6 6 54-16,-11 0 0 0,-3 3-1 0,-5 3 1 16,0 2-52-16,-3-2 0 0,0-1 0 0,0 6 0 15,-3 6 24-15,-2 0 1 0,-1-3-1 0,1 14 1 16,-12 8-27-16,-5-3 0 0,1-5-1 0</inkml:trace>
  <inkml:trace contextRef="#ctx0" brushRef="#br0" timeOffset="153438.18">17613 16805 1821 0,'0'0'0'15,"0"0"0"-15,0 0 0 0,0 0 57 0,0 0 1 0,0 0 0 0,27 23 0 16,-22-21-41-16,-5 1 1 0,6 0 0 0,-1 0 0 0,-2-1 48 0,-3-2 0 16,0 0 0-16,0 0 1 0,0 0-50 0,0 0 1 15,0 0 0-15,0-2 0 0,0-1 8 0,0 3 1 0</inkml:trace>
  <inkml:trace contextRef="#ctx0" brushRef="#br0" timeOffset="153926.5">17607 16736 1632 0,'0'0'0'0,"0"0"0"16,6-12 0-16,15-4 49 0,1-4 0 16,6-2 0-16,-1-11 1 0,-2 2-33 0,-1-3-1 0,1 7 1 15,2 2 0-15,-5 8 50 0,-5 0 2 0,5 3-1 16,-1-2 1-16,-4 2-51 0,-6 5 0 0,-6 4 0 0,6-1 0 16,-3 1 24-16,1 2 2 0,-7 3-1 0,1 0 0 15,3 0-27-15,-1 0 0 0,-2 0-1 16,2 0 2-16,1 0 19 0,-3 0 1 0,-1 5-1 15,1 6 1-15,0 1-22 0,-1-4 0 0,1 3 0 16,-3 0 1-16,0 9 26 0,0-1 1 0,0-5 0 16,-3 8-1-16,-2 6-26 0,0-3 0 0,-1-2-1 15,-2 4 2-15,-3-1-16 0,3-7 2 0,2 1-2 0,-5-1 1 16,0 1-1-16,0-4 0 0,0 1 0 0,0-6 2 0,1 6 11 16,-1-6 2-16,5-3-1 0,1-2 0 15,-1-3-6-15,1-3 0 0,-1-3 0 0,1-3 0 0,-1 4 17 0,1-1 0 16,-1-3 0-16,-5-11-1 15,0-10-12-15,-5-1-1 0,5 11 0 0,-3-22 2 0,1 3 11 0,2 2-1 16,5 4 1-16,-2-6 0 0,5 13-13 0,3 1 0 16,0 5 1-16,-2 1-1 0,2 7 3 0,2-2-1 15,4 3 1-15,-3 2-1 0,-1 6-6 0,-2-3 1 0,0-2 0 16,3 2 0-16,2 3-1 0,1 0 0 0,-3-3 0 16,2 6 1-16,3 3-4 0,1 2 1 15,-4 3 0-15,11 14-1 0,12 14 0 0,-1 0-1 0,-5 3 1 16,-5-3 0-16,-1-3-1 0,-5-2-1 0,5 7 0 15,-2 1 2-15,0 0-5 0,-3-6 1 0,2-3 0 16,1 1 0-16,-6-3-1 0,0-4 1 0,1-4 0 0,-1 2 1 16,0-9-2-16,-2-4 1 0,-4-4-1 15,4 0 1-15,-4 1-1 0,1-4 1 0</inkml:trace>
  <inkml:trace contextRef="#ctx0" brushRef="#br0" timeOffset="154368.51">18122 15794 2374 0,'0'0'0'0,"0"0"0"16,32-5 0-16,-4-1 94 0,-6 1 1 0,0-1-1 0,0 3 1 16,-1 3-78-16,1 0 0 0,-5-3 0 0,-1 3 1 15,-2 3 84-15,-3 3 0 0,-3-1 0 0,-5-2 0 16,-3 3-86-16,0-1 1 0,0-2 0 0</inkml:trace>
  <inkml:trace contextRef="#ctx0" brushRef="#br0" timeOffset="154584.6">18127 15998 2123 0,'0'0'0'0,"0"0"0"0,0 0 0 0,0 0 93 16,0 0 0-16,0 0 0 0,22 27 1 0,-11-4-77 15,-11 2 1-15,0-11-1 0,5 2 1 0,1 1 73 0,-6-6 0 16,0-5 0-16,0-1 0 0,0-5-75 0,0 6 2 16,0-6-1-16,0 0 1 0,0 0 12 15,0 0 1-15,0 0-1 0,5-11 1 0,1-6-17 16,-6-2 0-16,0-4 0 0</inkml:trace>
  <inkml:trace contextRef="#ctx0" brushRef="#br0" timeOffset="154739.89">18258 15794 1733 0,'0'0'0'0,"0"0"0"0,0 0 0 0,33-36 59 0,-22 30 0 15,3 6 1-15,5-5-1 0,6-1-42 0,-3 1 1 0,-6-4 0 16,6 9 0-16,5 3 61 0,-5 3 2 0,-11-6-1 16,0 0 1-16,-5 0-63 0,-1 0 0 0,-2 5 0 15,0 6 0-15,-1-2 28 0,-2-1 0 0,0-2 0 16,-5 8 0-16,-3 8-31 0,-3-5 2 0,0 2 0 16,-11 9 0-16,0 0 3 0,0-3 0 0,6-3 0 15</inkml:trace>
  <inkml:trace contextRef="#ctx0" brushRef="#br0" timeOffset="154883.39">18253 16003 1884 0,'0'0'0'0,"0"0"0"0,0 0 0 16,0 0 45-16,0 0-1 0,0 0 1 0,3 17 0 16,2 8-29-16,-2 8 1 0,-3-5-2 0,-3 14 2 0,0-9 43 15,1-8 0-15,-1-5 1 0,-2-6 0 16,2-3-45-16,3-3 2 0,0-8 0 0,0 6 0 0,0-1 17 0,0 1 1 15,0-6-1-15,0 0 1 0,0-6-22 0,0 6 1 16</inkml:trace>
  <inkml:trace contextRef="#ctx0" brushRef="#br0" timeOffset="155037.67">18431 15945 1721 0,'0'0'0'15,"0"0"0"-15,0 0 0 0,0 0 53 0,0 0-1 0,0 0 1 16,0 0 1-16,0 0-37 0,0 0 1 15,0 0-1-15,0 0 1 0,0 0 52 0,0 0 2 16,0 0-1-16,0 0 1 0,0 27-54 0,0-24 0 16</inkml:trace>
  <inkml:trace contextRef="#ctx0" brushRef="#br0" timeOffset="155379.44">18365 16087 1067 0,'0'0'0'0,"0"0"0"0,0 0 0 16,0 0 79-16,0 0 1 0,0 0 0 0,0 0-1 16,0 0-61-16,0 0 0 0,0 0 0 0,0 0 0 0,0 0 44 15,0 0 1-15,0 0 0 0,0 0-1 16,0 0-44-16,6 28 0 0,-6-26 0 0,0 7 0 15,-6 7 19-15,6-4 0 0,-5 1 0 0,-1 21 2 16,4-1-25-16,-4 9 2 0,-2-9-2 0,-3 4 2 16,3-1 9-16,-1-3 1 0,-1 4-1 0,-4 7 1 0,-3-2-13 15,1-6-1-15,2 6 0 0,3 2 2 0,6-10 16 0,-1-4 0 16,-2 1 1-16,3-3-1 0,5-9-17 0,-6-2 1 16,1-3-1-16,-1 0 2 0,1-3-14 0,5-11 1 15,0 6 1-15,0-6-1 0,-6 0-1 16,6 0 1-16</inkml:trace>
  <inkml:trace contextRef="#ctx0" brushRef="#br0" timeOffset="155653.37">18414 16335 1583 0,'0'0'0'0,"0"0"0"0,0 0 0 16,0 0 75-16,0 0 0 0,0 0 0 0,0 0 2 16,0 0-59-16,0 0 0 0,0 0 0 0,0 0 0 15,0 0 52-15,0 0 1 0,0 0 0 0,0 0 1 16,0 0-55-16,0 0 1 0,0 0 0 0,0 0 0 16,0 0 14-16,0 0-1 0,0 0 1 0,0 0 0 15,0 0-18-15,0 0 0 0,0 0 0 0,0 0 0 0,0 0-6 16,0 0 0-16,0 0 0 0,0 0 0 15,0 0-4-15,0 0 2 0</inkml:trace>
  <inkml:trace contextRef="#ctx0" brushRef="#br0" timeOffset="155868.16">18393 16399 1583 0,'0'0'0'0,"0"0"0"0,0 0 0 0,0 0 32 0,0 0 1 16,0 0 0-16,0 0 0 0,0 0-19 0,0 0 0 16,0 0 1-16,0 0-1 0,0 0 46 0,0 0-1 15,0 0 1-15,0 0 0 0,0 0-43 0,0 0 1 16,32 30 0-16,-15-10 0 0,-1 13 25 0,6 1-1 0,-5 5 1 15,-1 2 0-15,-2-4-28 16,-3-10 1-16,-3 4 0 0,0 2 1 0,3-7 10 0,0-1 1 16,-6 0-1-16,-2 3 1 0,3-3-16 15,2-12 1-15,0 4 1 0,-5-3-1 0,0 0 29 0,-3-8-1 16,0-6 1-16,0 5 0 0,0 1-27 0,0-1 1 0,0-5 0 16,0 0 0-16,0 0-14 0,0 0-1 0,0 0 0 15,0-5 0-15,0 5 0 0,-3-6 0 0,0 1 0 16</inkml:trace>
  <inkml:trace contextRef="#ctx0" brushRef="#br0" timeOffset="156055.7">18469 16298 2023 0,'0'0'0'0,"0"0"0"0,0 0 0 15,28-22 105-15,-9 11 1 0,-3-3-1 0,1-3 1 16,-1 3-91-16,-2 0 2 0,-1 3-1 0,1 3 1 0,-3 2 73 15,-3 4-1-15,0-1 1 0,-2 0 1 0,-3 3-74 16,2 0 1-16,-5 0-1 0,0 0 1 0,0 0 19 16,0 3 0-16,0 2 0 0,-8 9 1 0,2 6-24 15,-2-1 2-15</inkml:trace>
  <inkml:trace contextRef="#ctx0" brushRef="#br0" timeOffset="156346.53">18480 16477 1709 0,'0'0'0'16,"0"0"0"-16,0 0 0 0,0 0 71 15,0 0 2-15,0 0 0 0,33-14 0 0,-17 3-55 0,-2-1 0 0,-3 4 0 16,6-6 0-16,-1-5 62 0,0-1-1 0,1 3 1 16,-4 6 1-16,1 6-63 0,-8-1 0 0,-6 1 0 15,5 5 0-15,1-6 29 0,-1 6 0 0,-5 0 0 16,0 0 0-16,0 6-31 0,0-1 1 0,0-5 0 16,-5 6-1-16,-1 2 0 0,6 3 0 0,-11 0 0 15,-8 17-1-15,-3 6-6 0,0 2 0 16,6-8 0-16,2 2 1 0,6-5-3 0,2 3 0 15,1-11 0-15,-3 5-1 0,0-5-1 0,5-9-1 16,6-2 1-16,-1-1 0 0,4 1-1 0,-1-6 0 16,-2 0 0-16,0 0 0 0,-1 0-2 0,1 0 2 0,3 0-1 0,7-11 0 15,6 0 0-15,3-3-1 0,-2-3 0 16,4-5 1-16,-7-3-1 0,-1 2 0 0,-5 7 0 16,-6 2 0-16,6 5-2 0,-5 1 0 15,-6 3 0-15,5-1 1 0,1 0-1 0,-1 4 0 0,-5 2 0 0</inkml:trace>
  <inkml:trace contextRef="#ctx0" brushRef="#br0" timeOffset="156942.42">18779 15945 1947 0,'0'0'0'0,"0"0"0"0,0 0 0 0,0 0 52 0,27-20 1 0,-19 17 0 16,6-2 1-16,5-4-38 0,0-2 1 0,-2 3 0 16,7-6 1-16,4-3 49 0,-1 6 1 0,-5 3-1 15,-6-1 1-15,-5 1-50 0,0 3 0 0,-5 5 0 16,-1 0 0-16,1 0 26 0,-1 0 0 15,-5 5 0-15,5 1 1 0,-5 2-30 0,0-2 2 0,0-4-1 16,-10 12 1-16,4 9 5 0,-5-1 2 0,0 0-2 16,-5 3 2-16,5-3-13 0,5-2 1 0,1-3 1 15,-1-3-1-15,1 2 6 0,-1-5 1 16,6-2 0-16,0 5 0 0,0-3-9 0,0 0 0 0,0-3 0 0,0 4 2 16,0-1-9-16,0-6 1 0,6 1 0 0,5 5 0 15,-6-3-1-15,1 1 0 0,5-4 0 0,5 4 1 0,1-1 2 16,4 0 2-16,-4-8 0 0,10 6 0 15,1-6-4-15,-6 5 2 16,-3-5 0-16,-3 6-1 0,-2-3 3 16,-3 2 0-16,2 1 0 0,-2-1 1 0,0 7-4 0,0-4 1 15,-5 0 0-15,5 3-1 0,-6 1 6 0,1 2 1 0,-1-3-1 16,-5 5 1-16,6 7-5 0,-6-1 1 0,0-3 0 0,0 7 0 0,-6 1 2 0,6 1 1 16,-5-8-1-16,-6-1 1 0,5 6-4 0,6-8 0 15,-5 2-1-15,-6 4 2 0,0-1 1 0,0-5 1 16,0-3-1-16,0 2 1 0,-3-2-4 0,1-5 1 15,-4-4-1-15,-5-2 1 0,3 0 13 16,5-3 1-16,-2-6-1 16,-9-5 0-16,-2-6-10 0,-6-5 1 15,6-3 1-15,-6-8-1 0,-3-4 10 0,1-2 2 0,-1-8-2 16</inkml:trace>
  <inkml:trace contextRef="#ctx0" brushRef="#br0" timeOffset="177598.91">31560 13441 225 0,'0'0'0'15,"0"0"-2"-15,0 0 1 0,0 0-2 0,0 0 2 16,0 0-1-16,0 0 1 0,0 0 0 0,0 0 0 0,0 0 3 16,0 0 0-16,0 0 0 0,0 0 1 15,0 0-2-15,0 0 1 0,0 0 0 0,-30 36 1 0,16-22 32 16,-2 3 1-16,-1 5 0 0,-7 9 0 0,-4 8-21 15,4-3 0-15,5-3 0 0,-9 3 1 0,6 6 51 16,6 3 0-16,-1-1 1 0,1 6-1 16,0 1-49-16,2-4 0 0,3 3 0 0,6 3 0 15,2-8 12-15,3-6 2 0,0 0-1 0,5-3 0 16,3-3-17-16,3-2 1 0,3-6-2 0,5 0 2 0,-2 0-5 16,-4-8 0-16,9 2 0 0,11 3 1 0,-11-8-4 15,3-5 0-15,2-1-1 0</inkml:trace>
  <inkml:trace contextRef="#ctx0" brushRef="#br0" timeOffset="178004.79">31598 13995 1054 0,'0'0'0'0,"0"0"0"0,0 0 0 0,55-39 22 0,-19 20-1 15,2-4 0-15,6-7 1 0,0 7-11 16,-9 7 0-16,-2-9 0 0,3 2 1 0,-4 7 22 0,-12-1 2 16,1 3-1-16,4 3 1 0,-9 5-21 0,-7 6-1 15,-1-5 1-15,0-1 0 0,-2 1 10 0,-4 5 0 16,4 0-1-16,-1 0 2 0,-2 5-13 0,-3-5-1 15,0 0 0-15</inkml:trace>
  <inkml:trace contextRef="#ctx0" brushRef="#br0" timeOffset="178405.18">31817 13494 1105 0,'0'0'0'0,"0"0"0"0,0 0 0 15,0 0 16-15,0 0 0 0,0 0 0 0,19-28 1 16,-16 22-8-16,0 6 1 0,-3 0-1 0,0-5 1 16,0 5 18-16,0 0 1 0,0 0-1 0,0 0 2 15,0 0-17-15,0 0 0 0,0 0 1 0,0 0-1 0,0 0 10 16,0 0-1-16,0 0 1 0,3 5-1 16,2 1-11-16,3 5 2 0,-2 0-2 0,-1 6 1 15,1 8 0-15,-4 3 0 0,4-3 0 0,-1 3 1 16,-2-3-7-16,0-3 2 0,-3-5 0 0,3-1 0 15,-1 10 3-15,1-1 1 0,-3 2 1 0,6 10-1 16,-1 2-5-16,1-3 1 0,-6 3 0 0,5 0-1 16,11 3-4-16,-5-9 0 0,-11 0 0 0,-5-2 1 15,5 0-2-15,5-9 0 0,-5 3 1 0,9-3-1 0,-4 1 2 16,-2-4 2-16,0-8-1 0,-1 3 1 0,-2 0-3 16,-2-5 2-16,-4-4-2 0,1 1 2 0,-1-1 3 0,3 1 0 15,-2-1-1-15,5 1 1 0,0-6-2 0,-6 5-1 16,1-5 1-16,5 0 0 0,-6 0 5 0,1 0 0 15,0 0 0-15,-6-5 2 16,-9-1-7-16,1-5 2 0</inkml:trace>
  <inkml:trace contextRef="#ctx0" brushRef="#br0" timeOffset="178556.22">31809 13989 1569 0,'0'0'0'0,"0"0"0"16,0 0 0-16,0 0 33 0,22 34 0 0,-11-20-1 15,-6 3 1-15,6 2-20 0,0-2 2 0,-5-1-1 0,2-4 1 16,0-1 27-16,-2-3 2 0,-6-2 0 0,0-4 0 0,0 1-28 16,0-3 0-16,0 0 0 0</inkml:trace>
  <inkml:trace contextRef="#ctx0" brushRef="#br0" timeOffset="178718.7">31516 13797 1557 0,'0'0'0'0,"0"0"0"0,0 0 0 0,0 0 29 0,0 0 2 15,0 0-1-15,0 0 0 0,22 37-16 16,-16-26-1-16,-4-6 1 0,1 1 0 0,3-1 28 0,-1-5 0 16,0 6 0-16,-2 0 0 0,3-4-26 0,-1 1 0 15</inkml:trace>
  <inkml:trace contextRef="#ctx0" brushRef="#br0" timeOffset="179030">31664 14132 1569 0,'0'0'0'0,"0"0"0"15,25 16 0-15,-12-5 25 0,1 1 0 0,-6-7 0 16,3 12-1-16,0-6-11 0,-3 0-1 0,3 0 0 16,-3-2 1-16,-2 2 26 0,-3-6 0 0,-1 1 0 15,-2 2 2-15,0 1-25 0,0-1-1 0,0 0 1 16,-5 6 0-16,-3-3 7 0,0-5 1 0,-1 2-1 15,-13 12 2-15,-2 5-14 0,-1-8 2 0,6-6-1 0,-3-3 0 16,6-2-3-16,7-4 0 0,1 1 0 16,-5 0 1-16,2 0-4 0,8 2 1 0,3-5-2 0,-6 0 2 15,4 0-1-15,-1 0-1 0,0 0 1 0,3-5-1 16,6 2-1-16,2 0 0 0,0 3 1 0,33-5-1 16,19-1-1-16,3 0 0 0,-11 1-1 15,-8-3 2-15,-3 2-2 0,-3-5 0 0,6 5 0 16,14-8 0-16,-4 3 1 0,-2 0-1 0,6 0 0 0,-1 0 2 15,-2 5-3-15,-6-2 1 0,1 5 0 0,-1-2 0 16,-5-1 1-16,-14-2-1 0,5-4 0 0,7 1 0 0,-10 11 0 16,-10-5 0-16,3 5 0 0</inkml:trace>
  <inkml:trace contextRef="#ctx0" brushRef="#br0" timeOffset="179556.11">32233 13524 1646 0,'0'0'0'0,"0"0"0"0,0 0 0 0,0 0 28 0,0 0 1 16,36 6 0-16,-14-6 0 0,0 0-15 0,0 0-1 15,-3 0 1-15,8 0-1 0,3 0 38 0,-5 0-1 16,-3 0 1-16,-3-6 0 0,-3 1-34 0,-5 5 0 15,-3 0 0-15,-2 0 1 0,-3 5 13 0,-1-5 1 0,1 0-1 16,-3 0 0-16,0 0-17 16,0 6 1-16,0 0-2 0,-8 5 2 0,-6 8-3 0,-8 3 0 0</inkml:trace>
  <inkml:trace contextRef="#ctx0" brushRef="#br0" timeOffset="179684">32217 13959 1746 0,'0'0'0'0,"0"0"0"16,0 30 0-16,11-10 28 0,-6-6 1 0,3-3-1 15,-2 3 1-15,-1-8-15 0,1-6-1 0,2 5 0 16,6-5 1-16,-1-5 25 0,-7 5 1 0,-1-6-1 16,9-8 1-16,5-5-24 0,3-1 0 0,-3-2-1 0,3-12 1 15,0 4 2-15,-8 7 0 0,0 4 0 0</inkml:trace>
  <inkml:trace contextRef="#ctx0" brushRef="#br0" timeOffset="179872.14">32337 14329 1583 0,'0'0'0'0,"0"0"0"0,0 0 0 0,30 0 19 0,-27 0 1 16,3 0-1-16,7-3 1 0,6-2-9 16,1-1 0-16,-7 1-1 0,17-23 1 0,3-3 21 0,-8 6 0 15,-6-3 1-15,0 1-1 0,-8-1-18 16,-5 8 0-16</inkml:trace>
  <inkml:trace contextRef="#ctx0" brushRef="#br0" timeOffset="180041.7">32573 13285 1520 0,'0'0'0'0,"0"0"0"15,38-6 0-15,-19 6 23 0,-5-5 0 0,0 5 0 16,2-6 0-16,-2 6-12 0,-3 0 2 0,-3 0-2 0,-3 6 1 16,-2-1 23-16,0 1 1 0,-3-3-1 0</inkml:trace>
  <inkml:trace contextRef="#ctx0" brushRef="#br0" timeOffset="180248.97">32460 13600 1444 0,'0'0'0'0,"0"0"0"0,0 0 0 16,33-6 22-16,-27 6 1 0,-1 0-1 0,45-25 2 16,4-3-13-16,-7 6 1 0,-12 5-1 0,4 0 2 0,-9 9 23 0,-8-3 0 15,-3 5 0-15,3-5-1 0,-6 6-20 16,-8 5 0-16,-5 0-1 0,0 0 2 0,0 0 3 0,-1 0 0 16,1 2 0-16,-6 7 1 15,-2 2-10-15,-1-6 2 0,4-5-2 0,-9 14 1 16,-11 9-7-16,3-1 2 0</inkml:trace>
  <inkml:trace contextRef="#ctx0" brushRef="#br0" timeOffset="180398.48">32616 13605 1369 0,'0'6'0'0,"0"-3"0"16,0 8 0-16,-2 3 16 0,-1 5 1 0,0-2 0 0,6 8 1 0,0 8-9 0,-6-2 1 15,-2 8 0-15,7 8 0 0,1-2 19 0,-6 2 1 0,1 6-1 16,2 6 0-16,-3-12-16 0,0-5 1 0,-2 2-1 16,2-8 1-16,3 3 7 0,-3-8 2 0,-2 2-2 15,2-2 1-15,-3-3-10 0,1-9-1 0,-1 9 0 16,6-5 1-16,0-9-3 0,0-6 1 0,0-5 1 15,0-1-1-15,0 1-5 0,0-3 2 0,0 0 0 16,3-11 0-16,3 0 0 0,-1 3 1 0</inkml:trace>
  <inkml:trace contextRef="#ctx0" brushRef="#br0" timeOffset="180609.75">32699 13446 1381 0,'0'0'0'0,"0"0"0"0,21 37 0 16,-10-12 23-16,-5 3 2 0,-1-6 0 0,6 14 0 16,0-3-14-16,-5 4 1 0,-1-10 0 0,1 10 1 0,-6-12 20 15,-6 3 1-15,1-6 0 0,5 0-1 16,0 3-18-16,-6-14 0 0,1-2-1 0,10 2 1 0,1-6 3 0,-6-2 1 16,5 0-1-16,-5-3 1 0,0 0-9 15,0 0 0-15,0 0 0 0,0-6 1 0,0 4-4 0,0-1 0 16</inkml:trace>
  <inkml:trace contextRef="#ctx0" brushRef="#br0" timeOffset="181096.77">32833 13524 1281 0,'0'0'0'0,"0"0"0"15,0 0 0-15,0 0 16 0,0 0 1 0,0 0-2 16,33 0 2-16,-25 0-8 0,-3 6 1 0,-5-6-1 16,3 11 1-16,5-3 17 0,0 4 0 0,-5-4 0 15,-3 11 1-15,-3 4-16 0,1-7 2 0,-1 4-1 16,-3 2 1-16,1 3 2 0,-1 3-1 0,1-8 1 15,0-1 1-15,-1 1-8 0,-5-4 0 0,0-2 0 16,3 9 1-16,0-7-5 0,0-5 2 0,-3 1-1 16,5-1 1-16,1 0-3 0,-1-3 1 0,1 3-1 15,5-5 1-15,-6-1 0 0,6-5 2 0,-5 6 0 16,-1-6-1-16,6 6-1 0,0-6-1 0,-5 0 1 16,5-6 0-16,0 6-2 0,0-6-1 0,-6 6 0 0,6-11 0 15,-5 6 0-15,-1-6 0 0,1 5 0 0,-3 0 0 16,-3-2 0-16,0 0 2 0,3-1-1 0,-1 4 1 15,1-6-2-15,3 0 0 0,-1 8 0 0,1 0 2 16,2-3 5-16,0 1 0 0,-2 2 0 0,2 3 1 16,3-3-5-16,0 0 2 0,-3 1-1 0,3-1 0 15,0 3 10-15,-2 0 0 0,-1 0 0 0,0-6-1 16,0 6-6-16,1-5 0 0,-1 5 0 0,0 0 1 16,0 0 2-16,3 0 0 0,0 0-1 0,0 0 1 15,0 0-5-15,0 0 1 0,0 0 0 0,0 0 0 0,0-6-2 0,0 6 2 16,0 0-1-16,6-5 1 0,2-1-4 0,3 0 2 15,0 1-2-15,3-6 2 0,-1-3-1 0,1 3-1 16,0 0 1-16,2-3-1 16,-5 2-1-16,-3 7 1 0,-2-1-1 0,16-5 1 0,-3 6-2 15,-5-1 1-15,-1 1-1 0,4-7 2 16,-4 4-2-16,-4 2 0 0,-1 6 0 0,0 3 1 0,-3 3-2 16,1-3 1-16,-1-3 0 0,-2 0 1 0,0 0-2 15,0 2 1-15,-1 4-1 0,-4 11 1 0,-7-3-1 0,-2-1 1 0</inkml:trace>
  <inkml:trace contextRef="#ctx0" brushRef="#br0" timeOffset="181542.65">32236 14438 1494 0,'0'0'0'0,"0"0"0"0,0 0 0 15,0 0 23-15,0 0-1 0,30-6 1 16,-5-10-1-16,19-9-11 0,8-6 0 0,-3-3 1 0,8-7 0 15,-7 7 22-15,-7 6 0 0,1-13 1 0,5-4 0 16,-5 3-20-16,-8 6-1 0,8-6 1 0,5 3-1 16,-3 12 7-16,-5 1 0 0,-2 1-1 0,-1 6 1 15,-2 5-9-15,-14 3-1 0,-3-6 0 0,0 9 0 16,-3 5-1-16,-5 0 1 0,0-2-1 0,-3 2 1 16,-5 3-4-16,-3 0-1 0,0 0 1 0,0 0 0 0,0 0 12 15,0 0 0-15,0 0 0 0,-5 8 0 0,-4 6-9 16,1 3 0-16,0-6 0 0,-3 3 2 0,-3 14-11 15,1 0 0-15,-1-3 0 0,-2 2 0 0,5 4 0 16,5-3 0-16,-5-6 0 0,0-2 1 0,3 2 5 16,3-5 2-16,-1-6-1 0,-5 3 1 0,3-3-3 0,0 0 0 0,2-5-1 15,1 5 2-15,-1-3 7 0,1-2 1 0,-3-1 0 16,-3 4-1-16,0 5-5 16,3-9 0-16,5 1 0 0,-3-1 0 0,-7 6 7 0,-4-2 1 15,4-4-2-15,-1 9 2 0,-8 6-8 16,0-9 1-16,0 3-1 0,6 3 1 0,-1-1 6 0,1-5 1 15,-6 1-1-15,6-7 0 0,5 3-7 0,2-2 2 0,4-3-3 16,-1 0 3-16,4-1 2 0,-1 1 1 0,-2-3-1 16,-1 0 2-16,3 0-8 0,3-3 2 0,0 1-1 15</inkml:trace>
  <inkml:trace contextRef="#ctx0" brushRef="#br0" timeOffset="181896.47">32652 14067 1269 0,'0'0'0'0,"0"0"0"0,0 0 0 0,0 0 58 16,0 0 2-16,0 0-1 0,0 0 0 0,27 14-42 16,-24-14 1-16,0 0 0 0,2 3 0 0,4 3 63 0,-1-1 1 15,-5-2 0-15,2 5 0 0,0-2-64 16,-2-6 0-16,0 6 0 0,5-1 0 0,0 1 25 0,-2-1 2 15,-1-2-1-15,1 3 1 16,5-1-29-16,0-2 0 0,-6 0 0 0,1 2 1 0,-6 1 4 16,2 0 2-16,1-6-2 0,3 5 1 0,-1 1-10 15,-2-1-1-15,0-5 0 0,5 0 1 0,0 6 5 0,-3-3 0 16,1-1 0-16,2 1 1 0,6 0-9 16,-1 0 1-16,-2 2 0 0,3 1 0 0,5-1-6 0,0-2 0 15,1 0-1-15,10 3 2 16,5 5-3-16,-2-6 2 0,-8-5-1 0,2 0 0 0,3 6 3 15,-2-1 1-15,-4-2-2 0,-2 0 2 0,5 3-3 0,-2-1 1 0,0-2-1 16,2 3 1-16,0-4 8 0,-2 1 1 0</inkml:trace>
  <inkml:trace contextRef="#ctx0" brushRef="#br0" timeOffset="182375.95">33249 13380 1709 0,'0'0'0'0,"0"0"0"15,0 0 0-15,27-6 88 0,-16 6 2 0,0 0 0 16,8-6 0-16,14-2-74 0,-6-3 2 0,3 0-1 16,6-11 1-16,-9 2 46 0,-5 3 0 0,0-5 0 15,8 0 0-15,-5 8-46 0,-9 3 0 0,3 0 0 16,3-1 0-16,-11 4 15 0,-2 5 1 0,-7 3 0 16,1 0 1-16,0 0-21 0,-3 0 1 0,-3 0-1 15,0 0 1-15,-2 3-12 0,2 5 1 0,3 4-1 0</inkml:trace>
  <inkml:trace contextRef="#ctx0" brushRef="#br0" timeOffset="182607.33">33334 13193 1394 0,'0'0'0'0,"0"0"0"0,0 0 0 0,0 0 19 15,0 0 1-15,21 31-1 0,-12 2 1 16,4 12-10-16,-2 2 1 0,-5-11-1 0,-1-8 1 0,1 3 29 0,-4-9-1 15,1-3 0-15,-3 1 2 0,0-1-26 16,0-7 1-16,0-1 0 0,0 3 0 16,0 0 24-16,0-1 0 0,0-7 1 0,3 0-1 15,0-1-24-15,-3-5 0 0,0 6-1 0,0-6 1 0,0 0 5 0,0 0 1 16,0 0-1-16,0 0 0 0,0-6-10 16,0 1 1-16,0-1-1 0,2-16 0 0,4-3 3 0,-1-3 0 15</inkml:trace>
  <inkml:trace contextRef="#ctx0" brushRef="#br0" timeOffset="182758.52">33438 13238 1394 0,'0'0'0'0,"0"0"0"16,0 0 0-16,0 0 39 0,0 0 0 0,0 0 0 15,21 36 0-15,-12-20-23 0,-1 7 0 0,-3-4 0 16,4 6-1-16,-1 9 30 0,-3-12 0 0,-2 0 0 16,0-2 1-16,-1-9-30 0,-2 0 0 0,-5-5 1 0,5-4 0 15,0 4 4-15,-3 0 2 0,3-4-1 0,3 1 1 16,0 0-12-16,-3-3 0 0,0 0 0 0</inkml:trace>
  <inkml:trace contextRef="#ctx0" brushRef="#br0" timeOffset="182903.04">33544 13154 1281 0,'0'0'0'0,"0"0"0"0,0 0 0 15,0 0 28-15,0 0 1 0,0 0-1 0,11 31 2 16,-5-1-17-16,-6 4 0 0,0 2 1 0,-6 11-1 0,1 6 30 0,-3-14 1 15,-3-3-2-15,2-8 2 0,1 3-28 16,-3-9 1-16,-5 6-2 0,-1 3 2 0,-2-9 3 0,3 3 2 16,2-3-1-16</inkml:trace>
  <inkml:trace contextRef="#ctx0" brushRef="#br0" timeOffset="184088.17">33172 13814 1281 0,'0'0'0'0,"0"0"0"16,0 0 0-16,0 0 19 0,0 0 0 0,14 36 0 16,-12-30 1-16,1 5-9 0,0 0 0 0,0 3-1 15,-6 14 1-15,0 0 25 0,0-3 0 0,3-3 0 16,-2 0 0-16,-1 3-22 0,0-8 1 0,1 0 0 16,-1 0 0-16,0-4 12 0,0-7 1 0,1 0-1 15,2-1 1-15,0 4-15 0,0-4 0 0,0-2 0 16,0-3 1-16,0 0-3 0,0 0 2 0,0 0-1 15,0 0 0-15,0 0-5 0,0 0 1 0,0 0 0 16,0-3 0-16,-3 0-2 0,0 1 2 0,0-1 0 0,1-8 0 16,-4-9-4-16,1 3 2 0,-4 3 0 0,1 1-1 15,0 1-3-15,3 7 1 0,5 2-1 0,-3 0 1 16,3 3-2-16,0 0 2 0,0 0-1 0,0 0 0 16,0 0-1-16,0 0 0 0,0 0 0 0,0 0 2 15,0 0-2-15,0 0 0 0,3 0 0 0,8-5 1 0,2 2-2 16,4 0 1-16,-1-5-1 0,11-20 2 0,4 0-2 15,-1-3 1-15,-6 1-1 0,4 2 1 0,-6-3-1 16,-3 6 0-16,3 0 0 0,5-3 0 16,-5 3 0-16,-6-3 0 0,3 9 0 0,12-3 0 0,-7 5-1 15,-5 3 1-15,0 3 0 0,1 0 0 0,-4 5-1 16,0 1 1-16,-5-1 0 0,6 6 0 0,-6 0-2 0,-3 0 2 16,-3 0-1-16,4 0 1 0,-4 0-1 0,-2 6 1 15,0-1-1-15,-1 1 1 0,1 5-1 0,0-3 1 16,0-2-1-16,-9 11 1 0,1 5-1 0,-4-6 1 0,-4 1-1 15,-1 8 1-15,0 9 0 0,-2-4 0 0,0-10 0 16,2 8 0-16,-3-6 0 0,-2-5 0 0,0 8 0 16,3 3 0-16,-1-6 1 0,1-3 0 0,-3 4 0 15,-3-7 1-15,3 4-1 0,2 2 0 0,1-11 1 16,2-2-1-16,9-1 4 0,-1-2 2 0,-2-4-1 16,-3 1 0-16,6 0-1 0,-1 2-1 0,6-5 1 15,-5-5-1-15,-1 5 6 0,1 0 2 16,2 0-2-16,3 0 1 0,0 0-4 0,-3 0-1 0,0 0 1 15,1-3 1-15,-1 0-1 0,0 1 1 0,3-1-2 16,0 3 2-16,0 0-3 0,0 0 0 0,0 0 0 0,0 0 0 16,0 3 0-16,0 2-1 0,0 3 1 0,6-2-1 15,2 11 0-15,0-1-1 0,-2-2 0 0,-1 9 2 16,1-7-5-16,-6-4 0 0,5-4 0 0,-5 0 0 16,0 1 0-16,0-9 0 0,0 5 0 0,0-5 0 15,0 6-3-15,0-6 0 0,0 0 1 16,0 0 0-16,0 0 0 0,0 0-1 0,0 0 1 15,0 0 1-15,0 0-4 0,0 0 2 0,0 0-1 0,0 0 0 16,0 0 1-16,0 0 0 0,0 0-1 0,-5-6 2 0,5-5-6 16,-6 0 1-16,6 0-1 0,0-14 2 0,0-6 0 0,0 3 2 15,0 0-2-15,11 6 2 0,0 3-2 0,-6 7 1 16,4 1 0-16,7-3 0 0,-5 0 1 0,-3 6 0 16,0 2 1-16,14-10 0 0,0 2-1 15,-5 0 1-15,-1 6 0 0,11-4 0 0,1 1 0 16,-6 6 1-16,0 5 0 0,-1-11-1 15,-4 5 2-15,-6 6 1 0,3 3-1 16,-6-3 1-16,0 0-1 0,0 0 1 0,0 0-1 0,-2 3 1 0,-3 8 0 0,-1 0 0 16,1-6 0-16,-6 12 0 0,-2 3 0 0,-1-4 0 0,-2 1 0 15,-8 8 0-15,-1 3 0 0,1-11 0 0,-9 2 0 16,6-2 1-16,0 0-1 0,3-6 0 0,2-8 0 16,3 5 1-16,0 0 1 0,0-8 1 0,3-3-1 15,5 3 1-15,-2-2-1 0,-1-4 1 0,3 3-1 16,1-8 0-16,-4-6 2 0,1-5-1 15,2 3 0-15,-3-20 1 0,-2 2-2 0,-3 1 1 16,3 8-1-16,14 1 2 0,-4 4-2 0,-2 4 1 0,3-1 0 0,-3-2 0 16,-3 5-1-16,1 6 1 0,4-3-1 0,1 3 0 15,-3 0 0-15,0 3 1 16,0 5-1-16,0-3 0 0,0 6-1 0,0-5 1 0,0-1 1 16,0 6-1-16,0 0-2 0,0 0 1 0,0 0 0 15,3 0 0-15,5 11-1 0,0-2 1 0,-2 2 0 0,5 22 1 0,2 9-2 16,1 8 0-16,2 3 0 0,-2-6 1 15,0 1-1-15,-3-1 0 0,-6 3 0 0,17 23 1 0,-11-18-1 16,-8-7 0-16,0 5 0 0,7 5 0 0,1-2 0 16,-11-3 0-16,-11-6 0 0,17 17 0 0,10-8 0 0,-10-3 0 15,-1 8 0-15,-10-16 0 16,10-9 0-16,-2-3 0 0,-3 1 0 0</inkml:trace>
  <inkml:trace contextRef="#ctx0" brushRef="#br0" timeOffset="184635.02">34073 12937 1520 0,'0'0'0'0,"0"0"0"16,0 0 0-16,0 0 72 0,27 11 0 0,-19-6 0 15,9 1 0-15,4-6-54 0,1 0 0 0,0 0 0 16,-3 0 0-16,3 0 42 0,-5 0-1 0,-6 3 1 16,0 8 0-16,-3-3-43 0,-3-2 1 0,-2 2 0 0,0-2 0 15,-1-6 13-15,1 5 1 0,0 1-1 16,-6 5 1-16,-2-3-19 0,-1 1 2 0,1 2-2 15</inkml:trace>
  <inkml:trace contextRef="#ctx0" brushRef="#br0" timeOffset="185453.48">33938 13385 1344 0,'0'0'0'0,"0"0"0"0,0 0 0 15,17 28 19-15,-12-20 1 0,3 3-1 0,3 1 1 16,-2-1-9-16,-4 0 0 0,1 0-1 0,-4 3 1 0,1 3 37 15,0-1 2-15,0-4-2 0,-1-1 1 16,1 3-32-16,-3-3 0 0,-3 0 0 0,1 0 0 0,2 0 23 16,0 0 0-16,0-5 1 0,0-1-1 0,0-2-24 15,0 0 0-15,0 0-1 0,0-3 2 0,0 0 1 16,0 0 1-16,0 0 0 0,0-3 0 16,0 0-8-16,0 3-1 0,0 0 0 0,0-5 1 0,0-4-2 0,-3-2 1 15,0 0-1-15,0-11 1 0,1-3-4 16,2-3 0-16,0 6 0 0,0 2 1 0,0 3-5 15,2 3 1-15,4 6 0 0,2-6 0 0,3 3-1 0,-3 0 0 16,-2 5 1-16,16-5-1 0,5-3-1 0,-5 0 0 16,2 0 0-16,9-2 2 0,-5-1-2 0,-4 6 0 0,1 2 0 15,0-2 1-15,-1 6-2 0,-2-1 0 0,-3 1 0 16,-2-1 0-16,-4 0 0 0,-2 4 0 16,-5 4 0-16,-1 4 0 0,-2 0-2 15,0-6 1-15,-1 5-1 0,-4 1 0 0,-6 5 0 0,-1 0 1 16,4 0 0-16,-12 14 0 0,-7 11-7 0,-4-2 0 15,1-6 0-15,5-3 0 0,3-9 3 0,3 4-1 0,-1-1 1 16,1-5 0-16,-1-8-2 0,1 5 1 0,-1-3-1 16,1 4 1-16,2-10 2 0,6 1-1 0,3 0 1 15,-1-3-1-15,3 0 0 0,1-3 0 0,-1 0 1 16,0 1-1-16,1-4 1 0,2 3 0 0,0 3 1 0,0-5 0 16,0-1-1-16,0 1 1 0,0-1 0 0,2 0 0 15,4-5 0-15,-1 3 1 0,-2 2-1 0,0 4 1 16,-3-1 0-16,0 3 0 0,0 0 0 0,0 0 0 15,0 0 0-15,0 0 1 0,0 0-1 0,-3 3 1 16,0 5-4-16,0 0 2 0,1 3-2 0,-4 6 2 16,-2 3 0-16,-3 7-1 0,0-4 1 0,3-4 1 15,0-2-6-15,0-6 0 0,5 0 0 0,3-5 0 16,0-1 3-16,0-2-1 0,0 0 0 0,0 0 1 0,0 2-1 0,0-2 1 16,0 0-1-16,0-3 0 0,0 0 2 0,0 0-1 15,0 0 1-15,0-3 0 16,0 0 0-16,0 3 1 0,0 0-2 0,5-5 2 0,3 2-1 15,1-5 1-15,-1-1 0 0,3-2 0 0,0 0 1 16,-6 3 1-16,1-1-1 0,2 1 1 0,0-3-2 16,-2 5 2-16,-4 1 0 0,-2 5 0 0,6-6 0 0,-1 0 0 15,-2 6 0-15,3-5 0 0,-1-1-1 0,-2 6 1 0,-3 0 0 16,0-2 1-16,0-1-1 0,0 3 1 0,0 0-1 16,2 0 1-16,4 0-1 0,-1 0 1 0,-2 0 0 15,-3 0 0-15,0 0-1 0,0 0 1 0,0 0 0 16,0 0 0-16,0 0 0 0,0 0 0 15,0 0 0-15,0 0 0 0,0 0 0 0,0 0 0 0,0 0 0 16,0 0 0-16,0 0 0 0,0 0 0 0,0 0 0 16,0 3 0-16,0 5 1 0,0-3 1 15,0-5-1-15,0 6 1 0,0-6 0 0,0 6-1 0,0-6 0 16,0 0 1-16,0 0 4 0,0 0-1 0,0 0 1 0,0 0 1 16,0 0-4-16,0 0 1 0,0 0 1 0</inkml:trace>
  <inkml:trace contextRef="#ctx0" brushRef="#br0" timeOffset="185806.86">34094 13633 967 0,'0'0'0'15,"0"0"0"-15,0 0 0 0,-2 3 23 0,-1 2 2 0,3 1-1 16,0 0 0-16,-3-1-12 0,0 1 0 0,1 5 0 16,-4 5 1-16,-5 15 24 0,-2 3 1 0,-4 2-1 15,-2 8 1-15,3 6-23 0,2 1 0 0,3-10 1 16,-3 7 0-16,-2-4 13 0,2-2 0 0,0-9 0 15,1 4 0-15,2-7-15 0,-3-2-1 0,0-6 1 16,1 1-1-16,5-4 4 0,2-2 0 0,1-3 0 16,-1 0 0-16,1-6-8 0,2-5 1 0</inkml:trace>
  <inkml:trace contextRef="#ctx0" brushRef="#br0" timeOffset="186081.62">34062 13920 1180 0,'0'0'0'0,"0"0"0"0,0 0 0 0,0 0 29 16,0 0 0-16,0 0 1 0,27 11-1 15,-22 0-16-15,1-2 1 0,-3-4-1 0,5 12 1 0,3 5 35 16,-3 6 0-16,0-3 1 0,6 3-1 0,-3-6-32 16,-6-2 0-16,1 2 0 0,5 3-1 0,-6-3 16 15,-2-5-1-15,0 0 1 0,-1 2 0 16,1 3-18-16,-3-5 0 0,0-3 0 0,0 8 0 0,0-5 7 15,0-3-1-15,3 0 0 0,5 0 0 0,-5-3-10 16,-3-5 1-16,0 2 1 0,0-3-1 0,0 1 11 0,0-3 1 16,0 0-1-16,0-1 2 0,0 1-13 0,0-3 1 15,0 0 0-15,0-3 0 0,0 1-10 16,0 2 2-16,0 0-2 0</inkml:trace>
  <inkml:trace contextRef="#ctx0" brushRef="#br0" timeOffset="186634.61">33993 13909 1394 0,'0'0'0'0,"0"0"0"0,0 0 0 16,0 0 46-16,36-25 0 0,-20 19 0 0,9-2 2 16,10-6-33-16,-5-8 2 0,3 2 0 0,0 3 0 15,0 6 50-15,-3-6 0 0,0 4 1 0,-5-1 0 16,2 5-50-16,-2 4 0 0,-9-1 0 0,1 1 0 15,-4 5 7-15,-2 0-1 0,0 0 1 0,-8-6 0 16,-3 6-13-16,0 6 0 0,0-1 1 0,-8 1-1 16,-3 8-5-16,0 0 0 0,0-3-1 0,-22 25 1 15,-5 6-2-15,2-6-1 0,6 3 1 0,8-8 0 16,0 2-5-16,0-5 1 0,3 2 0 16,8-7 1-16,-5-1-2 0,2-3 1 0,1-2 0 0,10-6 0 15,3-8 0-15,0 0 1 0,-3 2 1 0,3 1-1 0,3-3-1 16,0-3 1-16,-1 0-1 0,4 0 1 0,-1 0-2 0,-2 0 0 15,2 0 0-15,9-6 0 0,5 1 0 0,0-1 0 16,-2-2 0-16,7-9 0 0,1 3 0 0,-3 3 0 16,-3 0 0-16,-8 2 0 15,-3 7 0-15,-2-4 0 0,-3 6 0 0,-1 6 0 0,1-6-1 0,0 0 1 16,-3 0-1-16,-3 5 1 0,-2 1-1 16,-1-1 1-16,3 1-1 0,-2 5 1 0,-3 9-1 15,-3-4 0-15,0 1 0 0,-8 8 1 0,-3-3-1 0,0-2 1 16,3-3-2-16,5-6 2 0,6-6-1 0,2 1 1 0,6-1 0 15,0 4 0-15,-5-1-1 0,-1-2 1 0,6-3 0 16,0-1 0-16,0 1-1 0,0 0 1 0,0-3 0 16,0 0 0-16,0 0-1 0,0 0 1 0,0 0 0 15,0 0 0-15,0 0 1 0,0 0 0 0,0 0 0 16,6 0 0-16,5-3-1 0,0 0 2 0,2 1-1 16,15-7 0-16,5 1 3 0,-1-1 1 0,1-2-1 15,-8 0 1-15,0-3-2 0,-4 6 0 0,1 0 1 0,-5-6-1 16,5 0 2-16,-6 3 0 0,0 5 0 0,4-5 0 15,2-3-1-15,-6 3-1 0</inkml:trace>
  <inkml:trace contextRef="#ctx0" brushRef="#br0" timeOffset="187398.84">34573 13477 1695 0,'0'0'0'0,"0"0"0"16,0 0 0-16,0 0 18 0,36-6 0 0,-20 6 0 15,4-5 0-15,4-6-8 0,1-6 0 0,2 3 0 16,11-3 0-16,1 1 34 0,-4-4 1 0,-2 3 0 0,11 1 0 16,0 5-30-16,-6 0 2 0,-5 5-1 0,5 0 1 15,-5 1 12-15,-3 2 0 0,0 6 0 0,-8 5 2 16,-5-2-18-16,-6 2 1 0,-3-2-1 0,0 10 1 15,0-2-3-15,-5-3 0 0,-3-2 0 0,-6 10 2 16,1-2-7-16,-3 5 2 0,-3-2 0 0,-8 8 0 16,-3-1 0-16,0-1 0 0,0-10-1 15,-3 4 2-15,3 2-3 0,1-2 0 16,-4-1-1-16,3 6 1 0,0-5-3 0,0-7 1 16,0 7-1-16,3 8 0 0,3-11 0 0,5-1 0 15,0 4-1-15,0-4 2 0,0-2-1 0,3-5 0 0,2-1 1 16,6-2-1-16,0-1-1 0,0 1 2 0,0-6-2 0,0 0 1 0,0 0 2 0,0 0-1 15,0 0 1-15,0 0-1 16,3 0 0-16,3 0-1 0,-1 0 0 0,3 0 1 16,3 0 1-16,3 0 1 0,0 0-1 0,5 5 1 15,3 1-3-15,-3-6 2 0,-6 3-2 0,-2 0 2 0,0-1 0 16,-5 1 1-16,-3 0 0 0,2 0-1 0,0-1-1 0,6 1 0 16,-5 3 1-16,2 19-1 0,9 0 2 0,-1-3 0 15,-5 0 1-15,-8 4 0 0,-1 1-3 16,1-4 1-16,0-4-1 0,-6-2 2 0,0 0 0 15,1-1 0-15,2-2 0 0,-6 3 1 0,1 0-3 0,-1-6 1 0,1 0-1 16,-6 0 1-16,-6 0 1 0,6-2 1 0,0 2 0 16,1-6 0-16,-1 6-3 0,-3-2 1 0,0-4-1 15,-5 4 2-15,-3-1 1 0,0-2 1 0,3-6 0 16,0 5 1-16,-3 1-3 0,6-6-1 0,2 0 1 0,-2-6 0 16,2 1 4-16,0-1 0 0,0 1 0 0,-2-9 1 15,-6-3-4-15,6-5 0 0,2-1-1 16,-2-13 2-16,2-6 1 0,6 3 1 0,2-2 0 15,-2-12 0-15,8 11-4 0,3 3 1 0</inkml:trace>
  <inkml:trace contextRef="#ctx0" brushRef="#br0" timeOffset="187930.53">35312 13689 1381 0,'0'0'0'0,"0"0"0"16,0 0 0-16,0 0 77 0,0 0 1 0,0 0-1 0,0 0 2 16,0 0-61-16,0 0 0 0,0 0 0 0,0 0 0 15,0 0 29-15,0 0 0 0,0 0 0 0,0 0 0 16,0 0-31-16,0 0 1 0,0 0-1 0,0 0 1 15,0 0 8-15,0 0 0 0,0 0-1 0,0 0 1 16,25 28-13-16,-20-23 1 0,-2-5-1 0,3 6 0 16,-1-1-3-16,1 1 0 0,-1-6 0 0,1 5 1 15,-1 1-4-15,-2-3 1 0,-1 2-2 0,7 4 2 16,-1 5 3-16,-3-9 0 0,1 1 0 0,-1 5 1 16,1 6-5-16,-1-1 1 0,1 4 0 0,2 2 0 15,0 14-5-15,-2-5 0 0,-4 2 0 0,7 1 0 16,-4 8 0-16,-5-3 0 0,0 2 0 0,0 1 0 0,-3-8 3 15,-2-4-1-15,2 1 1 0,-5 8-1 0,-6-6 0 16,1 3-1-16,-1-2 0 0,3 8 2 0,-3-1 4 16,1-2 1-16,-1 9-1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848" units="cm"/>
          <inkml:channel name="Y" type="integer" max="972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68.82886" units="1/cm"/>
          <inkml:channelProperty channel="Y" name="resolution" value="657.297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1T03:09:47.1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31990 11505 577 0,'0'0'0'0,"0"0"11"16,0 0 0-16,27 0 0 0,-16 6 0 0,0-6-4 16,-3 0 0-16,0 0-1 0,12 0 2 0,1 11 10 0,-1-6 1 15,-7 1 0-15,4 0 0 0,-4-1-8 16,-4 1-1-16,-4 2 0 0,-2 3 1 0,0 0 24 0,-1 1 1 0,1-7-2 16,-6 15 2-16,-5 13-21 0,-6-2 0 15,1 2-1-15,-9 9 2 0,0 0 19 0,-3 2-1 16,-2 9 1-16,2-11 1 0,6 2-21 0,0-7-1 15,0-1 1-15,13 3 1 0,4 0-7 0,-1 5 1 16,-3 12-1-16,6-3 1 0,0-14-5 0,-5-8 2 16,5 2 0-16,19 3 0 0,-3 0-2 0,-5-2 2 0,-2-3-2 15,-1 2 2-15,0-8-2 0,3 3-1 0,3-6 1 16,8-2-1-16,-6 2 3 0,-2 0 0 16,2-5-1-16,3 2 2 0,-2-7-3 0,-6-1 0 15,-3-3 0-15,6 0 0 0,2-5 10 0,-5 0 1 0,-6 3-2 16,6-1 2-16,-5-2-7 0,-6-3 0 0,5 0 0 15,1 0 0-15,-4 0 9 0,1 0 0 0,-3 0 0 0,-3 5 1 16,1 1-9-16,-1-6 0 0,0 0 0 16,-2 0 1-16,-1 6 0 0,1-1-1 0,-1-5 0 15,-16 6 0-15,-10 2-3 0,-4 3-1 0,6 0 1 0,3 6 0 16,5-6-2-16,5 0 2 0,4-5-1 0,4 5 0 16,4 3-1-16,2-3-1 0,-2-5 1 0,-1 5-1 15,1 3-1-15,-1-3 0 0,1 0 0 0,2 11 1 16,3-2-2-16,0-1 0 0,-3 1 0 0,3 2 2 15,3-8-4-15,3 0 0 0,-4 0 0 0,1 8 0 16,0-2 0-16,-1 2 0 0,-2-5 0 0,6 13 0 0,-1 9-6 0,-2-2 1 16,0-4-1-16,0-8 0 15,2 3 2-15,3-3-1 0,3 8 1 0,8 20 1 0,1 3-17 0,-7-11 1 16,-2-6 0-16,0-9 1 0,-5 4 7 16,-4-4 1-16,1 9 0 0,5 3 0 0,1-3-7 15,-4-3 1-15,0 6 1 0,1-3-1 0,-6 0 6 0,-3-3 1 16,0-5 0-16,1 2 0 0,2-2-1 0,0-3 1 15,-6-6 0-15,1 0 0 0,-1-2 2 0,1-9 1 16,-3 0 0-16,-3 6 0 0,0 2 3 0,0-2-1 16,3-6 1-16,-3 3 1 0,-6 3-2 0,-2-1 2 0,-3-4 0 15,-8-1 0-15,0 5 6 0,3-2 2 0,-14-8-1 16,-3-12 1-16,0 1-3 0,6-6 2 0,-6-6-2 16,-5-3 2-16,5-10 22 0,5-4 1 0,-2-16-1 15</inkml:trace>
  <inkml:trace contextRef="#ctx0" brushRef="#br0" timeOffset="410.95">32512 12413 1318 0,'0'0'0'0,"0"0"0"16,0 0 0-16,28-11 53 0,-9 3 1 0,3-4 0 16,24-10-1-16,9-6-36 0,-8 6 1 0,-1 3-1 15,-2 7 1-15,-3-4 56 0,-5-1 0 0,-4 3 0 16,-4 3 1-16,-4 11-57 0,-4-6 0 0,-4 1 0 16,-2-1 0-16,-3 3 9 0,-11-2 1 0,5 2 0 15,-5 3 0-15,6 0-15 0,-6 0 0 0,0 3 1 16,-11 2-1-16,0-2-8 0,0-3 0 0,0 0 0 15</inkml:trace>
  <inkml:trace contextRef="#ctx0" brushRef="#br0" timeOffset="726.7">32794 12040 992 0,'0'0'0'0,"0"0"0"0,0 0 0 16,0 0 8-16,0 0 3 0,14-33-1 15,-11 24 0-15,2 4-5 0,-2 5 2 0,-3-3 0 0,0-6 0 16,0 4 21-16,0 5 1 0,3 0 0 0,2-6 0 15,-2 1-15-15,-3 5-1 0,0 0 1 0,3 0-1 0,2-6 13 16,-2 6 0-16,-3 0-1 0,0 6 1 0,0-1-13 16,0 6-1-16,0-8 0 0,3 14 2 0,2 22 0 15,1 8 2-15,-4-8 0 0,4-3 0 0,-3-2-8 16,-3-3 1-16,0-4 0 0,5 4 0 0,0 5 4 16,-2 3 0-16,3-5 0 0,2 2 0 0,0 6-5 15,-5-3 0-15,-3 8 0 0,3-11 1 0,-3 6-6 16,-3-3 1-16,3-11 0 0,5 2 0 0,-5-7-1 0,-2-4 0 15,2 3 0-15,0-5 1 0,0 0 0 0,-3-9 2 16,0 1-1-16,0-1 1 0,3 3-3 0,0-5 2 16,-2-6-2-16,-1 5 2 0,0 1 5 0,3-1 1 0,0-5 0 15,-3 0 0-15,1 0-4 0,-1 0 1 0,0 0-1 16</inkml:trace>
  <inkml:trace contextRef="#ctx0" brushRef="#br0" timeOffset="889.74">32658 12377 1030 0,'0'0'0'0,"0"0"0"0,0 0 0 15,0 0 50-15,0 0 2 0,27 17-2 0,-16-9 2 16,3 3-35-16,-1 0 0 0,-2 0-1 0,3-5 2 16,-3 5 54-16,-6-3 1 0,-5-2 0 0,11 0 0 15,-5-1-55-15,-1-5 0 0</inkml:trace>
  <inkml:trace contextRef="#ctx0" brushRef="#br0" timeOffset="1071.58">32526 12246 878 0,'0'0'0'0,"0"0"0"0,0 0 0 0,0 0 23 0,0 0 0 16,0 0 1-16,0 0-1 0,28 22-11 15,-26-19 0-15,4-3 0 0,2 3 1 0,0 2 6 0,-2-5 1 16,-6 0 0-16,0 6 0 0,0 0-10 0,0-6 2 16</inkml:trace>
  <inkml:trace contextRef="#ctx0" brushRef="#br0" timeOffset="1401.26">32543 12586 829 0,'0'0'0'0,"0"0"0"16,24 47 0-16,-13-22 18 0,-3-2 0 0,3-4 0 15,6-2 1-15,-12-1-9 0,-2-4 0 0,0-7 0 16,2 9 1-16,1-3 18 0,-4-5 1 0,1-1-1 16,3 6 1-16,-1 1-16 0,-5-7-1 0,-3 1 0 15,1-1 2-15,2 1 12 0,0-1 1 0,-3-2 0 0,-3 0 0 16,1 5-15-16,-1 1 0 0,1-1 0 0,-6-8 1 16,-5 0 2-16,-1 0 0 0,3 0 1 0,-5 0 0 15,-3 0-8-15,3 0 1 0,8 6-1 0,-5-6 1 16,10 0 6-16,1 0 0 0,2 0-1 0,3 0 2 15,3 0-8-15,2 0 0 0,-5 0 0 0,6 0 1 16,10 5-6-16,6 1-1 0,3-1 0 0,35 1 1 16,3-6-2-16,-3-6 1 0,3 1 0 0,-3-1 0 0,6 1 3 15,-3 5 0-15,3 0 1 0,-14 0 0 16,-3 0-3-16,-5 0 1 0,-9 5-1 0,6-5 2 0,-2 6 3 0,-12-6 0 16,-2 5 0-16,2-10 0 0,-5 10-4 15,-6-5 1-15,4-5 0 0,1-1 0 0,-1 1 3 0,-7-1 1 16</inkml:trace>
  <inkml:trace contextRef="#ctx0" brushRef="#br0" timeOffset="1680.84">33123 12123 1813 0,'0'0'0'0,"0"0"0"0,0 0 0 15,0 0 1-15,0 0 0 0,30 0 0 0,-22 0 2 16,9 0-2-16,-1 0 0 0,-5 3 0 0,5 3 0 15,1-1 1-15,-6-2 1 0,-6 3-1 0,3-6 1 16,1 5-2-16,-4-5 2 0</inkml:trace>
  <inkml:trace contextRef="#ctx0" brushRef="#br0" timeOffset="1839.97">33090 12435 929 0,'0'0'0'0,"0"0"0"0,0 0 0 0,0 0 37 0,27-16 0 16,-16 16 0-16,11-11 0 0,6-3-23 16,-4 0 2-16,-2 0-1 0,-3 3 0 0,-5 0 26 0,-3 5-1 0,-3 6 1 15,-2 0 0-15,-4 0-25 0,-2 0 0 0</inkml:trace>
  <inkml:trace contextRef="#ctx0" brushRef="#br0" timeOffset="2016.12">33093 12850 1030 0,'0'0'0'0,"0"0"0"16,0 0 0-16,0 0 31 0,0 0 2 0,27 23-2 0,-21-18 2 15,2-5-20-15,3 0 2 0,0 0-1 0,8-11 1 16,5-11 23-16,-2 2 0 0,0-8 0 0,6-13 0 16,-4 4-23-16,-7 4 1 0</inkml:trace>
  <inkml:trace contextRef="#ctx0" brushRef="#br0" timeOffset="2181.42">33413 11798 1243 0,'0'0'0'0,"0"0"0"0,0 0 0 0,0 0 18 16,27 33 1-16,-19-16-1 0,1-3 1 0,-1 0-9 15,0 0 0-15,0-3 0 0,1 0 1 0,-4-6 38 0,-2-2-1 16,-1 3 0-16,4 2 2 0,-1 0-34 15,-5-2 1-15</inkml:trace>
  <inkml:trace contextRef="#ctx0" brushRef="#br0" timeOffset="2491.21">33317 12201 992 0,'0'0'0'0,"0"0"0"16,33-13 0-16,-6-1 43 0,1 2 2 0,-1-4-1 15,9-1 1-15,-1 3-29 0,-7 3 0 0,-4-6 0 16,-2 3 1-16,-3 6 40 0,0 5 0 0,-8 3 1 16,-5 0 0-16,-3-3-41 0,-1 3 1 0,1 0 0 15,-8 3 0-15,2 3 18 0,-3-1-1 0,6-2 1 16,-5 8 0-16,-6-5-21 0,0 5 1 0,0-5-2 16,-8 10 2-16,-6 9-7 0,1-2 1 0,-1-7 0 15,6 4 0-15,5-3-4 0,3-1 1 0,6 7-1 16,-3 7 1-16,-3-2-7 0,0 3 0 0,2 2 0 15,7 9 1-15,-4 5-1 0,-2 3 0 0,-3-2 0 0,6 5 1 16,-1-12 1-16,-2 1 1 0,-3 3-1 0,5-9 0 16,-4 0-1-16,4-8 2 0,-5 0-1 0,11 0 0 0,0-3-1 15,-8-9 0-15,2-2 0 0,9 0 1 16,-3 0-1-16,-5-14 0 0,2 6 0 0,6-6 0 0,-1 0-1 0,1 0 1 16,0 0 0-16</inkml:trace>
  <inkml:trace contextRef="#ctx0" brushRef="#br0" timeOffset="2736.72">33432 12201 1218 0,'0'0'0'0,"0"0"0"0,0 0 0 0,0 0 28 0,0 0 0 0,0 0 0 15,19 37 2-15,-13-4-17 0,-4-2 0 0,-2-3 1 16,3 2-1-16,0 4 24 0,-6-9 0 0,3-6 1 15,3-5 0-15,-3-6-24 0,-6-2 2 0,4 0 0 16,7-1-1-16,1-5 4 0,-4 6 1 0,1-6-1 16,0 0 1-16,-3 0-10 0,0 0 1 0,0 0-1 15,0-6 1-15,0 6-5 0,0 0 1 0</inkml:trace>
  <inkml:trace contextRef="#ctx0" brushRef="#br0" timeOffset="2927.33">33572 12201 1054 0,'0'0'0'0,"0"0"0"15,0 0 0-15,0 0 22 0,0 0-1 0,0 0 0 0,0 0 1 16,0 0-11-16,32 31 0 0,-26-25 0 0,-6 8 1 16,5 8 2-16,6 0 2 0,-5-8 0 0,-3 3-1 15,-1 0-6-15,1-1 0 0,-3-5 0 0,-8-5 0 0,2 5 14 16,6 0 0-16,-5-2 0 0,-1-4 0 16,6 6-12-16,-5 0 2 0,-1-8-2 0,-7 6 1 15,-1-1 3-15,3-3-1 0,3-5 1 0,0 3 1 16,-3 6-7-16,3-9 0 0,5 0 0 0,0-6 0 0,-2 3 2 15,-1 3 1-15,1 0 1 0</inkml:trace>
  <inkml:trace contextRef="#ctx0" brushRef="#br0" timeOffset="3138.42">33240 12435 1218 0,'0'0'0'0,"0"0"0"16,33-22 0-16,-8 5 19 0,5-2 0 0,3-3 0 16,5-3 2-16,-8 2-11 0,-5 7 1 0,2-1-1 15,14-3 1-15,-8 4 21 0,-5-1 0 0,4 6 1 16,-10 2-1-16,-5 7-18 0,-6-1 0 0,0-3 1 16,-3 9 0-16,-8 0-1 0,-3-3 1 0</inkml:trace>
  <inkml:trace contextRef="#ctx0" brushRef="#br0" timeOffset="3599.72">32701 13031 1243 0,'0'0'0'0,"0"0"0"0,28-5 0 0,-17 2 10 16,-6 3 0-16,3-5 0 0,14-7 0 15,19-13-3-15,3 3 0 0,3-6-1 0,10 0 1 0,3 3 18 0,-2-5 1 16,2 7-2-16,0-13 2 0,-11 8-13 15,-5-5-1-15,0-3 0 0,5-3 2 0,-5 14 5 16,-6 2 1-16,1-2-1 0,-1 3 1 0,-2-3-10 16,-4 8 2-16,-7 3-1 0,-3 0 0 0,0 3 0 15,-3 6 2-15,-3 5-1 0,-7-6 0 16,-7 3-5-16,1 0 1 0,-3 1 0 0,0 2 0 0,0 0 1 16,0 0 1-16,0 0-1 0,-5 2 1 0,2 4-5 15,0 0 2-15,0-1 0 0,-10 6 0 0,-6 3-4 0,-1 6 0 0,4-1 1 16,0-2-1-16,7-11-1 0,4 2 2 0,-1 0-2 15,1 1 1-15,-1-4 1 0,1-2 0 16,0 5 1-16,2-2-1 0,3-6-1 16,0 5 1-16,-3-5-1 0,3 0 1 0,0 6 3 15,0 0 1-15,0-6 0 0,0 0 0 0,0 8-2 0,0 0-1 0,0-5 1 16,0 0-1-16,0 2 4 0,0 1 0 0,0-3 0 16,0 2 1-16,0 7-4 0,0-7 1 0,0 1-2 15,0-1 2-15,-3 1 4 0,1-1 1 0,-1 4-1 0,-3 7 1 16,-2 7-5-16,-3-7 1 0,0 1 0 0,-5 3-1 15,-1-4 5-15,4 4-1 0,-1 2 0 0,6-5 1 16,-3-6-5-16,-3 0 1 0,1 0 0 0,4 3 0 16,4-8 2-16,-1-1 0 0,1 1 0 0,-3-6 0 15,-1 5-3-15,4-5 0 0</inkml:trace>
  <inkml:trace contextRef="#ctx0" brushRef="#br0" timeOffset="3846.99">33440 12803 1569 0,'0'0'0'16,"28"11"0"-16,-1 0 0 0,0 0 33 0,-2-5 0 15,2 5-1-15,3 3 1 0,6-8-20 0,-6 5 2 0,0 0-1 16,-5-5 1-16,2 2 35 0,-2 0 2 0,0-2 0 0,-6 2-1 15,0 3-34-15,-3-11 0 0,1 0 0 16,-4 0 1-16,-2 0 9 0,0 0 0 0</inkml:trace>
  <inkml:trace contextRef="#ctx0" brushRef="#br0" timeOffset="4395.95">33936 12168 1407 0,'0'0'0'16,"0"0"0"-16,0 0 0 0,0 0 15 0,0 0 2 0,0 0 0 15,49-11 0-15,-3-6-8 0,1 0 1 0,-11 4-1 16,2-10 1-16,-5 7 25 0,-11 2 1 0,0 3 0 15,5-6 0-15,-8 6-22 0,-5 0 1 16,-1 5-1-16,-4 3 2 0,-7 0 8 0,1 1 0 0,0 2 0 16,-6 0 1-16,0 2-14 0,1 4 1 0,2-3 1 15,-9 2-1-15,-7 4-12 0,-3 2 0 0,-3-6 0 16,-11 1 0-16,0 0 0 0,-2 2 0 0,7-8 0 16,12-8 0-16,2 2-4 15,6-5 1-15,-3 5 0 0,0-8-1 0,0 6 1 0,3 2 1 0,2 4 0 16,4-7-1-16,-1 1 2 0,0 2 1 0,3 6 0 0,0-5 0 15,0-1-1-15,0 6 1 0,0 0 0 0,0 0 0 16,0 6-6-16,0-6 2 0,0 0-1 0,3 5 1 16,2 12-1-16,1 0 2 0,-1 2 0 0,4 17-1 15,2 9-20-15,-3-12 0 0,-3-2 1 16,-5-11-1-16,-2-4 12 0,2-5-1 0,0 1 1 0,0-1 1 16,0 3-3-16,0-6 2 0,0-2 0 0,0-4-1 15,0 1 5-15,0-3 1 0,0 0-1 0,0 0 0 0,0 0-1 16,0 0 1-16,0 0 0 0</inkml:trace>
  <inkml:trace contextRef="#ctx0" brushRef="#br0" timeOffset="4590.17">34119 11937 1117 0,'0'0'0'0,"0"0"0"0,0 0 0 0,0 0 39 0,0 0 2 15,0 0-2-15,25 33 2 0,-14-13-26 0,2-1 1 0,-7 1 0 16,5 5-1-16,-3-3 35 0,-3-5 0 0,-2 0 1 0,0-6-1 15,-6 0-33 1,0-6 0-16,1-2 0 0,2 3 1 0,-3-1 12 0,0 1 0 16,-2-1 1-16,5 1-1 0,-6-6-17 0,6 6 1 15</inkml:trace>
  <inkml:trace contextRef="#ctx0" brushRef="#br0" timeOffset="4765.89">34237 11870 1143 0,'0'0'0'0,"0"0"0"0,0 0 0 16,0 0 36-16,0 0 0 0,16 31 0 0,-10-15 1 16,-1 9-23-16,-2 3 2 0,0-11-1 0,-1 8 0 15,-4 3 39-15,-4-9 1 0,1 4 0 0,-4-7 0 16,-2-4-38-16,3-1 1 0,3-6-1 0,-3 9 1 0,-3 3 4 16,0 0 2-16</inkml:trace>
  <inkml:trace contextRef="#ctx0" brushRef="#br0" timeOffset="4937.53">33843 12633 967 0,'0'0'0'0,"0"0"0"16,0 0 0-16,11 36 20 0,-11-30 0 15,2 5 0-15,4-5 2 0,-1-1-12 0,-5 4 1 0,0-4 0 16,0-2 1-16,0 0 25 0,0-1 1 0,3 1 0 15,-3-3 0-15,0 0-23 16,0 0 0-16,0 0 1 0</inkml:trace>
  <inkml:trace contextRef="#ctx0" brushRef="#br0" timeOffset="5190.53">33886 12513 954 0,'0'0'0'0,"0"0"0"15,0 0 0-15,0 0 18 0,30-14 2 0,-16 9-3 16,16-12 3-16,11-5-10 0,-2-3 0 0,-1 3 0 0,-2-6 1 15,2 8 18-15,0 4 0 0,1-7 1 16,4 4 0-16,1-4-17 0,-6 7 1 0,1 5-1 16,-6 2 2-16,2 4 19 0,-10-1 0 0,-1 1 1 15,-7-1 0-15,-3 12-20 0,-4-6-1 0,-7 0 1 0,0 5-1 16,-3 1 19-16,-3-1-1 0,3-5 1 0,-8 11 1 16,-8 9-21-16,-4 2 2 0,1-5-1 0,-22 19 1 15,6 0 17-15,2 3 2 0,-8 0-1 0,-3 0 0 16,3 0-19-16,5-8 0 0,6 8 1 0,-5 3-1 15,-1-3-11-15,6-12 0 0,0 4 0 0</inkml:trace>
  <inkml:trace contextRef="#ctx0" brushRef="#br0" timeOffset="5393.53">33908 12814 954 0,'0'0'0'15,"0"0"0"-15,0 0 0 0,0 0 73 0,0 0 0 0,0 0 0 16,0 0 1-16,0 0-56 0,0 0 0 0,22 25 0 16,-19-16 0-16,2 2 23 0,1-3 0 0,-3-2 0 15,-1-1 0-15,1 1-25 0,0-6-1 0,0 5 1 16,-1 1 1-16,1-3 1 0,-3 0 0 0,0-3 0 16,0 0 1-16,0 0-9 0,0 0 0 0,0 0 0 15</inkml:trace>
  <inkml:trace contextRef="#ctx0" brushRef="#br0" timeOffset="5634.62">33979 12655 829 0,'0'0'0'0,"0"0"0"0,28-19 0 15,-12 11 24-15,-2-4 2 0,-3 7-1 0,8-17 1 16,6 2-14-16,-6 9 0 0,0-6 1 0,8 1 0 16,1 2 30-16,-4 5 0 0,1 1-1 0,-3-3 1 15,-6 5-27-15,-2 6-1 0,0 0 1 0,-1 0 1 0,-2 6 18 16,-2-6-1-16,-1 5 1 0,0 1 0 15,-3-1-20-15,-2-2-1 0,0 6 1 0,0 7 0 16,-3 9 9-16,0-8 1 0,0 0-1 0,-11 13 1 16,2 7-13-16,-1-4 1 0,-10-11-1 15,-2 3 0-15,1-8 8 0,1 3 0 0,1-1-1 0,0 1 1 16,3-9-10-16,5 0 1 0,0-6 1 0,0 1-1 16,0 2-8-16,3-5 2 0,2 0-1 0,1-3 1 0,-1 0-2 15,1 0 0-15,-1 0 1 0</inkml:trace>
  <inkml:trace contextRef="#ctx0" brushRef="#br0" timeOffset="5890.46">34092 12257 1192 0,'0'0'0'0,"0"0"0"0,0 0 0 0,0 0 32 0,0 0-1 0,0 0 1 16,13 28 0-16,-7-6-18 0,2-5 0 0,0 8 0 15,3 22 0-15,-3 20 45 0,-2-5 0 0,-1-4 1 16,6 3-1-16,-5-2-42 0,-1-1 1 0,1 6 0 15,-6 0 0-15,0 6 29 0,-6-3 1 0,6 5 0 0,0 3 1 16,0 1-32-16,6-9-1 16,-6-6 1-16,-6-8 0 0,1-3 13 0,-1-6 2 15,6 1-1-15,0-3 1 0,0-6-19 16,-8-14 2-16,5-5-2 0</inkml:trace>
  <inkml:trace contextRef="#ctx0" brushRef="#br0" timeOffset="6387.1">34806 11959 1632 0,'0'0'0'0,"0"0"0"0,0 0 0 0,44-25 44 16,-25 17 0-16,-3-1 0 0,20-7 0 0,0-9-28 16,-9 11 1-16,-2 8-1 0,-4 3 1 0,-10-2 45 0,-2-1 1 15,-7 12 0-15</inkml:trace>
  <inkml:trace contextRef="#ctx0" brushRef="#br0" timeOffset="6588.24">34579 12477 1595 0,'0'0'0'0,"0"0"0"15,0 0 0-15,33 36 33 0,-22-24 0 16,-6-4 1-16,1 0 0 0,2-2-21 0,0-1 2 0,-3 1-1 15,1 0 1-15,-3-1 32 0,-1 1 0 0,4-6 0 16,-1 2 1-16,-2 4-33 0,-3-3 2 0,0-3 0 16,0 0 0-16,0 0-8 0,0 0 1 0</inkml:trace>
  <inkml:trace contextRef="#ctx0" brushRef="#br0" timeOffset="7486.96">34699 12302 1369 0,'0'0'0'0,"0"0"0"0,39-11 0 0,-18-1 15 16,1 1 1-16,0 0 0 0,14-8-1 15,-1 8-6-15,-4-1 0 0,-1 1 0 0,-3 0 1 0,0-3 16 0,-2 3 0 16,2 5 0-16,-2 1 1 0,0 5-15 16,-3-6 1-16,-3 1-1 0,-6 5 1 0,-2 0 13 15,-5 5 0-15,-3-5 0 0,-1 0 1 0,-2 6-15 0,0-1 0 16,0 1 1-16,-2 0 0 0,-1 5 3 0,0 0 1 15,0 3 0-15,-8 8-1 0,0 3-7 0,0 3 1 16,-2-6-1-16,-4 6 2 0,6-3 5 0,3-3 2 16,0-2-1-16,-8 2 1 0,2-5-8 0,3-3 0 15,0 3 0-15,0-1 1 0,3-2-9 0,0-3 1 0,-3-2 0 16,0 10 1-16,-3-2-2 0,0-3 0 0,6 0 1 16,-3-6 0-16,3 3 4 0,0-5 1 0,-3-1-1 15,0 1 1-15,0 5-3 0,3-2 0 0,2-4 1 16,1-5 0-16,-1 0 5 0,1 0 1 0,2 0 0 15,0 0 1-15,-5 0-6 0,0-3 0 0,2 1 1 16,4-12 0-16,-1-3 3 0,-2 3 1 0,-1-3-1 16,6-5 1-16,0-14-5 0,0 8 1 0,3 11 0 15,5-5-1-15,-3 2 0 0,-2 4 1 0,3 5-1 16,5-1 1-16,-3 1-4 0,-3 3 2 0,1 2-1 0,5 1 1 16,0-1-2-16,-6-5 1 0,1 6-1 0,5-1 2 15,-3-2-3-15,-3-1 1 0,1 6-1 0,-1 3 2 16,-2-2-5-16,0-4 0 0,2 3 0 0,1 6 0 15,-4 3 0-15,1-4 0 0,-3-2 0 0,0 0 0 16,0 0-5-16,0 0 2 0,0 0-2 0,-5 9 2 16,-1 8 0-16,1-1-1 0,-1-2 1 0,-7 3 1 15,-4 5-13-15,1-5 0 0,-1-9 1 0,4 1-1 16,4-4 6-16,7-2 0 0,-1 0 0 0,0-1 0 0,0-2-10 16,1-2 1-16,2-1 0 0,0-3 0 0,-3 1 8 15,0-1 0-15,0 3 0 0,3-8 0 0,3-5-1 0,0-4 0 16,-3-2-1-16,0-17 2 0,0-3 2 15,0 11 2-15,0 4-1 0,3-4 0 0,2 11 0 0,-2 6 1 16,0-2-1-16,5-7 1 0,-3 10 1 0,-2 1 0 0,-3 1 1 16,3-3-1-16,5 0 1 0,0 3-1 15,-2 9 1-15,-4-10 0 0,1 7 1 0,0-1 0 16,2 1-1-16,1 5 1 0,-3-6 0 0,-3 3 0 0,0 3 0 16,0 0 1-16,0 0-1 0,0 0 1 0,0 0 0 15,0 0 0-15,0 0-1 0,0 0 1 0,0 0 0 16,0 0 1-16,0 0-1 0,0 0 1 0,0 0-2 15,0 0 2-15,0 0-3 0,0 0-1 0,0 0 1 16,0 0 0-16,0 0 1 0,0 0 0 0,0 0-1 16,0 0 1-16,0 0-1 0,0 0 1 0,0 0 0 15,0 0-1-15,0 0 1 0,0 0 1 0,0 3 0 16,0 8-1-16,0 0 0 0,0 1 1 0,0-7-1 0,-3 12 1 16,0 8 0-16,0-3 0 0,-2 3-1 0,5 9 2 15,-3 7 0-15,0-7 1 0,-2-4-1 0,5 12 1 16,-6 3-1-16,-2-9 1 0,0 11-1 0,5 6 1 15,-2 3-1-15,-3 2 1 0,-1-5 0 0,4 0 0 16,2-3-1-16,-5-2 1 0,-6-6 0 0,-2 2 0 0,2-2 0 16,6-11 1-16,-3 8 0 0,-5-6 0 15,-1-2-1-15,4-6 1 0,2-3-1 0,0 3 1 0,0-6 4 16,2 1-1-16,1-9 1 0</inkml:trace>
  <inkml:trace contextRef="#ctx0" brushRef="#br0" timeOffset="7721.95">34705 12825 1632 0,'0'0'0'0,"38"6"0"16,0 2 0-16,3-5 37 0,0 3 0 0,3 2 0 15,8 3 0-15,3 0-22 0,-6 0 1 0,1 1-2 16,-4 7 2-16,-5 3 38 0,-5-5 1 0,-1 3 0 16,-5 2 0-16,-2 0-38 0,-6-8 1 0,-6 8-2 15,0 1 2-15,-5-7 17 0,-2-5 0 0,-1 1 0 16</inkml:trace>
  <inkml:trace contextRef="#ctx0" brushRef="#br0" timeOffset="8527.06">33495 13639 1632 0,'0'0'0'0,"0"0"0"15,30-12 0-15,0 7 33 0,3-1-1 0,5 1 1 16,-8-1 1-16,3-5-21 0,-3 5 2 0,-2 6-1 0,-12-5 1 16,1 5 34-16,-6 0 2 0,-3 0-2 0,-5 0 2 15,-1 0-35-15,-2 0 1 0,-2 5 0 0,-4 1 0 16,3 5 12-16,1-2 0 0</inkml:trace>
  <inkml:trace contextRef="#ctx0" brushRef="#br0" timeOffset="8741.54">33440 13914 1344 0,'0'0'0'0,"0"0"0"0,0 0 0 0,0 0 32 16,0 0 1-16,0 0 0 0,28 0 0 0,-20 0-19 15,0 0 0-15,-2 0 1 0,-4 0-1 0,4 0 44 0,-1 0-1 16,-2 0 0-16,0 6 0 0,-1-1-40 16,-2 1 1-16,0-6 0 0,-2 0 0 0,-1 8-1 0,0 1 1 15,3-6-1-15,0 5 1 0,-5 0-8 0,-1 3 0 16,4 0 0-16,2-5 0 0,-3 2-8 0,0-2 2 16,3-3-1-16</inkml:trace>
  <inkml:trace contextRef="#ctx0" brushRef="#br0" timeOffset="8993.03">33684 13797 1117 0,'11'-5'0'0,"11"-6"0"16,8-6 0-16,3 0 27 0,-3 3 0 0,-3 3 0 15,0 0 1-15,6 0-16 0,-11 2 2 0,0 4-2 0,-3-1 2 16,-2 1 25-16,-4-1 0 0,1 6 1 0,3 0 0 15,-7 0-24-15,-4 0-1 0,-3 0 1 0,-1 9 0 16,1-1 8-16,-3-5 1 0,0-1 0 0,-3 12 0 16,-5 9-13-16,-3-4 0 0,0 1 1 0,-16 16-1 15,-3 6-1-15,5-9 1 0,3-2 1 0,-8-3-1 16,3-6-5-16,2-3 1 0,-2 4 0 0,-1-12-1 0,9 5 2 16,6-2 0-16</inkml:trace>
  <inkml:trace contextRef="#ctx0" brushRef="#br0" timeOffset="9193.29">33681 14034 1042 0,'0'0'0'16,"0"0"0"-16,-3 8 0 0,-2 4 44 0,2-1 0 0,0-6-1 16,-8 6 2-16,3 6-29 0,-3 3 1 0,6-9-2 15,-6 3 2-15,0-3 15 0,-3-6-1 0,12-2 1 16,-4 6-1-16,3-4-18 0,1-5 2 0,-1 6-2 15,3-6 2-15,0 5-3 0,0-5 1 0,0 0-1 16,0 0 0-16,0 0-5 0,0 0 1 0,0 0 0 16</inkml:trace>
  <inkml:trace contextRef="#ctx0" brushRef="#br0" timeOffset="9583.25">33796 13967 829 0,'0'0'0'0,"0"0"0"15,0 0 0-15,0 0 12 0,0 0 0 0,0 0 1 0,27-5 0 16,-21 2-5-16,-3 0 0 0,-1 0 0 0,1 3 0 15,0 0 13-15,0 0 0 0,-1 0 1 0,1 0 0 16,0 0-11-16,0 0 1 0,-1 0-1 0,1 0 0 16,-3 0-1-16,0 0 0 0,0 0 0 0,-3 3 2 15,1 3-6-15,-1-1 1 0,0-5 0 0,0 6 1 16,-2 5-8-16,-1-6 1 0,4 1 0 0,2-6 0 16,0 6-1-16,-3-6 1 0,0 2 0 0,0-2 0 0,3 0-2 15,0 0 1-15,0 0 0 0,0 0 0 16,0 0-1-16,0 0 1 0,0 0 0 0,-2 0 0 0,2 0 0 15,2 0 0-15,1 0 0 0,-3 0 0 0,0 0 0 16,0 0 0-16,0 0 0 0,-3 0 0 0,1 0-1 0,2 0 0 16,0 0 0-16,-6 3 1 0,1 6-1 15,-3 2 1-15,-1 0-2 0,-13 17 2 0,-2 8-5 0,-1 6-1 16,1 2 1-16,-4-10-1 0,4-4 2 0,-1 7-1 16,-5 10 1-16,0 9 0 0,-3-4-8 0,3 1 0 15,-3 0-1-15,3 11 2 0,0-5 3 0,2-9 0 16,4 3 0-16,5-11 2 0,2 2-3 0,-8-8 1 0,4-2 0 15,1 2 0-15,7-14 2 0,-1-2 1 16,0-3-1-16,6-1 1 0,8-10-1 0,0-3 0 16,0-1 1-16</inkml:trace>
  <inkml:trace contextRef="#ctx0" brushRef="#br0" timeOffset="9897.62">33498 14340 866 0,'0'0'0'0,"0"0"0"0,0 0 0 0,0 0 36 15,0 0 1-15,0 0 0 0,35 28 0 16,-18-5-23-16,2 4 2 0,0 4-1 0,-3 22 0 0,-5-8 37 0,-5-1 1 15,5 6-2-15,-11 3 2 0,5-6-36 16,1-2 0-16,-6-9 0 0,-8 0 1 0,5 3 24 16,3-11 1-16,0 3 0 0,-11-3 0 15,0-6-27-15,0-2 0 0,8 2-1 0,3-3 2 0,0-2 14 0,-5-6 0 16,-1-5 0-16,1-1 1 0,5-5-19 0,0 3 2 16,-3-3-2-16,3 0 2 0,0 0 7 0,0 0 1 15</inkml:trace>
  <inkml:trace contextRef="#ctx0" brushRef="#br0" timeOffset="10480.16">33648 14368 1293 0,'0'0'0'0,"0"0"0"15,25-22 0-15,5 2 37 0,3 4 0 0,0 5 0 16,-9 2 2-16,4-2-25 0,-4 0 2 0,-5 5 0 15,-5 1-1-15,0-1 12 0,-3 6 1 0,-6 6-1 0,1-1 1 16,-6-2-15-16,0 3 0 0,0 2 1 0,-6 9-1 16,1 2 4-16,-1 1 0 0,-5-1 0 0,-16 18 1 15,2-1-9-15,6-8 1 0,-3 2 0 0,0-2 0 16,6-8-6-16,5-6 2 0,0-1 0 0,-3-1-1 16,3-7-2-16,6-5 2 0,2 6-2 0,-2-1 2 15,-3-5-3-15,2 3 1 0,6-3 0 0,-3 0 0 16,1 0-1-16,-1 0 1 0,0 0-1 0,-2 0 0 0,-1 0 0 15,3-3 1-15,3 3-1 0,-2-5 0 16,-1 5-1-16,0 0 1 0,3 0 1 0,-2 0-1 0,-1 0-1 16,0 0 1-16,3 0-1 0,0 0 2 0,0 0-2 15,0 0 0-15,0 0 0 0,0 0 1 0,3 0 0 16,2 0 2-16,1 0-2 0,5-6 1 0,13 1 0 16,6-1-1-16,1-5 0 0,-1 0 0 0,-3 2 1 0,-8 7-1 15,-2 2 0-15,-12-3 0 0,-2 0 0 0,0 3 0 16,-3 0 0-16,0 3 0 0,0 0-1 0,0-1 2 15,0-2-2-15,-14 12 1 0,-5 7-1 0,-3-2 0 0,0 5 0 16,-14 9 2-16,9-4-2 0,8-4 0 16,0-4 0-16,-3-8 1 0,0 3-1 0,11-3 0 0,0-5 1 15,5 0-1-15,-2-1 0 0,3 1 1 0,2-6 0 16,0 5 1-16,1-5-2 0,-1 6 1 0,0-6-1 16,3 5 1-16,0-5 2 0,0 0-1 0,0 0 0 15,0 0 1-15,0 0-2 0,0 0 1 0,0 0 0 16,6 0 0-16,2-5 4 0,5 5-1 0,-2-6 1 0,22-13 0 15,22-6-3-15,8 0 1 0,-3-3-1 0,-11 3 2 16,-5-3 3-16,-3 3 1 0,0 3 0 16,0-6 0-16,-2 5-4 0,-6 10 1 15</inkml:trace>
  <inkml:trace contextRef="#ctx0" brushRef="#br0" timeOffset="10755.32">34382 14850 1884 0,'0'0'0'0,"0"0"32"0,0 0 2 0,0 0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848" units="cm"/>
          <inkml:channel name="Y" type="integer" max="972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68.82886" units="1/cm"/>
          <inkml:channelProperty channel="Y" name="resolution" value="657.297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1T03:14:31.9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28588 26495 2034 0,'0'0'75'0,"0"0"-57"0,16 30 0 0,-2-19 0 16,13-2 0-16,11 2 68 0,4 3 1 0,4 0-1 15,6 2 18-15,-3 1-88 16,-5-3-16-16,8 0 142 0,6 0 0 0,5-3-142 0,-1 6 0 16,10 5 36-16,4 0 0 0,6-2-36 15,-5-1 0-15,5 1 66 0,-2-1 0 0,7 1-66 16,1-4 0-16,5 1 29 0,3-3 0 0,-3 0-29 16,2-3 0-16,4-2 36 0,-1-4 1 0,6-2-37 0,0 0 0 15,9-3 20-15,4-3 1 0,-2 0-21 0,-8 0 0 16,-3 1 13-16,-3-1 0 0,3-3-13 0,3 1 0 15,8-4 9-15,0-2 0 0,-6-6-9 0,-2-2 0 16,-3-6 11-16,-5 0 0 0,-4-6-11 0,-1-2 0 0,-7-4 8 16,1 1 0-16,-6-3-8 0,-8 0 0 0,-9 3 8 0,-7 3 0 15,-9 2-8-15,-11-2 0 16,-2-1 5-16,-6 6 2 0,-11-5-7 0,-8-6 0 0,-8-3 11 16,-6-2 1-16,-19-34-12 0,-24-37 0 0,-9-2 3 15,6 23 1-15,0 10 1 0,-3 6-1 0,-6 3 1 16,-5 8-1-16,-11-8 1 0,-16-11 1 0,-3 13-3 15,-6 15 0-15,-5 2 1 0,-8 6 0 0,3 8 2 0,-9 12-1 16,-19 10 1-16,-5 1 1 0,8 5-4 16,-3 5 2-16,-27 4-1 0,-3 2 1 0,13 8-1 0,9 7 0 0,-27 2 1 15,-1 8 1-15,15 6-3 0,13 5 0 0,-17 9 1 16,-5 8 0-16,11 8 2 0,19 1-1 0,9 5 1 16,-6-3 0-16,13-2-3 0,20-6 1 0,8-3 1 15,11 3-1-15,22-3 2 0,8-6 1 16,8 7 0-16,3-7-1 0,13 9-1 0,12 3-1 15,10 5 1-15,12 6 0 0,16-3 0 0,8-8 0 0,8-1 1 16,14-13 0-16,14-6-3 0,5-5 2 0,22-3-2 16,19-6 1-16,-2 6 0 0,2-6-1 0,8-8 0 15,20-6 2-15,5 1-3 0,-8-4 2 0,11 1-2 16,19-9 1-16,2 3 2 0,-2 6 0 0,0-1 1 16,11-10 0-16,3 8-3 0,-22 5 1 0,2-3 0 15,3-7 0-15,-2 4 2 0,-14 4 1 0,-3 0-2 0,-11-9 2 16,-8 6-3-16,-6-1 1 0,9-4-1 0,-12-10 1 15,-13 7 2-15,-13 2 0 0</inkml:trace>
  <inkml:trace contextRef="#ctx0" brushRef="#br0" timeOffset="1098.95">26335 25673 1598 0,'0'0'10'0,"0"0"-5"15,0 0 2-15,0 0 0 0,0 0-1 16,0 0 116-16,0 0-1 0,0 0 0 0,0 0 0 0,0 0-106 0,0 0-1 15,0 0 1-15,0 0 1 0,0 0 29 0,0 0 1 16,0 0 0-16,0 0 0 0,0 0-31 0,0 0 2 16,0 0 0-16,0 0 0 0,0 0 3 0,0 0 1 15,28-14 1-15,-26 14-1 0,1 0-10 0,0 0 0 0,0 0 1 16,-3 0-1-16,0 0 6 0,0 0 0 0,0 0-1 16,0 0 2-16,0 0-9 0,0 0 1 0,0 0 0 15,0 3 1-15,0 5-7 0,0 1 1 0,0-4-1 16,0 6 1-16,0 6-2 0,0 2 0 0,0 4 1 15,0 5-1-15,5 5 3 0,0-8-1 0,-2-5 1 16,3 7-1-16,-1-2-1 0,-2-2 0 0,-3 2 1 16,3 5-1-16,2-2 6 0,-2-5 0 0,2-1 1 15,-2 0 0-15,0-5-4 0,0 0-1 0,-1-1 1 16,-2 4 0-16,3-1 8 0,0-8 1 0,-1-2 0 16,1-4 1-16,0-2-8 0,0 0 1 0,-3-3-1 0,0 0 1 15,0 0 9-15,0 0 0 0,0 0 0 0</inkml:trace>
  <inkml:trace contextRef="#ctx0" brushRef="#br0" timeOffset="1576.69">26324 25592 1899 0,'0'0'23'0,"0"0"-12"0,41-19 0 15,-27 13 0-15,0 1 2 0,-3-1 70 16,-3 0 0-16,3 1 0 0,2-4 0 0,4-2-66 0,-6 3 1 16,0 2 0-16,0 1 0 0,0-1 31 0,-3 3 0 0,0 1 1 15,0-1-1-15,-2 3-32 0,-1 0 0 0,1 0 0 16,-4 0 0-16,4 0 4 0,-6 0 1 0,5 0 0 15,-5 0 0-15,6 0-11 0,-6 0 1 0,5 0-1 16,-5 0 1-16,6 0 0 0,-6 0 1 0,5 3-1 16,-5 5 0-16,6 0-5 0,-1-2 1 0,1 0 0 15,-1 5 0-15,1 0-3 0,5 6 1 0,0-4 0 16,-6 7 0-16,1 2-2 0,-1-2 0 0,0-4 1 16,4 10-1-16,2 1 0 0,0-2 0 0,-6 3 0 15,-2 14 1-15,8-6-2 0,0-5 1 0,-3-6-1 16,-3 6 0-16,1 2 3 0,-1 0 0 0,4 1-1 0,-4-1 1 15,0 1-3-15,1-6 2 0,-1-1-1 0,-5-4 1 16,3-1 0-16,0-5 2 0,-3-3 0 0,-6 0 0 16,4-3-3-16,2-3 1 0,0 3-1 0,-6 0 2 0,1 0 4 15,-1-2 0-15,4-1 0 0,-4-2 1 16,1-1-4-16,-4-2 0 0</inkml:trace>
  <inkml:trace contextRef="#ctx0" brushRef="#br0" timeOffset="1787.28">26297 25826 2088 0,'0'0'44'0,"38"-5"-29"0,-13 5 1 0,-6 0 0 16,6-3 1-16,-1-3 69 0,-2 1 2 15,-3-1-2-15,0 0 2 0,-5 1-72 0,-3-1 2 0,-3 4 0 16,3-4 0-16,-3 3 19 0,-2 0 0 0,-1 1 0 16</inkml:trace>
  <inkml:trace contextRef="#ctx0" brushRef="#br0" timeOffset="1942.41">26302 26041 1890 0,'0'0'24'16,"63"-45"-13"-16,-19 12 2 0,-17 8-1 0,-2 8 0 15,-6 6 31-15,-5 2 1 0,0 7-2 0,-1-1 2 16,-4 0-28-16,-7 0 1 0,1 0-2 0</inkml:trace>
  <inkml:trace contextRef="#ctx0" brushRef="#br0" timeOffset="2113.04">26349 26269 1723 0,'0'0'35'0,"0"0"-20"0,0 0-1 0,-25 17 1 16,31-17-1-16,-1-3 45 0,-5 0-1 16,6 3 0-16,7-8 2 0,12-9-43 0,2-2 1 0,-2-1 0 15,8-8 0-15,-3 9 12 0,-8 5 1 0</inkml:trace>
  <inkml:trace contextRef="#ctx0" brushRef="#br0" timeOffset="2751.89">26989 25514 1799 0,'0'0'49'0,"0"0"-32"0,0 0-1 15,0 0 1-15,0 0 0 0,0 0 37 0,28-5 0 0,-26 5 0 16,-2 0 0-16,-2 0-38 0,-1 0 2 0,0 0-1 15,-5 8 1-15,-6 9 21 0,-2-3 2 0,-1 0-2 16,-13 11 1-16,3 2-24 0,0-7 0 0,5-3 0 16,0-9-1-16,8 0 2 0,6 1 1 0,2-4-1 15,1 1 1-15,0-3-8 0,2-1 0 0,3-2 0 16,0 3 0-16,-3 3-3 0,3-3 1 0,0-3 0 16,0 0 0-16,0 0-4 0,0 0 2 0,0 0-1 15,0 0 1-15,0 0-2 0,0 0 1 0,0 0-1 16,0 0 1-16,0 0-2 0,0 0 1 0,0 0-1 15,3 2 0-15,8 10 1 0,0-1-1 0,-3 0 0 0,3 17 1 16,5 13-2-16,-5-7 1 0,0-12 0 16,-5 0 0-16,-1 1-1 0,1-4 1 0,-6 1-1 15,5 8 0-15,1 2-1 0,-1-5 1 0,0-3 1 16,1-2-1-16,-3-3-1 0,-1-6 1 0,4 3-1 0,-3-3 2 16,-1-6-2-16,1 1 0 0,-3 0 0 0,0 2 1 15,0 0-1-15,0-2 2 0,0-6-2 0,0 0 1 16,0 0-1-16,0 0 0 0,0 0 0 0,0 0 2 0,0 0 0 15,0 0 0-15</inkml:trace>
  <inkml:trace contextRef="#ctx0" brushRef="#br0" timeOffset="3090.39">26924 25784 1951 0,'0'0'27'0,"43"-22"-15"0,-12 8 2 0,-10 6-2 15,1 5 2-15,-8 0 63 0,-3 0 2 0,-3 3-1 16,3 3 1-16,0 3-61 0,-5-3 0 0,-4-3 0 16,4 5-1-16,-1 1 29 0,1-4 0 0,-6 4 0 15,0 8 2-15,5 3-33 0,1-3 2 0,-6-3 0 16,0 5 0-16,0 4 5 0,-6-6 1 0,6-3-1 0,6 3 2 15,-6 0-13-15,-6-3 1 0,6 0 0 0,0 6 0 16,0 8 6-16,-5 0 0 0,-1-5 0 0,6 2 0 16,0-3-8-16,-5-5 0 0,-1 0 0 0,12 0 0 15,-6-6-5-15,0 1-1 0,-6-1 1 0,4-2-1 16,2-4-1-16,0 1 1 0,0 0-1 0,-3 0 0 16,0 0 4-16,0-1 0 0,1-2 0 0</inkml:trace>
  <inkml:trace contextRef="#ctx0" brushRef="#br0" timeOffset="3247.39">26888 25999 2046 0,'0'0'46'0,"33"-11"-30"0,-6 2 1 15,-2 4 0-15,8-6 0 0,-3-6 72 0,-8 0 2 0,-3 3-1 16,3 0 1-16,-11 3-74 0,-6 8 1 0,-5 3-1 15</inkml:trace>
  <inkml:trace contextRef="#ctx0" brushRef="#br0" timeOffset="3405.08">26907 26288 1858 0,'0'0'50'0,"0"0"-33"0,0 0 0 0,0 0 0 15,0 0 0-15,33 17 66 0,-14-25 0 0,0-6 0 0,17-25 0 16,2-6-66-16,-5 6 1 0,-3 9 0 0</inkml:trace>
  <inkml:trace contextRef="#ctx0" brushRef="#br0" timeOffset="3914.75">27323 25503 1885 0,'0'0'35'0,"-44"50"-21"16,14-16 1-16,11-12-1 0,11 0 1 0,0-2 58 0,0-6 1 16,-1 0 0-16,1 2 0 0,0 1-56 0,-3-6 0 0,11-3 0 15,0 1 0-15,0-4 13 0,0-2 2 16,0 0-1-16,0 2 1 0,0 1-20 15,0-3 2-15,0 0 0 0,5-3-1 0,1 0-4 0,-1-3 1 0,-2 0 0 16,11-3 0-16,8-2-4 16,2-3-1-16,1 3 1 0,8-9 1 0,2 3-3 0,-2 3 1 0,-5 0 0 15,-7-3-1-15,-4 8-1 16,-1 6 0-16,-2-3 1 0,2-2-1 0,-2 2 0 0,-3 6-1 0,-3 2 0 16,0 1 1-16,-2-3-2 15,-1 0 0-15,1-1 0 0,2 4 2 0,0 2-2 0,-2 1 0 0,-3-4 0 16,2 4 1-16,0 2-2 0,-2 0 1 0,-3 0-1 0,0 6 1 15,0 5 0-15,0-3-1 0,0-2 0 0,3 3 1 16,2 2-1-16,1-8 0 0,-6-6 0 0,-3 6 2 16,0 3-2-16,1-6 1 0,2-3 0 0,0 12 0 15,0 5 0-15,0-3 0 0,0-2-1 0,0 2 1 16,-6 3 3-16,1 0 0 0,-1-5 0 0,1 5 0 16,-6 3-1-16,0-6-1 0,0-8 1 0,0 0 0 0,0 2 7 15,0-2 2-15,0 0-2 0,-3-3 1 16,1 1-5-16,-4-4 1 0,1 3 0 0,-6-3-1 15,-5 1 8-15,2-1 1 0,0-2-2 0,4-9 2 16,-7-3-7-16,4 1 0 0,4-4 0 16</inkml:trace>
  <inkml:trace contextRef="#ctx0" brushRef="#br0" timeOffset="4053.89">27200 25868 2318 0,'38'22'70'0,"31"31"-53"16,-14-6 1-16,-14-10 0 0,-20-12 0 0,-4-9 79 0,-1-2-1 0,-5 0 1 16,3-3 1-16,-3-2-82 0,-8-6 1 0,-1-3 0 15,-2 0 1-15,0 0 35 0,0 0-1 0</inkml:trace>
  <inkml:trace contextRef="#ctx0" brushRef="#br0" timeOffset="14941.98">29225 24595 1281 0,'0'0'0'0,"0"0"0"15,0 0 0-15,0 0 22 0,0 0 1 0,0 0-1 16,0 0 2-16,0 0-13 0,0 0 2 0,0 0-2 16,0 0 1-16,0 0 58 0,0 0 0 0,0 0 0 15,0 0 1-15,0 0-53 0,0 0 0 0,0 31-1 16,-2-17 1-16,-4 8 27 0,1 0 0 0,-4-5 0 15,-4 8 1-15,2-3-30 0,3-5 1 0,2-3-1 16,-2 0 1-16,0-3 6 0,2-3-1 0,6 1 1 0,0-4 0 16,-5-2-12-16,5 0 2 0,0 0-2 0,0-3 1 15,0 0 3-15,0 0 1 0</inkml:trace>
  <inkml:trace contextRef="#ctx0" brushRef="#br0" timeOffset="15265.17">29275 24620 1583 0,'0'0'0'0,"0"0"0"0,0 0 0 0,0 0 32 0,27-22 1 15,-16 14 0-15,3-4 0 0,2 4-19 16,-2 2 0-16,-6 4 1 0,3-4-1 0,0 3 30 0,0 1 0 16,-6 2 0-16,1 0 1 0,5 0-30 15,-6 5 2-15,-5-2-1 0,3 0 1 0,-3-1 4 0,0 1 1 16,0 0 1-16,0 5-1 0,-3 4-10 0,3-1-1 15,-5-3 0-15,-1 12 1 0,-5 7-5 0,0 1 1 16,0-5 0-16,-8 13 0 0,6 3-4 0,-1-3 2 16,-3-3-1-16,4 6 1 0,-1 3-2 0,0 0 1 0,-2 0-1 15,2 5 2-15,3-2-3 0,0-9 1 0,-5 0-1 16,0 3 2-16,2-3-3 0,3-2 1 0,0-4 0 16,-3 1 0-16,9-3-1 0,-6-6 0 0,0-5 1 15,0 2-1-15,5-2-1 0,6-6 1 0,0-5 0 16,-5-4 1-16,0 1-2 0,5-3 1 15,-9 0-1-15</inkml:trace>
  <inkml:trace contextRef="#ctx0" brushRef="#br0" timeOffset="15445.59">29212 24804 1632 0,'0'0'0'0,"0"0"0"0,0 0 0 0,27 14 33 0,-21-14-1 16,-1 3 1-16,9 5 1 16,8 3-21-16,-3-2 2 0,-3-4-1 0,12-2 1 0,4 2 32 0,-4 1 0 15,-12-3 0-15,-5-3 0 0,0 0-30 16,-3 0 0-16,1 0 0 0</inkml:trace>
  <inkml:trace contextRef="#ctx0" brushRef="#br0" timeOffset="15647.3">29223 25060 1752 0,'0'0'32'0,"2"56"-19"0,1-28 2 0,0-12-2 15,-3-2 2-15,0 0 32 0,0-3 0 0,0-2 0 16,0-1 0-16,0-2-31 0,0-3 1 15,0 2 0-15,0 1 0 0,0-4 7 0,0 1 1 0,0-3 0 16,3 0 1-16,2-3-14 0,-2 1 0 0</inkml:trace>
  <inkml:trace contextRef="#ctx0" brushRef="#br0" timeOffset="15914.43">29332 25005 1630 0,'14'-12'25'16,"54"-21"-14"-16,-18 8 1 0,-15 11 1 0,-16 8-1 0,-5 4 28 15,-3 2 2-15,0 2-1 0,-3 10 1 0,-5 1-26 16,0-1-1-16,-1-7 1 0,-7 12 1 0,-3 8 8 16,-3 3-1-16,0-3 1 0,-19 17 0 15,2 2-13-15,4-8 0 0,-1 3 1 0,0-5-1 0,3-4-2 0,11-2 0 16,-5-5 0-16,2-4 2 0,1-2-6 16,2-6 1-16,5-5 0 0,4-4 1 0,-1 4-2 15,3-1 2-15,3-5-1 0,2 0 1 0,-2 0-4 16,-3 0 2-16,0 0 0 0,5-5-1 0,6-1-3 0,0-2 2 15,0-3-1-15,16-11 0 0,6-6 0 0,-3 0-1 16,-2 3 0-16</inkml:trace>
  <inkml:trace contextRef="#ctx0" brushRef="#br0" timeOffset="16361.1">29808 24459 1658 0,'0'0'0'0,"0"0"0"0,0 0 0 16,0 0 29-16,0 0 0 0,0 30 1 0,3-5 0 15,3 12-17-15,-4-10 1 0,-4 4-1 0,-1 5 1 0,3 0 32 16,0-10 0-16,0-4 0 0,-3-3 0 16,0-2-30-16,3-6 0 0,0-3 1 0,11 4 0 0,-2-1 13 15,-4-3 1-15,-2-2-1 0,-1-4 0 0,1 1-16 16,0 0-1-16,0 0 1 0,-1-3 0 16,1 0 0-16,-3 0-1 0,0 0 1 0,0-3-1 15,0 0-5-15,0 0 0 0,0 3 0 0,0-2 1 0,0-7-2 0,0 1 1 16,0 0 0-16,0-6 0 0,0 0-3 15,0 3 0-15,0 2 1 0,3-2-1 0,2 3-1 0,1 2 0 16,-3 3 0-16,5-2 0 0,0-3-2 0,-3-1 2 16,-5 4-1-16,6 5 0 0,-1-3 0 0,1 0 0 0,-1 0 0 15,4-2 1-15,4 2-2 16,-7 0 0-16,-1 0 1 0,1 3 0 0,-6 0-1 0,5 0 0 0,-5 0 1 16,0 0-1-16,0 0-1 0,0 0 1 0</inkml:trace>
  <inkml:trace contextRef="#ctx0" brushRef="#br0" timeOffset="16724.93">29702 24893 1683 0,'0'0'0'0,"0"0"0"0,0 0 0 16,0 0 30-16,0 0 0 0,0 0 1 0,0 0-1 16,0 0-17-16,11 31 1 0,-11-26-1 0,0 1 2 15,0-1 29-15,0-2 1 0,0 0 0 0,0 3-1 16,0-1-28-16,0-2 1 0,0 0-1 0,0 2 0 15,0 1 8-15,0-6 1 0,0 0-1 0,0 0 1 0,0 0-14 16,0 0 2-16,0 0-1 0,0 0 0 0,0 0-3 16,0 0 0-16,0 0 0 0,0 0 0 15,2-3-3-15,7 0 1 0,-1 1-2 0,11-12 2 0,11-11-3 16,3-3 1-16,-3 0-1 0,-3-3 2 16,-5 12-3-16,-5 5 1 0,-1-3-1 15,3 6 2-15,-2 5-3 0,-6 4 1 0,0 2-1 0,-3-3 2 16,0 0-2-16,-3 3 0 0,1 3 1 0,-3 2-1 0,-1 1-1 0,1-3 1 15,-3-1 0-15,0 10 1 0,-3 4-2 0,1-2 1 16,-4 0-1-16,-5 6 1 0,-2 2 0 0,-4 0-1 0,6-2 0 16,-5-4 1-16,-3 1-1 0,5-3 0 15,0-6 0-15,1 1 1 0,2-4-1 0,5 1 0 0,1 0 0 16,-4 2 1-16,1 0-1 0,3-2 0 0,2-6 1 16,-2 0 0-16,-1 0-1 0,1 0 1 0,-1 0-1 15</inkml:trace>
  <inkml:trace contextRef="#ctx0" brushRef="#br0" timeOffset="16953.25">29598 25147 1829 0,'0'0'32'16,"0"0"-18"-16,8 27 0 0,-3-21 1 0,-2-3-1 15,0 2 32-15,-3 1 0 0,0-3 0 0,3-3 2 16,5 0-33-16,0 0 2 0,-5 0 0 0,2-3 0 0,3 0 5 16,3 0 2-16,0 3-2 0,-5-5 2 15,5-1-13-15,-6 3 1 0</inkml:trace>
  <inkml:trace contextRef="#ctx0" brushRef="#br0" timeOffset="17094.41">29751 25127 1835 0,'0'0'35'0,"3"20"-20"0,2-7-1 16,-2-4 1-16,0-4 0 0,-1-2 29 0,1 0 1 16,0 3 0-16,0-1 0 0,-1-2-29 0,1 0 1 15,2-3-2-15,4-3 2 0,2 0 6 0,-3 0 0 0,-3 1 0 16,4-4 0-16,1 0-12 16,1 1 2-16,-2-4-2 0</inkml:trace>
  <inkml:trace contextRef="#ctx0" brushRef="#br0" timeOffset="17473.68">29945 25027 1787 0,'0'0'32'0,"6"42"-19"0,-1-15 2 0,-5-7-2 0,0-3 2 16,0-9 32-16,0-2 0 0,0-4 0 0,0 1 0 16,0-3-30-16,0 0 0 0,0 0 0 0,0 0 0 15,0 0 11-15,0 0 1 0,0 0 0 0,6 0 0 16,-1 0-15-16,1 0-1 0,-6 0 1 0,5-3-1 15,-5-2-3-15,6-1 0 0,-6 1 0 0,5-9 2 16,3-3-6-16,0 0 1 0,-5 1 0 0,0-1-1 16,0 0-1-16,-1 3 1 0,1 9-1 0,-3-4 1 15,0 1-3-15,0 2 2 0,0 4-2 0,3 2 1 0,2 0 0 16,-2-3-1-16,-3 3 1 0,0 0-1 16,0 0-1-16,0 0 2 0,0 0-2 0,0 0 1 0,0 0-1 15,0 0 1-15,0 3-1 0,0 8 0 0,0 5-1 16,3 1 2-16,2-3-1 0,-2 6 0 0,-3 5-1 0,0-6 1 15,0-5 1-15,3-3-1 0,2-8-1 0,-2 0 1 16,-3 0-1-16,0-1 2 0,0 1-2 0,0-3 0 0,0 0 0 16,3-3 1-16,2 1-1 0,-2-1 0 15,-3 3 1-15,3-6 0 0,5-2-1 0,3-3 0 16,-3 0 0-16,0-9 0 0,-2-8 0 16,-1 3 1-16</inkml:trace>
  <inkml:trace contextRef="#ctx0" brushRef="#br0" timeOffset="17616.34">30186 24940 1758 0,'0'0'0'15,"0"0"0"-15,0 0 0 0,3 0 33 0,2 0 0 0,1 3 0 16,-4 3 0-16,1-1-19 0,0-2 0 0,0 0 1 16,2 5 0-16,6 3 32 0,0 3 0 0,0 0 0 15,0 6 0-15,0 5-30 0,-3 0 0 0,3-3 0 16,-3 3-1-16,0-5 11 0,1-6 0 16,2 2 0-16,-3 4 1 0,0-3-15 0,-2-6 0 0,-4 0-1 15,1 0 2-15,-3 0-4 0,0-5 1 0,3 2 1 0,-1 6-1 16,-2 0-5-16,-2-3 1 0</inkml:trace>
  <inkml:trace contextRef="#ctx0" brushRef="#br0" timeOffset="18962.27">26204 25183 1293 0,'0'0'35'16,"-6"-36"-20"-16,4 13-1 0,-1 12 1 0,-8 6 0 0,3 2 88 15,2 0 0-15,1 0 0 0,-12 12 0 0,-2 10-87 16,0 3 1-16,-3 1 0 0,-11 46 0 0,0 15 49 15,6-1 0-15,0-2 0 0,2 0 2 0,3 11-50 16,6 2 0-16,2 7 0 0,3 13-1 0,0 0 36 16,3-19 0-16,8-3 0 0,0-9-1 0,-3-10-35 15,9-4 0-15,10 7 0 0,6-7 47 0,5-16-18 16,6-8-46-16,11-4 26 16,5 1 1-16</inkml:trace>
  <inkml:trace contextRef="#ctx0" brushRef="#br0" timeOffset="19498.99">27619 25506 1902 0,'0'0'57'0,"16"30"-40"0,-2-7 1 0,-6-1-2 16,9 9 2-16,-1 13 76 0,0 4-1 0,1 2 0 0,-6 0 0 16,0-6-76-16,-9 7 1 0,4 10-1 15,-1 8 1-15,4 4 37 0,-1-9 0 0,-5 0 0 16,2 3 1-16,-5-3-40 0,-8-8 2 0,-3 2-1 16,3 6 76-16,2 0-17 15,1-5-76-15,-1-1 31 0,-5 12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848" units="cm"/>
          <inkml:channel name="Y" type="integer" max="972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68.82886" units="1/cm"/>
          <inkml:channelProperty channel="Y" name="resolution" value="657.297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1T03:17:34.3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21748 3189 1255 0,'0'0'0'0,"0"0"0"0,0 0 0 0,0 0 59 15,0 0 0-15,0 0-1 0,0 0 2 0,0 0-43 16,0 0 1-16,27 14 0 0,-5-23 0 0,22 4 80 0,16-12 1 16,1 1 0-16,12-1 0 0,-7-3-83 15,-11 4 1-15,-3-1 0 0,0 6 0 0,0-3 33 16,-8 3 2-16,-1 0 0 0,-1 5-1 0,-1 0-34 16,-6 1 0-16,-2-1 0 0,-6 12 1 0,1-6 10 0,-12 5 0 15,6 1 0-15,-11 0 0 0,0-1-15 0,-6 1 1 16,-5-1-1-16,0 1 1 0,-5-6 6 0,5 3 0 15,0 2 0-15,-6 1 1 0,-4 5-11 0,4-6 1 16,-5 1 0-16,-16 11 0 0,-12 8-6 0,4-8-1 16</inkml:trace>
  <inkml:trace contextRef="#ctx0" brushRef="#br0" timeOffset="580.23">21847 3189 1344 0,'0'0'0'0,"0"0"0"0,0 0 0 16,0 0 68-16,0 0 2 0,-17 25-2 0,12-19 2 15,5-6-52-15,-6 5 0 0,6-5 0 0,0 0 0 16,0 0 55-16,0 0 0 0,0 0 0 0,6 0 1 15,-1 0-56-15,6 0 0 0,-5 0 0 0,16 0-1 0,10 6 14 16,-2-1-1-16,1-5 0 0,-4 0 2 16,-8 6-19-16,-5-6 2 0,-1 0-2 0,-2 5 2 15,0 1-8-15,-5-6 0 0,-1 0 0 0,-5 3 1 0,6 2-3 16,-1 1 0-16,1-1 0 0,-6 1 0 0,5 0 9 16,-5-6 0-16,6 5 1 0,-6 1 0 0,5 10-8 15,-5-4 2-15,0-4 0 0,-5 20 0 0,5 8-6 0,-6 9-1 16,1-9 0-16,-6 11 1 0,0-2 0 15,-6-4-1-15,-4 1 0 0,-10 8 0 0,7-2 4 16,2-6 0-16,-5 2-1 0,-6 9 2 0,5-6-4 0,4-2 2 0,2 2-1 16,0 1 1-16,5-7 7 0,1 4 0 0,5-9 1 15,0-8-1-15,3-3-5 0,0-3 1 0,0 1 0 16,-1-12-1-16,4 3 7 0,5-9-1 0,0 6 1 16,-3 1-1-16,6-1-5 0,2-6 0 0,-2 1 0 15,0-3 1-15,0 2 2 0,-1-5 1 0,4 6 0 16,5-1 0-16,5 1-5 0,-5-6 1 0,0 0-1 15,5 0 1-15,12 0 5 0,5 0-1 0,2 0 0 16,9 0 2-16,5-6-6 0,-5 6 0 0,-6-5-1 16,1-1 1-16,-1-2 0 0,-2-3 1 0,-1 0-1 15,1-6 1-15,-3 6-4 0,-6 5 1 0,0-8 0 16,6 3-1-16,-11 0 4 0,-6 0 0 0,6 0 0 16,0-1 1-16,-8 1-4 0,-9 3 1 0,1 2-2 0,2-5 2 15,3 6 2-15,-3 5 1 0,-5-6-1 0,-3 1 1 16,0-7-4-16,-3 1 1 0,1 8-1 0</inkml:trace>
  <inkml:trace contextRef="#ctx0" brushRef="#br0" timeOffset="19819.45">21819 2724 690 0,'0'0'0'0,"0"0"0"16,0 0 0-16,0 0 51 0,0 0 1 0,0 0 0 0,0 0-1 16,0 0-34-16,0 25 0 0,-5-20 0 0,5-5 1 15,0 6 38-15,0-6 1 0,0 0-1 16,0 6 1-16,0-1-40 0,5 6 1 0,1-5-1 0,-1-1 1 15,1 7 50-15,-6-4 2 0,5-2-2 0,1-1 2 16,-1 1-52-16,3-1 0 0,-2-5 0 0,-3 6 0 16,2-1 15-16,0 1 1 0,-2-6 0 0,5 0 1 15,3-6-21-15,0 6 1 0,-5 0-1 0,7-5 1 0,7-1-2 16,-1 1 1-16,0-1-1 0,3-5 1 16,2-3-6-16,-2-3-1 0,0 6 1 0,-5 0 1 15,5 0-2-15,-1-3 1 0,-10 8 0 0,6-5 0 16,-1 0-4-16,-5 6 2 0,0-1-1 0,3 0 1 0,5-5-2 15,0 6 2-15,-5-4 0 0,2-2-1 16,1 0-1-16,-4 5 0 0,-2-10-1 0,6-1 2 0,5 9-1 16,-11 2 2-16,0 1 0 0,-1-1-1 0,-4 0-1 0,-1 1 0 15,1-1-1-15,2 6 2 0,0 0 6 0,-2 0 0 16,-1-5 1-16,1 5 0 0,-1 5-5 0,-2 1 1 16,0-6-2-16,2 5 2 0,3 1 4 0,1 0 2 15,-7-6-1-15,1 5 1 0,0 6-6 0,0-5 0 16,2 2-1-16,0-2 2 0,1 10 3 0,-3 1-1 15,-1-6 0-15,1 3 0 0,-3 9-4 0,0-7 1 16,0-5-1-16,-3 3 0 0,1-3 4 0,-1 1-1 16,-3-1 0-16,1-6 0 0,0 1-3 0,-1-1-1 0,1 1 1 15,2 0 0-15,0 2-2 0,-2-2 2 0,2-1-1 16,-5-5 1-16,-6 6-3 0,0-1 0 0,3 1 1 16,6-6-1-16,-6 0 1 0,0 0-1 0,0-6 1 15,0 1-1-15,-5-6 0 0,-6 5-1 0,5-8 1 16,4-3-1-16,-4-5 0 0,1 0 1 0,2 8-1 15,-2-8 1-15,-1 5-1 0,1 3 0 0,2 8 0 0,-2-5 1 16,-1 6-2-16,4 5 0 0,4 0 1 0,-7 0 0 16,-6 0-1-16,6 0 0 0,-1 5 1 0,-10 6-1 15,0 3 2-15,7-3 1 0,4 1-1 0,0-7 1 16,2 6-2-16,6-5 1 0,2-1-1 0,1 1 0 16,-1-3 3-16,1 2 1 0,-1-5-1 0,6 6 1 15,0-6-2-15,0 5-1 0,-2-5 1 0,-1 0 0 0,0 0 1 16,0 0 1-16</inkml:trace>
  <inkml:trace contextRef="#ctx0" brushRef="#br0" timeOffset="22044.46">21726 4743 1583 0,'0'0'0'0,"0"0"0"16,0 0 0-16,0 0 44 0,0 0 1 0,0 0-2 0,0 0 2 16,0 0-29-16,0 0 1 0,0 0-2 0,0 0 2 15,0 0 39-15,0 0 2 0,0 0-2 0,0 0 1 16,0 0-40-16,0 0 1 0,0 0-1 0,0 0 1 16,8 25 14-16,-2 8 2 0,-6 4-1 0,3 7 1 15,2 4-20-15,-10-18 0 0,5 4 1 0,-3-12-1 16,0-3 4-16,0-2 0 0,1 0 0 0,-1-6 0 15,3-3-8-15,0-2 0 0,0-1 0 0,0 7 1 0,0-1 8 16,0-6 0-16,0-5 0 0,0 6 1 16,0-1-10-16,0 1 1 0,0-6-1 15,0-6 2-15,0 6-10 0,0-5 1 0,0 5-1 0,3 0 2 16,2-6-2-16,1 1 0 0,-1-6 1 0,-5-12-1 16,0-7 5-16,0-9 0 0,0 8 1 0,0-11 0 15,0 14-3-15,6 3 0 0,5 9 1 0,-6-7-1 0,0 7 10 0,1 2 1 16,-1 3-2-16,1-1 2 0,-1 7-7 15,1-1 0-15,-1 6 0 0,1-11 0 0,-6 6 7 0,5 5 1 0,-5-6-2 16,6-2 2-16,-1 2-8 0,1 1 1 0,-1 5-1 16,1-6 1-16,5 6 4 0,-3-6-1 0,-3 6 1 15,1 0-1-15,2 0-5 0,0 0 0 16,-2 0 0-16,-1 0 1 0,1 0 1 0,-4 0 0 0,1 6 0 16,3 8 0-16,2 3-4 0,3-1 0 15,-3-5 1-15,-3 9 0 0,4 13 0 0,-1 1-1 0,-3-9 1 16,-7 3 0-16,2-3-3 0,2-8 1 0,-2-1-1 15,-5 4 2-15,2-4-3 0,3-4 2 0,0-1-1 0,-3 0 1 16,3-6-2-16,3 1 0 0,0 0 1 0,-6 2-1 16,0 3 0-16,1-5 1 0,2-6-1 15,-3 0 1-15,3 0-2 0,0 0 1 0,0 0-1 16,0 0 2-16,0 0 0 0,0 0 1 0,0 0-1 0</inkml:trace>
  <inkml:trace contextRef="#ctx0" brushRef="#br0" timeOffset="22221.19">21956 4877 1808 0,'0'0'0'0,"0"0"0"0,0 0 0 0,0 0 79 0,0 0 0 16,33-6-1-16,-19 6 1 0,-1 0-61 0,1 0 0 15,-3 0 0-15,0-5 0 0,5 5 13 0,1-6 0 16,-12 6 1-16,6 0 0 0,0 0-18 0,-5 0 0 15,-1 0 0-15</inkml:trace>
  <inkml:trace contextRef="#ctx0" brushRef="#br0" timeOffset="22411.73">21986 5019 1670 0,'0'0'0'16,"0"0"0"-16,3 0 0 0,11 0 30 0,2 0 0 0,0-3-1 15,-5 0 1-15,0 0-16 0,6-2-1 0,-1-1 1 16,1 1 0-16,-1-1 32 0,0-5 2 0,1 0-2 16,-3 2 1-16,-3-2-32 0,-3 6 2 0,0-1 0 15,0 6 0-15,0 0 13 0,-2 0 0 0,-3 0 1 16,-1 0 0-16,1 0-17 0,0 0-1 0</inkml:trace>
  <inkml:trace contextRef="#ctx0" brushRef="#br0" timeOffset="22847.15">22282 4762 1482 0,'0'0'0'0,"0"0"0"0,0 0 0 0,0 0 58 0,0 0 1 0,0 0-1 16,0 0 0-16,0 0-41 0,0 0 1 0,0 0 0 16,0 0 0-16,13 39 49 0,-13-22 1 0,0-8-1 15,3 13 1-15,0 11-50 0,-3 3 0 0,0-13 0 16,0 2 0-16,0-3 20 0,0-11 1 16,3 3-1-16,-3 8 0 0,0-5-23 0,2-11 0 15,4-1 1-15,-1 1 0 0,1-1 7 0,-6 1 1 0,5-6-1 16,1 0 2-16,5 0-14 0,0-6 2 0,0 6-1 15,11-16 0-15,5-1 10 0,6-2 0 0,-3-4 0 16,-8-5 1-16,-3 3-12 16,0 3 0-16,0-6 1 0,-8-2 0 0,-3 2-9 0,1-3 1 15,-1 3-1-15,-8-2 0 0,0 2 0 0,0 5-1 16,-8 4 0-16,-3 2 2 0,2 6 3 0,4 6 2 0,-3-1 0 16,-6 6 0-16,0 0-3 0,-2 0 0 0,-3 0-1 0,-3 6 2 15,-5 5 3-15,2 5 0 0,3-4 0 0,0-1 1 16,0 8-4-16,6-8 0 15</inkml:trace>
  <inkml:trace contextRef="#ctx0" brushRef="#br0" timeOffset="27921.62">23256 3320 690 0,'0'0'0'0,"0"0"0"0,0 0 0 0,0 0 2 0,0 0 1 16,0 0 0-16,0 0 0 0,-33 17-1 0,28-17 0 16,-1 0 1-16,1-6-1 0,5 6 2 0,-6 0 2 15,1 0 0-15,-1 0-1 0,6 0-1 16,0 0 0-16,-5-6-1 0,5 1 2 0,-5 2 0 0,5 3 2 0,-6-6-1 15,6 1 1-15,-5 5-3 0,5 0 1 0,0 0-1 16,-6-6 1-16,6 1 6 0,0 5 1 0,-5-6 0 16,5 1 1-16,-6-1-6 0,3 0 0 0,3 1 1 15,0-1 0-15,0 6-2 0,0 0 0 0,0-2 0 16,0-1 1-16,0 3-3 0,0 0 1 0,0 0-1 16,0 0 1-16,0 0-1 0,0 0 1 0,0 0-1 15,0 0 1-15,0 0-2 0,0 0 0 0,0 0 1 16,-2 0-1-16,-1 0 1 0,0 0-1 0,3 0 0 15,0 5 2-15,0 6-3 0,0 1 1 0,3-7 0 0,5 6 0 16,3 6 3-16,-5 3 0 0,-1-9 0 0,11 17 1 16,-5 8-3-16,0 3 1 0,-5-3-1 0,-1-5 1 15,1 2 4-15,-1-5 0 0,1 2 0 0,-6 4 0 16,5 2-4-16,6 3 2 0,-5 3-2 0,-1 0 2 16,-5-3 8-16,3 2 0 0,2-4 1 0,1-4 0 15,-1-2-7-15,1-3 0 0,-1-3 0 0,1-3 1 16,-1-5 8-16,1-6 1 0,-1-6-1 0,3 6 1 15,1-11-9-15,-4 3 0 0,-2 0 0 0,-1-3 2 16,1 0 5-16,0-3 1 0,0 0 0 0,5-2 0 16,3-6-8-16,0-12 1 0,0 1-1 0,8-14 0 0,3-17 5 15,-3 6 2-15,-8 2-1 0,0 3 1 0,0 1-8 16,0 2 1-16,0-3-1 0,5-3 1 0,-5 9 5 0,-5 3 0 16,-4 8 1-16,6-9 0 15,1 4-7-15,-4 2 0 0,1 3 0 0,-4 2 0 0,1 1 6 0,0 8 1 16,2-3 0-16,-2 1 1 0,-3-1-8 0,0 6 0 15,0 2 0-15,3 4 1 0,2-1 4 0,1 6 1 16,-6 0-1-16,0-5 2 0,0-1-7 0,0 6 0 0,0 0 0 16,0 0 0-16,0-5 6 0,0 5-1 0,0 0 1 15,0 5-1-15,0 1-6 0,0 5 1 0,0-6 0 16,0 21 0-16,-3 13 5 0,0 8 0 0,3 0 1 16,3-2-1-16,0-9-6 0,-3-3 1 0,0 9 0 15,2-6 0-15,-2-2 4 0,-2-4-1 0,-1-2 0 16,8 9 2-16,-2-10-6 0,0-4-1 0,2 2 1 15,6-3 0-15,-5 0 2 0,-3-2 1 0,2-9 0 16,3 0 0-16,-2 0-5 0,-4-5 1 0,4-6 0 16,2 5 1-16,3 1 1 0,-3-3 1 0,-5 2-1 0,5-10 1 15,0 2-4-15,-2 3 0 0,-3 0 0 0,5-8 1 16,8-6-1-16,-5-3 2 0,6 0 0 0,10-30 0 16,-5 5-4-16,-3 3 2 0,-2-3 0 0,4-2-1 15,1 8 2-15,-5 5 0 0,-1-8-1 0,-5-8 1 16,3 5-2-16,2-8-1 0,-2 2 1 0,-3-10 0 15,5 5 0-15,1 8 0 0,-6 9 0 0,0-6 0 16,-6 9-1-16,1 2 0 0,4 3 0 0,1 17 0 0,0 0 1 16,-11 3-1-16,6-3 1 0,-3 5 0 15,-1 6-1-15,1 0-1 0,0 0 0 0,-3 0 2 0,0 0-2 16,0 0 2-16,0 0-1 0,3 0 1 16,2 0-3-16,-2 0 1 0,-3 0 1 0</inkml:trace>
  <inkml:trace contextRef="#ctx0" brushRef="#br0" timeOffset="28416.17">24291 2883 1658 0,'0'0'0'0,"0"0"0"0,0 0 0 0,0 0 29 0,0 0 0 16,0 0 1-16,0 0 0 0,0 0-17 16,0 0 1-16,0 0-1 0,11-37 1 0,0 15 26 0,-11 22 2 15,-11 11-1-15,-9 20 1 0,1 8-27 0,0 3 1 16,-3 2 0-16,-2 26 1 0,2-6 7 0,3 3 1 15,-9 8 0-15,1 6 1 0,5-6-14 0,6-11 0 16,-6-6 1-16,0 6 0 0,11 1-5 0,5-7 0 16,4 6 0-16,-1-5 1 0,8-1-4 0,6-8 1 0,11-8-1 15,0-9 1-15,11-2 0 0,-3-9-1 0,6-5 1 16,-1-3 1-16,3-8-4 0,-5-1 2 0,0 1-1 16</inkml:trace>
  <inkml:trace contextRef="#ctx0" brushRef="#br0" timeOffset="29346.36">24417 3579 1632 0,'0'0'0'0,"0"0"0"16,0 0 0-16,0 0 31 0,0 0-1 15,0 0 0-15,0 0 2 0,0 0-19 0,0 0 2 0,0 0-2 16,13-28 2-16,-13 28 28 0,0 0 1 0,0-6 0 16,0 6 0-16,0-5-29 0,0 5 2 0,0 0-1 15,0 0 1-15,0 0 10 0,0 0 1 0,0 0-1 16,0 0 1-16,0 0-16 0,0 0 2 0,0 0-1 0,0 5 1 16,0 18-4-16,0 2 0 0,0 3 0 0,-2 8 0 15,-1 8-3-15,0-13-1 0,3-3 1 0,0-6 0 16,-5-2-1-16,2-9 0 0,6 0 0 0,-1 0 1 15,-2-3-3-15,-2-2 1 0,-1 0-1 0,0-1 1 16,3 1-3-16,0-6 1 0,0 5 1 0,0-5-1 16,0 0-1-16,0 0 0 0,0 0 1 0,0-5 0 0,0-1-1 15,0 6 0-15,0-5 1 0,3-21 0 16,5-7-1-16,0-3 1 0,-2 2-1 0,-1-2 0 0,-2-3 0 16,0 14 2-16,2 3-1 0,1-3 0 0,-1 8 0 15,1 0-1-15,-1 12 0 0,3-12 0 0,0 3 2 0,1 9-1 16,-1-6 1-16,3-1-1 0,-3 1-1 15,-2 6 1-15,-1-1 0 0,6-2 0 0,0 2 0 0,-3-5 1 16,3 5-1-16,-5-5 1 0,-1 6-2 0,6 5 1 16,-6 0-1-16,1-6 2 0,5 6-1 0,-6-5 2 15,1 5-2-15,-1 0 1 0,6 0-1 16,0 0 0-16,-5 0 0 0,-1 0 1 0,-2 0-1 0,0 0 1 0,-1 0-1 16,1 0 0-16,3 0 0 0,-1 0 0 0,-2 0-1 15,2 0 2-15,1 5-1 0,-4 1 0 0,1-1 1 16,3 1-1-16,-1-1-1 0,-2-5 0 0,2 6 1 15,4 0 0-15,-1-1-1 0,-3 6 2 0,-2-2-1 16,0 2 0-16,2 0 0 0,1 0-1 0,-4 0 0 16,-4 9 0-16,2-4 1 0,2 7-1 0,4-9 0 15,-9 2 0-15,3 1 0 0,0 0 0 0,0-1 0 16,-3-2 0-16,1 3 0 0,2 0 1 0,2-6-1 0,-2-3 0 16,0 9-1-16,0 0 2 0,0-6-2 0,0 0 1 15,0 3 0-15,0-3 0 0,3 0 1 16,3-5-1-16,-1-1-1 0,-5-5 1 0,0 6-1 0,0-1 2 15,0 1-1-15,0-6 0 0,0 0 0 0</inkml:trace>
  <inkml:trace contextRef="#ctx0" brushRef="#br0" timeOffset="29663.1">24980 3568 1871 0,'0'0'0'0,"0"0"0"16,0 0 0-16,0 0 37 0,0 0 0 0,0 0 0 15,0 0 2-15,0 0-25 0,0 0 2 0,0 0-2 16,0 0 2-16,0 0 28 0,0 0 0 0,0 0-1 16</inkml:trace>
  <inkml:trace contextRef="#ctx0" brushRef="#br0" timeOffset="38896.01">26042 2927 690 0,'0'0'0'16,"0"0"0"-16,0 0 0 0,0 0 117 0,0 0 2 0,0 0 0 16,0 0 0-16,0 0-104 0,0 0 1 0,0 0-2 15,0 0 2-15,0 0 41 0,0 0 2 0,0 0-1 16,0 0 0-16,0 0-41 0,0 0 1 0,22 25 0 16,-3-14 0-16,17 17 46 0,2-3 0 0,-2 3 0 15,-9 8 0-15,-2-8-46 0,-6 3 0 0,-8 2 0 16,5 15 0-16,1-1 18 0,-1 3-1 0,-5 3 1 15,0 5 1-15,0 1-22 0,-3-12 1 0,1 3-2 16,-4-2 2-16,-8-6 9 0,1-3 0 0,-1 2 1 16,-3 1 0-16,4-3-14 0,-1-8 1 0,-3 8-1 15,1-3 2-15,2 3-10 0,3-3 1 0,-5-5-1 0</inkml:trace>
  <inkml:trace contextRef="#ctx0" brushRef="#br0" timeOffset="44341.01">27039 3445 752 0,'0'0'0'0,"0"0"0"0,0 0 0 0,0 0 135 15,19-33 1-15,-17 22 0 0,4-3 0 0,-1 3-123 16,-2 5 0-16,0 0 1 0,2 1-1 0,1-6 59 0,-3 0 0 16,-1 5 0-16,4 6 0 0,-1 0-54 15,1 0 0-15,-6-6 0 0,0 6-1 0,0 0 21 0,0 0-1 16,0 0 0-16,0 0 1 0,0 0-24 0,0 0 2 15,0 0-1-15,0 0 0 0,-6 0 3 0,4 0 0 16,2 0 0-16,-3 6 0 0,-3 11-8 0,-2-1 0 16,-3 7 0-16,-5 7 1 0,-3 4 0 0,-1 2 0 0,1-8 0 15,0-3 0-15,3 3-4 0,2-9 1 0,-2 3-1 16,-4 1 1-16,4 2-5 0,5-8 0 0,-5 5 1 16,-1-8 0-16,1 2-2 0,5-4 2 0,0-1-2 15,3-6 1-15,-1 6 1 0,7-5 0 0,2 0 1 16,-3-4-1-16,0 4 0 0,1 0-1 0,2-1 0 15,2-5 1-15,1 6 4 0,0-6-1 0,-1 0 1 16,7 0 0-16,10 0-3 0,-3-6 0 0,1 6 1 16,16-11-1-16,16 3 8 0,-3-4 0 0,-7 1 0 0,-7-5 0 15,-4 4-5-15,-6 1 0 0,0 3 0 0,0-3 0 16,-1 0 4-16,-7 5 1 0,0 1 0 0,5-1 0 16,-5 0-5-16,-6 1 0 0,-3-1 0 0,6 3 0 15,0 3 4-15,-5-2 0 0,-1-1 1 0,3-3-1 16,1 6-4-16,-4 0 0 0,-2 0-1 0,-3 0 1 0,0 0 2 15,0 0 1-15,0 0-1 0</inkml:trace>
  <inkml:trace contextRef="#ctx0" brushRef="#br0" timeOffset="44600.43">27132 3320 1255 0,'0'0'0'0,"0"0"0"0,0 0 0 0,0 0 48 0,0 0 1 16,0 0-1-16,0 0 0 0,0 33-31 0,0-27 0 16,0-1 0-16,5 7 0 0,1 4 50 0,5 9 1 0,-6-2 0 15,6 7 0-15,0 9-50 0,0-3 0 0,-6-8 0 16,12-8 0-16,-4-4 18 0,-2 1 1 0,-2 0-1 16,2-3 1-16,-1 3-23 0,-1-6 2 0,-7-6-1 15,4 1 0-15,-1 5 2 0,-2-3 1 0,-3-2 0 16,3-1 0-16,2 1-8 0,-2 0 0 0,-3-6 0 15,0 5 1-15,0-5-1 0,0 0 1 0</inkml:trace>
  <inkml:trace contextRef="#ctx0" brushRef="#br0" timeOffset="45176.3">27227 3440 1369 0,'0'0'0'0,"0"0"0"0,0 0 0 0,0 0 35 0,33-6 1 16,-22 6 0-16,14-11 0 0,16-6-21 0,5-2 1 15,1 2-2-15,-6 0 2 0,-5 1 40 0,-6 10 1 16,0-2-1-16,-6-4 1 0,-4 1-40 0,-4-5 1 15,-2 10-1-15,-1 0 1 0,-2 6 2 0,-2 0 2 16,1 0-2-16,-4 0 1 0,-6 0-10 0,0 0 1 16,0 0-1-16,0 0 0 0,0 0-10 0,0 0 0 0,0 0 0 15,-6 6 0-15,6 0-1 0,-5-1 2 0,5-5-1 16,-16 0 0-16,-1 11-2 0,1 0 1 0,-1-2 0 16,-5 2 0-16,1-5-1 0,1 5 1 0,4-6 0 15,8 1 0-15,0-1 0 0,-1-5 0 0,4 0 0 16,5 0 0-16,0 0 0 0,0 0 0 15,0 0 0-15,0 0 0 0,0 0-3 0,0 0 2 0,0 0 0 16,0 0 0-16,0 0 0 0,0 0 0 0,0 0 0 16,0 0 0-16,0 0-8 0,0 0 1 0,0 0 0 15,0 0 0-15,0 0 2 0,0 0 1 0,0 0-1 0,0 0 1 16,0 0-9-16,0 0 2 0,0 0-1 0,0 6 1 16,0 5 4-16,0 3 0 0,0 3 0 0,0 11 1 15,0 8-2-15,0 3 0 0,0-14 0 0,0 14 1 16,0-9 1-16,-3-2 1 0,0-3 1 0,-2-2-1 15,2-7 1-15,3-7-1 0,3 2 0 0,-3 6 1 16,3-1 0-16,2-5 2 0,-2 1-2 0,5-7 2 16,3 4 3-16,0 2 0 0,-3-6 0 0,11 1 0 15,6-1 0-15,0-5 0 0,-1-5 0 16,15-1 0-16,-7 1 6 0,-4-12 0 0,2 3 0 0,-3-8 1 16,-2 5-3-16,-6 0 1 0,0 3-1 0,0-8 1 0,-2 11 15 0,-4 0 1 15</inkml:trace>
  <inkml:trace contextRef="#ctx0" brushRef="#br0" timeOffset="46138.46">25479 3465 690 0,'0'0'0'0,"0"0"0"0,0 0 0 0,0 0 148 16,0 0 0-16,0 0 0 0,0 0 1 0,0 0-137 16,0 0 0-16,0 0-1 0,0 0 1 0,0 0 71 0,0 0 1 15,0 0-1-15,0 0 1 0,0 0-67 16,0 0 0-16,0 0 1 0,0 0 0 0,0 0 28 15,-28 11 2-15,12 0-1 0,-14 20 0 0,-6 2-31 16,3-5 0-16,3 2 1 0,-3-2 0 0,3-3 5 0,11 3 2 16,-3-8-2-16,-5 2 2 0,10 0-13 0,1 1 2 15,10-9-2-15,-2 2 1 0,8-5 1 16,0 0-1-16,0 1 0 0,3-4 1 0,2 3-6 0,1-5 1 16,-1-6 0-16,-5 0 0 0,6 5-4 15,5 1 1-15,-6-6-1 0,17-6 2 0,11 6-3 16,0-5 1-16,5-1-1 0,3-5 2 0,3 3-2 0,-6-4 1 0,-10 12 1 15,-6-5-1-15,-6-1-1 0,6 1 0 0,-8-1 0 16,-3-5 1-16,2 6-1 0,-2-4 2 0,0 6-1 16,-5 3 1-16,-1 0-3 0,-2 0 1 0,0 0 1 15</inkml:trace>
  <inkml:trace contextRef="#ctx0" brushRef="#br0" timeOffset="46394.72">25489 3518 1206 0,'0'0'0'0,"0"0"0"0,0 0 0 0,0 0 48 16,0 0 0-16,0 0 1 0,0 0-1 0,0 0-31 16,0 0 0-16,0 0-1 0,11 27 1 0,-5-10 47 0,-3-6 0 15,-1 0 0-15,4 14 0 0,2 3-46 16,0-3 0-16,0 3 0 0,-2-8 0 0,-1-4 27 0,1 1 0 15,-1-6 0-15,-2 6 1 0,0-11-31 0,0-1 2 16,-1 4 0-16,1-9 0 0,0 5 2 0,0-5 1 16,-1 0-1-16,-2 0 1 0,0 0-10 0,0 0 2 15</inkml:trace>
  <inkml:trace contextRef="#ctx0" brushRef="#br0" timeOffset="46605.28">25580 3604 1407 0,'0'0'0'0,"0"0"0"16,0 0 0-16,0 0 35 0,0 0-1 16,38-6 1-16,-13-8 1 0,10 3-21 0,4-5-1 0,-7-7 1 15,10 9 0-15,-4 3 42 0,-8 6 0 0,-3-6 0 16,1-6 0-16,-4 6-40 0,-2 2 1 0,0 4 0 0,-5-1 0 15,-7 6 13-15,1 0 2 0,-5 0-1 0,-6-5 1 16,5 5-19-16,-5 5 0 0,6-5 1 0</inkml:trace>
  <inkml:trace contextRef="#ctx0" brushRef="#br0" timeOffset="46878.02">25886 3518 1017 0,'0'0'0'0,"0"0"0"0,0-3 0 0,-2 3 17 0,-1 0 0 16,3 0 0-16,0 0 1 0,0 0-9 0,0 0 1 15,0 0 0-15,0 0 0 0,0 0 21 16,0 0 1-16,0 0-1 0,0 0 2 0,0 0-20 16,0 0 2-16,0 0-2 0,0 0 2 0,0 0 10 0,0 0 0 15,0 0 1-15,0 0 0 16,0 8-14-16,0 3 1 0,0 0-1 0,0 6 2 0,0 14 1 0,0 2 2 16,0-2-1-16,0-3 1 0,-6-3-8 0,1 3 1 15,-1-6-1-15,1 0 1 0,-1 3 9 0,1-3 0 16,2-2 0-16,6 2 0 0,0-5-9 0,2-6 0 15,3-5 0-15,3 2 2 0,0-2-10 0,0-1 1 16,6-5 0-16,10 0 0 0,9-5-1 0,2-4 0 16,0-2 1-16,6-11-1 0,5 0 6 0,-5 8 0 0,-6-3-1 15</inkml:trace>
  <inkml:trace contextRef="#ctx0" brushRef="#br0" timeOffset="52307.52">21206 3183 1218 0,'0'0'0'0,"0"0"0"0,0 0 0 0,0 0 14 0,0 0-1 0,0 0 1 16,0 0-1-16,-35 20-5 0,26-15 0 0,4 1 0 16,-1 0 1-16,-2 5 61 0,-3 0 1 0,3 0 0 15,-3 3 1-15,-5 8-55 0,-1 6 1 0,6 3 0 16,-2 10 0-16,-7 4 34 0,4-9 1 0,8 3-1 15,-3-3 1-15,-6 3-36 0,1-2 0 0,0 4 0 16,5-2 1-16,0 3 6 0,0-8 1 0,5 2 0 16,6 6 1-16,0 2-14 0,-5-2 0 0,-1-6 1 15,17 3-1-15,0-3 0 0,0 3 1 0,0-2-1 16,17-10 1-16,-1 4-5 0,-11-9 0 0,14 1 0 16,9-4 0-16,2 3-3 0,3-5 1 0,8-6 0 15</inkml:trace>
  <inkml:trace contextRef="#ctx0" brushRef="#br0" timeOffset="53113.71">27947 2974 1332 0,'0'0'0'0,"0"0"0"15,0 0 0-15,0 0 38 0,0 0 1 0,0 0-1 16,0 0 1-16,36-16-23 0,-31 16 0 0,-5 0 0 15,6 0-1-15,5 0 27 0,-6 0-1 0,1 0 1 16,5 11-1-16,13 14-25 0,6 3 0 0,-2 5-1 16,2 20 2-16,-3 6 25 0,-2-6-1 0,-3 5 1 15,-9 6 1-15,4 0-28 0,-1 0 1 0,-5-5 0 16,-5-9 0-16,-1 3 6 0,6-6 0 0,0 0 1 16,-16-2-1-16,5-3-11 0,-6 5 1 0,6 0-1 15,-16 4 1-15,10 2 15 0,1-6 1 0,-6-3-1 16,-6-2 1-16,-2-6-16 0,6-2 2 0,-1-4-1 0,-8-2 1 15,6-5-12-15,5-4 0 0,0-8 1 16,-6 0-1-16,9-5-1 0,5-6 1 0</inkml:trace>
  <inkml:trace contextRef="#ctx0" brushRef="#br0" timeOffset="-147857.24">12423 12784 577 0,'0'0'0'0,"0"0"54"0,0 0 1 15,0 0-1-15,0 0 1 0,0 0-38 16,0 0 1-16,0 0-1 0,0 0 1 0,0 0 67 0,0 0 0 16,0 0 1-16,0 0 0 0,0 0-69 15,39-12 1-15,-17 12 0 0,21-2 0 0,23 2 39 0,-6 2 0 16,3 1 0-16,8-6 2 0,1 1-42 0,-7-1 1 16,9-3-1-16,3 1 1 0,-6-1 31 0,-3 1-1 15,9-1 0-15,0 0 2 0,7 6-34 0,-1 0 1 16,-1-5 0-16,-11-4 0 0,-6 4 13 0,-10 2 0 15,-3 3 1-15,-2-5-1 0,-1 5-16 0,-5 0-1 16,-1 0 0-16,-4 0 2 0,-4 5-9 0,-2-2-1 0,0 0 1 16,-11-3 0-16,0 5-3 0,-6-2 1 15,1 0 1-15</inkml:trace>
  <inkml:trace contextRef="#ctx0" brushRef="#br0" timeOffset="-147350.97">12533 11313 1180 0,'0'0'0'15,"0"0"0"-15,0 0 0 0,0 0 42 0,0 0 0 0,0-33 1 16,5 24-1-16,1 4-26 0,-6-6 0 0,0 11 0 16,0 0 0-16,-6 0 37 0,6 0 0 0,0 0 0 15,0 0-1-15,0 0-35 0,0 0 0 0,0 0 0 16,0 5 1-16,0 1 12 0,0 5 2 0,-5 3-1 16,-1 30 0-16,1 15-17 0,-6-1 1 0,5-5-2 15,6 6 2-15,0-6-3 0,0 8 1 0,0 9 0 16,6 13 0-16,-1-8-5 0,-5-5 0 0,0 0 0 15,0-6 0-15,0 0 1 0,0-11 1 0,0-6-1 16,6 6 1-16,-1 0-5 0,-5-3 2 0,0 3 0 0,-5-6 0 16,-1-8-4-16,6-3 0 0,0-5 1 15,17-6-1-15,-12-5-1 0,-5-4 1 0</inkml:trace>
  <inkml:trace contextRef="#ctx0" brushRef="#br0" timeOffset="-146545.25">12577 11399 1218 0,'0'0'0'0,"0"0"0"0,0 0 0 0,0 0 41 0,0 0 0 0,0 0 1 16,35-5-1-16,-16 5-25 0,3 0 0 0,0 0-1 16,6 0 2-16,7 0 34 0,3 0-1 0,12 0 1 15,-1 0-1-15,0 0-33 0,0 0 0 0,3 0 0 16,3 0 1-16,0 0 6 0,-9 0 1 0,9-6 0 16,5 1-1-16,6 5-11 0,5 0-1 0,3 0 0 15,3 0 1-15,-12 0-4 0,-4 0 1 16,-4 0-1-16,-10 0 1 0,-1 0-5 0,-2 0 2 15,5 0 0-15,1 5 0 0,-9-5-4 0,-3 0 2 0,6 0-1 16,0 0 1-16,-1 6-2 0,-10-3 0 0,0-1 1 16,-6-2-1-16,3 0-1 0,-5 0 2 0,0 0-1 0,-9-5 0 15,1 8 0-15,-1-1-1 0,-5-2 0 0,5-5 1 16,-10 5-1-16,-1 3 0 0,6 2 0 0,-5-2 0 16,-1-3-1-16,1 0 2 0,-6 0-2 0,5 0 1 15,-5 0 0-15,6 0 2 0,-6 0-1 0,0 0 0 16,0 0 0-16,0 0-1 0,0 0 0 0,0 3 1 15,0 2 3-15,0 1 1 0,0-3-2 0,0-1 2 16,0 4-2-16,0-6-1 0,0 0 1 0,0 6-1 16,0-6 1-16,0 5-1 0,0-5 1 0,0 0 0 15,0 0-1-15,0 0-1 0,0 0 0 0,0 0 2 0,0 0-2 0,0 0 0 16,0 0 1-16,0 0-1 0,0 0-1 16,0 0 2-16,0 0-2 0,0 0 1 0,0 0-1 0,0 0 0 15,0 0 0-15,0 0 0 0,5 0-1 16,1 0 1-16,-1 0-1 0,1-5 1 0,-1-1-2 15,0 6 0-15,1-6 0 0,-1 4 0 0,1-4 0 16,-1 1 0-16,-5-1 0 0,6 0 0 0,-3 1-7 0,2 5 2 16,-2 0-1-16,0 0 0 0,-3-6 2 0,0 6-1 15,0-5 1-15,0 5 1 0,0 0-32 0,0 0 1 0,0 0 0 16,0 0 1-16,0 0 18 0,0 0 1 0,0 0-1 16,0 0 0-16,0 0-30 0,0 0 1 0,0 0-1 15,0 5 0-15,0 1 28 0,0 5 1 0,0 0-1 16,0 14 2-16,2 11-13 0,4 9 1 0,-1-3-1 15,-2-1 1-15,0 4 13 0,-1 2 1 0,1-2-1 16,0 11 2-16,0-1-3 0,-1-2 1 0,4 6-1 16,-6-1 1-16,0-8 5 0,0-8 0 15,-3 0 0-15,0 2 1 0,3-2 0 0,0-6 0 0,-5 1 0 16,2 7 0-16,6-10 3 0,0 2-1 0,-6 0 1 0,3 3 0 16,3-3 1-16,-1-8-1 0,-2 0 1 0,0 3-1 15,6-9 2-15,-3-3-1 0,-1-2 1 0</inkml:trace>
  <inkml:trace contextRef="#ctx0" brushRef="#br0" timeOffset="-146246.65">14914 12435 1155 0,'0'0'0'0,"0"0"0"16,0 0 0-16,0 0 17 0,0 0 1 0,0 0 0 15,0 0 0-15,0 0-8 0,0 0 0 0,0 0 0 16,0 0 0-16,0 0 29 0,0 0 0 0,0 0-1 15,0 0 1-15,0 37-23 0,0-32 0 0,-3-5-1 16,3 6 1-16,0-6 4 0,-3 5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848" units="cm"/>
          <inkml:channel name="Y" type="integer" max="972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68.82886" units="1/cm"/>
          <inkml:channelProperty channel="Y" name="resolution" value="657.297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1T03:33:57.1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26026 18206 476 0,'0'0'0'0,"0"0"0"0,0 0 0 0,0 0 4 16,0 0-1-16,0 0 1 0,0 0 0 0,0 0-2 15,0 0 2-15,0 0-2 0,0 0 1 0,0 0 28 0,33-25-1 16,-28 22 0-16,9-8 2 0,16-11-19 16,6 0 2-16,-4 2-2 0,-1-2 2 0,-1 8-12 15,-3 0 2-15,-11 0-1 0</inkml:trace>
  <inkml:trace contextRef="#ctx0" brushRef="#br0" timeOffset="1006.84">26103 17928 627 0,'0'0'0'0,"0"0"0"0,0 0 0 0,0 0 0 0,0 0 1 15,0 0-1-15,0 0 1 0,0 0-1 16,0 0 1-16,0 0-1 0,0 0 1 0,0 0 3 0,27 0-1 16,-24 0 0-16,-1 0 1 0,1 2-2 0,0 4 1 15,0 0 0-15,-1-4 0 0,1 1 1 0,0 0 1 16,0 0-1-16,-1 2 2 0,1 1-3 0,0-1 1 15,-1-5-1-15,1 6 2 0,0-3-2 0,0 2 0 0,-1-2 1 16,1 3-1-16,0 2-1 0,-3 3 2 0,0 0-2 16,0 0 1-16,3-2 0 0,2-4 0 0,-2 1 0 15,-3 0 1-15,0-1-2 0,0-2 0 0,0 0 0 16,0 5 2-16,0 0-3 0,0-2 1 0,0 0-1 16,0 5 2-16,0 3-2 0,0-1 0 0,3-1 0 15,2 2 1-15,-2 2-1 0,0-5 1 0,-1-2 0 16,1-1 0-16,0 6-1 0,-3-3 0 0,0-2 0 15,0-1 1-15,0 0 1 0,0 1-1 0,3-1 0 16,2 3 0-16,-2-5 0 0,-3 5 0 0,0-6 0 16,0 4 0-16,2-1 1 0,4 0 0 0,-3-2 0 0,-3 0 1 15,0-1-2-15,0 1 0 0,0-1 0 0,0-5 2 16,0 6-2-16,0-6 1 0,0 3 1 0,0-1-1 16,0 1-1-16,0 0 1 0,0 0-1 0,0 0 1 15,0 2 1-15,0 4-1 0,0-1 0 0,0-3 2 16,0-2-3-16,0 3 1 0,0-6 0 0,0 5 0 15,0-5 0-15,0 6 2 0,0-6-1 0,-3 3 1 16,0-1-3-16,3 1 1 0,3 0 1 0,0 0-1 0,-3 0 2 16,-3-1-1-16,0-2 1 0,3 0-1 15,0 0-1-15,0 0 1 0,0 0-1 0,0 0 1 0,0 0-1 16,0 0 1-16,0 0 0 0,0 0 0 0,0 0-1 16,0 0 0-16,0 0 0 0,0 0 1 0,0 0-1 15,0 0 0-15,0 0 1 0,-3 3 0 0,1 3-2 16,-1-1 2-16,0-2-2 0,1 0 1 0,-1 0 0 0,0-1-1 15,0 1 0-15,1 3 2 0,-1-6-2 0,0 0 0 16,0 5 0-16,1-5 1 0,2 0-2 0,0 0 1 16,0 0 0-16,0 0 0 0,0 0 0 0,0 0 0 0,0 0-1 15,-3 0 1-15,0 0-1 0,3 0 0 0,3 0 0 16,-3 0 2-16,-3 0-2 0,0 0 0 0,3 0 0 16,0 0 0-16,0 0-1 0,0 0 1 0,0 0-1 15,-2 0 1-15,-1 6-1 0,0 0 2 0,0-4-2 16,1 4 1-16,-4 2-1 0,1 1 1 0,2-4-1 15,0-5 1-15,-2 3-1 0,2 3 1 0,3-4-1 16,0-2 1-16,-3 0-1 0,1 0 0 0,-1 0 0 0,3 0 1 16,0 0-1-16,0 0 0 0,0 0 0 0,0 0 1 15,0 0-1-15,0 0 0 0,0 0 0 0,5-8 0 16,9-6 0-16,8-5 0 0,3-4 0 0,13-21 0 16,3-6 0-16,-8 5 0 0,-6 3 0 0</inkml:trace>
  <inkml:trace contextRef="#ctx0" brushRef="#br0" timeOffset="1631.29">26387 17786 703 0,'0'0'0'15,"0"0"0"-15,0 0 0 0,0 0 7 0,0 0 0 16,0 0-1-16,0 0 1 0,0 0-2 0,0 0-1 0,0 0 1 16,0 0 0-16,0 0 9 0,0 0-1 0,17 27 1 15,-15-21-1-15,-2-3-5 0,0 0 0 16,-2 2 0-16,2 1 1 0,2-1 1 0,4-5 0 0,-3 3 0 16</inkml:trace>
  <inkml:trace contextRef="#ctx0" brushRef="#br0" timeOffset="1836.47">26538 17733 677 0,'0'0'0'0,"0"0"0"15,0 0 0-15,0 0 4 0,0 0 0 0,0 0 0 0,0 0 0 16,0 0-2-16,0 0 2 0,-17 28-1 0,15-17 0 15,-1-6 5-15,0 1 1 0,0-3 0 0,-2 8 0 16,-3 5-3-16,-3 7-1 0,0-7 1 0,0 9 1 0,-6 3-1 16,4-14 1-16,5 3 0 0</inkml:trace>
  <inkml:trace contextRef="#ctx0" brushRef="#br0" timeOffset="2088.31">26352 18092 653 0,'0'0'0'0,"0"0"0"16,0 0 0-16,0 0 2 0,0 0 1 0,0 0-1 16,0 0 2-16,0 0-2 0,27 19 0 0,-24-10 1 15,2 5-1-15,1 8 5 0,-4-5 0 0,4-3 0 16,-1-3 1-16,1-8-4 0,-3 2 2 0,-1 1-1 15,1-4 0-15,-3 4 2 0,0 0 1 0,0-1 0 16,3-5-1-16,2 3-2 0,-5-3 1 0,0 0-1 16,0-3 1-16,0 3-3 0,0 0 2 0</inkml:trace>
  <inkml:trace contextRef="#ctx0" brushRef="#br0" timeOffset="2631.74">26376 18028 564 0,'0'0'0'0,"0"0"0"0,0 0 0 0,0 0 3 15,0 0 2-15,33-25-2 0,-22 14 2 0,0-3-3 16,5 0 1-16,1-3 1 0,2 3-1 0,3 0 5 0,-3 0 0 15,-3 3 0-15,6-11-1 0,0 8-2 16,-11 6 1-16,6 2-1 0,-6 3 1 0,0-2-2 0,-3-1 2 16,0 6-2-16,-3 0 2 0,1 0-3 0,-3 0 2 15,-1 0-2-15,1 0 2 0,0 0-3 0,-3 0 0 16,0 0 0-16,0 0 1 0,0 0-2 0,0 0 1 0,0 0 0 16,0 0 1-16,0 0-2 0,0 0 1 0,0 0-1 15,0 0 1-15,0 0-1 0,0 0 0 0,0 0 1 16,0 0 0-16,0 0-1 0,0 0 0 0,0 0 0 15,0 0 1-15,0 0 0 0,0 0-1 0,0 0 0 16,0 6 0-16,0-1 0 0,0-2 0 0,0 0 0 16,3 0 0-16,2-1-1 0,1 1 2 0,-4-3-1 15,1 0 0-15,0 0-1 0,-1 0 1 0,1 0 0 16,-3 0 0-16,0 0-1 0,0 0 1 0,0 0 0 0,0 0 1 16,0 0-1-16,0 0 0 0,0 0 0 0,0 0 0 15,0 0-1-15,0 0 1 0,0 0 0 0,0 3 0 16,0 3 1-16,0 2-1 0,0 0 0 0,0 1 0 15,-3 2 0-15,3 0 0 0,0-3 0 0,-2 3 0 16,-4 9 0-16,1-1 2 0,2-2-1 0,-5 8 0 16,-6 6-1-16,3-9 2 0,8-8-2 0,1 0 1 15,-1 0 0-15,-2-3 0 0,-1-3 1 0,3 1-1 16,1-1-1-16,-4-2 1 0,1-4 1 0,5 4-1 0,-6 5 0 16,6-5 0-16,-5-1 1 0</inkml:trace>
  <inkml:trace contextRef="#ctx0" brushRef="#br0" timeOffset="2970.76">26488 17994 653 0,'0'0'0'0,"0"0"0"16,0 0 0-16,0 0 6 0,0 0 1 0,0 0 0 0,0 0 0 16,0 0-3-16,0 0 1 0,0 0-1 0,17 34 2 15,-17-23 4-15,0-3 0 0,0 1 0 0,0-1 1 16,0 3-4-16,0 0 0 0,0 1-1 0,0-4 2 15,0 6 0-15,0 0 1 0,0-6 0 0,-6 0 0 16,4-2-3-16,2 0-1 0,0-1 1 0,-3-2 1 16,3 0-3-16,0-1 2 0,0-2-1 0</inkml:trace>
  <inkml:trace contextRef="#ctx0" brushRef="#br0" timeOffset="3168.36">26453 18098 690 0,'0'0'0'16,"0"0"0"-16,0 0 0 0,0-6 4 0,0 6 1 16,3 0-1-16,2 0 2 0,1 0-3 0,-4 0 0 15,1 0 1-15,0 0 0 0,0 0 4 0,-1 0 1 0,1 0 0 16,0 0 0-16,-1-6-3 0,1 6-1 0</inkml:trace>
  <inkml:trace contextRef="#ctx0" brushRef="#br0" timeOffset="3456.37">26584 17975 476 0,'0'0'0'0,"0"0"0"16,0 0 0-16,6 0 5 0,-1 0 1 0,-5 3-2 15,-5 2 2-15,5 1-3 0,0-6 1 0,0 0 0 0,-6 3 0 16,6 5 5-16,-5 3 1 0,5 0-1 0,-6 6 1 15,-5 0-4-15,0 2 1 0,0 4-2 0,1-4 2 16,-7 6 2-16,3 0 0 0,3-8 0 0,1 0 0 16,-1 2-3-16,2-8-1 0,1 3 1 0,0 0 1 15,2-3-1-15,6-5 1 0,0-3 0 0,-2 2 0 16,2 1-3-16,0-1 1 0,0-5-1 0,0 6 2 0,0-6 2 16,0 0 1-16,0 0-1 0,0-6 1 0,0 6-3 15,0-5 0-15,0 5-1 0,5-6 2 0,6-2-6 16,0-3 1-16,0-3 1 0,14-17-1 0,5-2-1 15,0 2 1-15,-8 9-1 0,-6 5 2 0,1 6 1 0,-6 3 1 16,-3 2-1-16,-3 6 1 0,-2 0-2 16,0 0 0-16</inkml:trace>
  <inkml:trace contextRef="#ctx0" brushRef="#br0" timeOffset="3756.27">26431 18429 815 0,'0'0'0'0,"0"0"0"16,0 0 0-16,0 0 8 0,0 0 1 0,0 0 0 0,0 0 0 15,14 28-3-15,-14-20-1 0,0-2 1 0,2 5 1 16,4 0 17-16,-3 0 1 0,-3 0 0 0,0-2 1 16,0-4-14-16,0-2 0 0,0 3 1 0,0 2 0 15,0-8 11-15,0 5-1 0,0-5 1 0,0 0-1 16,0 6-11-16,0-3 0 0,0 0 0 0,0-1 1 0,0-2-2 16,0 0 0-16</inkml:trace>
  <inkml:trace contextRef="#ctx0" brushRef="#br0" timeOffset="4282.53">26406 18423 653 0,'0'0'0'16,"0"0"0"-16,6-5 0 0,5-6 21 0,-3 2 0 0,3 4 1 15,0-1 0-15,0-2-11 0,0-1 0 16,0 4 1-16,2-6-1 0,1-3 8 0,-3 5 1 0,-3 4 0 16,6-3 1-16,2-1-11 0,-5 4 1 0,0 2 0 15,0-3 0-15,0 1-2 0,0 5 1 0,-5-6-1 16,2 6 2-16,-3 0-6 0,-2 0 2 0,2 0 0 16,1-8-1-16,-3 5-2 0,-1 3 0 0,4 0 0 15,-1-3 0-15,-2 3-2 0,-3 0 2 0,0 0-1 16,0 0 0-16,0 0 1 0,0 0-1 0,0 0 0 0,0 0 1 15,0 0-2-15,0 0 1 0,0 0 0 0,0 0 0 16,0 0-1-16,0 0 1 0,0 0-1 0,3 3 0 16,2 3-1-16,1-1 1 0,-3 1 1 0,-1-6-1 15,1 5-1-15,0-5 1 0,-1 0-1 0,-2 0 2 16,0 0-2-16,0 0 0 0,0 0 0 0,0 0 1 16,0 0 0-16,0 0 1 0,0 0-1 0,0 0 0 15,0 0-1-15,0 0 2 0,0 0-1 0,0 0 0 0,0 0-1 16,0 0 1-16,0 0 0 0,0 0 0 0,0 0-1 15,0 0 0-15,0 0 0 0,0 6 1 0,0-1 1 16,0 7 0-16,3-1 0 0,0 0 1 0,0 3-2 16,-1-9 0-16,1 4 0 0,0-1 2 0,-3 0 0 15,0 1 2-15,0-1 0 0,0 0-1 0,0 1-1 0,0 2 0 16,0-6-1-16,0 4 2 0,0-1 3 0,0 1 1 16,0-1 0-16,-3 0 0 0,0-2-4 0,1-1 1 15,2 1 0-15,-3-3 0 0,0 5 4 0,0 0 0 16,1-2 1-16</inkml:trace>
  <inkml:trace contextRef="#ctx0" brushRef="#br0" timeOffset="4509.17">26434 18504 539 0,'0'0'0'0,"0"0"0"0,0 0 0 15,0 0 29-15,0 0 1 0,33-11-1 0,-22 5 0 16,-3 1-16-16,0-1 1 0,3 1-1 0,8-6 1 0,3-1 21 16,-11 4 1-16,5 2-2 0</inkml:trace>
  <inkml:trace contextRef="#ctx0" brushRef="#br0" timeOffset="4706.42">26519 18593 614 0,'0'0'0'16,"0"0"0"-16,0 0 0 0,0 0 3 0,0 0-1 15,32-19 0-15,-15 8 2 0,5-1-3 0,0-7 1 0,-6 5 0 16,3-3 0-16,3 3 2 0,-3 3 0 0</inkml:trace>
  <inkml:trace contextRef="#ctx0" brushRef="#br0" timeOffset="5207.58">26904 17749 515 0,'0'0'0'0,"0"0"0"16,0 0 0-16,0 0 2 0,0 0 0 0,0 0 0 15,0 0 2-15,0 0-2 0,22 31 0 0,-19-28 0 16,0 2 1-16,2 4 2 0,1-1 1 0,-3-5-1 0,2 0 2 15,0-1-3-15,-2 1 0 0,0 0 1 16,0 0-1-16,-1 5-4 0,1-2 1 0</inkml:trace>
  <inkml:trace contextRef="#ctx0" brushRef="#br0" timeOffset="5535.73">27085 17660 426 0,'0'0'0'0,"0"0"0"0,0 0 0 0,0 0 4 16,0 0 2-16,0 0 0 0,0 0-1 0,0 0-1 16,0 28 0-16,-3-25-1 0,1 2 2 0,-1 7 8 0,0-7 2 15,0 1-2-15,-2 5 2 0,-3 6-7 16,-3 2 1-16,0-2 0 0,-3 2 0 0,-2 9 14 16,-1-8 1-16,1-4 0 0,-6 1-1 0,8 0-12 0,3-6 2 15,0 3-1-15,0 3 0 0,1-1-2 0,-1-5 2 16,11-5-1-16,-6-6 0 0,1 3-4 0,-1 0 1 15,6-1-2-15,0-2 2 0,0 0 6 0,0 0-1 0,0 0 1 16,0 0-1-16,0 0-5 0,0 0 0 0,0 0 0 16,11-5 1-16,6-4-7 0,-1-2 1 0,6 3 0 15,5-12 0-15,3 1-1 0,-2 2 0 0,-9-2 1 16,3 10-1-16,-6 1 4 0,-5 0-1 0,-3-1 1 16,3 4-1-16,0-1-1 0,-5 6 0 0,-6 0 1 15,5-8-1-15,-5 5 9 0,6 0 0 0,-6 0 0 16,0 3 1-16,5 0-6 0,1 0 0 0</inkml:trace>
  <inkml:trace contextRef="#ctx0" brushRef="#br0" timeOffset="5798.26">27050 17877 627 0,'0'0'0'0,"0"0"0"0,0 0 0 16,0 3 26-16,0 3 1 0,0 2-2 0,0-8 2 15,-3 6-14-15,0-6 0 0,3 5-1 0,3-5 2 0,0 3 33 16,-3 0 0-16,-3 0 0 0,0 2 0 16,-2 9-31-16,-1 3 1 0,1 2 0 0,-6 4 0 0,-3 7 13 0,-2-2 1 15,2-6 1-15,-3 4-1 0,7-7-17 16,4 0 0-16,1 1 0 0,-6-3 0 0,8-1-4 0,3-4 2 16,0-1-2-16,-3-3 1 0,0-2-4 0,1-1-1 15,2-5 1-15,0 3 1 0,0-3-2 0,0 0-1 16,0 0 1-16,0 0 1 0,0 0-4 0,0 0 1 15</inkml:trace>
  <inkml:trace contextRef="#ctx0" brushRef="#br0" timeOffset="5975.2">27041 18014 1030 0,'0'0'0'0,"0"0"0"16,0 0 0-16,0 0 5 0,0 0 2 15,0 0-1-15,30-6 0 0,-24 6-1 0,-3 0-1 0,-1 0 1 0,4 0-1 16,-1 0 9-16,-2 0-1 0,0 0 0 16,-3 0 1-16,0 0-5 0,0 0-1 0,0 0 1 0</inkml:trace>
  <inkml:trace contextRef="#ctx0" brushRef="#br0" timeOffset="6200.1">26861 18309 803 0,'0'0'0'0,"0"0"0"0,0 0 0 0,11 28 8 0,-11-17 1 16,5-5-1-16,1 5 1 0,-6-3-4 15,5 3 1-15,-5-5-1 0,6 5 2 0,4 0 10 0,-4 0 1 16,-1-5 0-16,-2 2 0 0,0-2-8 0,0-3 0 15,-1 2 0-15,-2 1 0 0,0-3 8 0,0-1 1 16,0-2-1-16,0 0 1 0,0 0-9 0,0 0 1 0,0 0-1 16</inkml:trace>
  <inkml:trace contextRef="#ctx0" brushRef="#br0" timeOffset="6729.52">26877 18315 690 0,'0'0'0'0,"0"0"0"0,0-3 0 16,11-3 20-16,0 1 1 0,-6-1 0 0,12-5 1 16,2-3-11-16,0-3 0 0,0 1 0 0,9-1 1 15,-4-2 17-15,-4 2 0 0,-1 0 0 0,3-2 0 16,-3 5-15-16,-8 3-1 0,5-1 1 0,6 4-1 0,0-3 19 15,-11 5-1-15,-3 6 1 0,3-8-1 16,-3 2-18-16,-2 1 2 0,-1-1-2 0,6 4 2 0,0 2-3 16,-5 0 1-16,-4-3-1 0,4-3 0 0,-1 3-4 15,-2 3 0-15,2 0 0 0,1-2 0 0,-3 2-1 0,-3 2-1 16,0 4 1-16,2-3 0 0,4-3-3 16,-3 0 1-16,-1 0-1 0,1 0 2 0,-3 0-3 0,0 0 2 15,0 0-1-15,0 0 1 0,0 0-3 0,0 0 1 16,0 0 1-16,0 3-1 0,0 2-1 0,0 1 1 15,0-4-1-15,0 1 1 0,0 0-1 0,0 0 1 16,0-3-1-16,0 0 0 0,0 0 1 0,0 0 1 0,0 0-1 16,0 0 1-16,0 0-2 0,0 0 1 0,0 0-1 15,0 0 2-15,0 0 1 0,0 0 1 0,0 0 0 16,0 0-1-16,0 0-1 0,0 0 0 0,0 0 1 16,0 0-1-16,0 0 3 0,0 0 0 0,0 0-1 15,0 11 1-15,-3 8-2 0,1 12-1 0,-1 0 0 16,-3-1 2-16,1 7 1 0,-1-10 1 0,1-4 0 15,-1-9-1-15,1-3-2 0,0-3 1 0,2 3-1 16,0 3 1-16,0-3-1 0,1-5 1 0,-4 2 0 16,3 1-1-16,1-1-1 0,-4-2 0 0,1-4 1 15,-1 7-1-15,1 2 2 0,-1 0-1 0</inkml:trace>
  <inkml:trace contextRef="#ctx0" brushRef="#br0" timeOffset="6955.7">26989 18279 778 0,'0'0'0'0,"0"0"0"0,0 0 0 0,0 0 33 0,0 0 1 15,0 0-1-15,0 0 1 16,0 0-20-16,22 30 1 0,-19-24 0 0,-3-1-1 0,3 1 16 0,2-3 1 15,-2-1-1-15,-3 4 0 0,0 0-16 0,0-1-1 16,0-5 1-16,0 6 0 0,3-6-4 0,2 5 2 0</inkml:trace>
  <inkml:trace contextRef="#ctx0" brushRef="#br0" timeOffset="7340.09">27148 18184 665 0,'0'0'0'0,"0"0"0"16,0 0 0-16,0 0 10 0,0 0 0 0,0 0 0 16,0 0 1-16,0 0-4 0,6 25 0 0,-6-22 0 15,0 5-1-15,0 6 8 0,-6 0-1 0,6 0 1 16,-5 8-1-16,-6-2-5 0,5-1 0 0,-5-2 0 0,-2 8 1 16,-4 3 2-16,3-3 0 0,1-11 0 0,-6 2 2 15,2 1-6-15,3 0 0 0,1-6 0 0,-6-3 1 16,2 3-2-16,6-2 0 0,0 2 1 0,-11 8 0 15,1-10-3-15,10-1 1 0,-6 3-1 0,1 0 2 16,-6-5-3-16,5 0 2 0,6 2-2 0,-2-2 2 16,-1 5-3-16,0-9 1 0,1-2 1 0,-4 3-1 0,6 3-1 15,6-3 0-15,-1-3 1 0,-2 2 0 16,3 4-2-16,2-3 1 0,3-3 1 0,-3 0-1 0,1 0-1 0,-1 0 1 16,0 0-1-16,0 0 2 15,3 0-2-15,0 0 0 0,0 0 0 0,0-3 1 0,3 0 0 0,5 0 2 16,0 1-2-16,23-12 1 0,21-11 0 15,8-3-1-15,5 0 0 0,-4 0 0 0,-7 3 2 0,1-3 0 16,8 0 1-16,11 0-1 0,0 1 0 0,-6 4-1 16,3-5 0-16,3 1 1 0,-8 7 2 0,-11-2 2 0</inkml:trace>
  <inkml:trace contextRef="#ctx0" brushRef="#br0" timeOffset="7809.65">28158 18318 1281 0,'0'0'0'0,"0"0"0"16,0 0 0-16,0 0 20 0,0 0 2 15,0 0-1-15,0 0 0 0,0 0-10 0,0 0 1 0,0 0-1 16,25 30 0-16,-25-24 19 0,0-6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848" units="cm"/>
          <inkml:channel name="Y" type="integer" max="972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68.82886" units="1/cm"/>
          <inkml:channelProperty channel="Y" name="resolution" value="657.297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1T03:35:10.2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8852 15956 1206 0,'0'0'0'0,"0"0"0"15,0 0 0-15,0 0 29 0,0 0 1 16,0 0 1-16,0 0-1 0,0 0-17 0,0 0 1 0,0 0-1 15,0 0 2-15,0 0 86 0,0 0 0 0,0 0 0 16,0 0 0-16,-33 8-84 0,16 3 0 0,-5 0 154 16,-51 23-33-16,56-23-23 15,-16 25 0-15,22-25-17 16,-16 12 1-16,22-15-22 16,-23 9 2-16,23-12-19 15,-6 12 2-15,11-11-5 16,-6 10 0-16,6-13-9 15,0 8 0-15,6-5-7 16,10 10 2-16,-5-10-4 16,44 8 1-16,-39-14-7 0,42 8 2 15,-42-5-35 1,28 0 16-16,-33-3-1 0,-6 0 1 0,1 3 1 16,5 2-8-16,-6 1 0 0,1-6 0 0,5 0 10 15,-11 0-10-15,0 0 0 0,5 5 1 0,1 1-3 16,-6-1 1-16,0 1 0 0,0 0-1 0,0 8 1 0,0-1 1 15,0-4-1-15,0 8 1 0,-6-4-3 16,1 1-1-16,-1-2 1 0,1-1 1 0,-1 3-1 0,1-3 1 16,-6-6 0-16,5 4 1 0,-5-4-4 0,0-2 2 15,6 0-2-15,0 0 2 0,-9-1-2 0,3-2 2 0,3 0 0 16,-3-2-1-16,-3-1-1 0,3 0 0 0,3 3-1 16,0-3 2-16,-3-2 2 0,5-1-1 0,1 3 1 15,5 1 0-15,-6-7-3 0,1 4 1 0,5-1-1 16,-6-2 2-16,1-3-2 0,5 2 1 0,5 1-1 15,-5-1 1-15,0 1-2 0,0-3 1 0,0 5-1 16,6-8 0-16,-6 14-2750 0</inkml:trace>
  <inkml:trace contextRef="#ctx0" brushRef="#br0" timeOffset="332.5">8997 15875 1897 0,'0'0'0'15,"0"0"0"-15,0 0 0 0,0 0 73 0,0 0 1 16,30-6-1-16,-19 1 1 0,2 2-56 0,4-2 0 0,-6 2 0 16,0 0 0-16,0-5 23 0,0-1 1 0,0 1 0 15,5 0-1-15,0-4-25 0,1 1-1 0,-6 6 1 16,-6 2 1-16,1 0-17 0,-6 0 0 0,5 1 0 16,-5 2 0-16,0 0-1871 0</inkml:trace>
  <inkml:trace contextRef="#ctx0" brushRef="#br0" timeOffset="495.6">8988 16106 1583 0,'0'0'0'0,"0"0"62"16,0 0-1-16,0 31 48 16,14-20 0-16,-11-8-66 15,13 0 0-15,-10-6-38 16,18-11-1-16,-24 14-1519 15</inkml:trace>
  <inkml:trace contextRef="#ctx0" brushRef="#br0" timeOffset="785.17">9314 15894 1369 0,'0'0'0'0,"0"0"0"0,0 0 0 0,-11 31 9 0,6-17 0 15,2-3 0-15,-8 3 10 0,0 0-10 16,3-6 75-16,2 4 0 15,6-12-84-15,0 0 0 0,0 0 43 0,0 0-1 16,0 0 1-16,0 0 1 0,0 0-29 0,0 0 1 0,0 0 0 16,0 0 1-16,0 0 14 0,0 0 2 0,0 0-2 15,-98 122 1-15,-6 12-18 0,25-37 1 16,35-38-1-16,22-29 1 0,5-13 21 0,12-11 1 0,5-6-1 16,5 0 1-16,6 0-23 0,0-6 2 15,0-5-2-15,36-25 2 0,5-3 14 0,-6 3 2 0,-7 2-1 16,4 3 1-16,-10 1-19 0,-5 2 2 15,-6 3 59-15,54-45-28 16,-51 51 3-16,19-34 1 16,-33 45-20-16,-11 5 1 0,0 3-31 0,0 0 0 15,0 0-1989-15</inkml:trace>
  <inkml:trace contextRef="#ctx0" brushRef="#br0" timeOffset="1066.9">9101 15894 1683 0,'0'0'0'0,"0"0"0"0,0 0 0 0,5 39 17 0,-5-27 1 16,0 2 0-16,6 8 14 0,-1 11-17 16,6-2-15-16,11 83 28 0,-11-78 0 15,0-2 0-15,5 2 0 0,1-5-15 16,-6-4 1-16,-6 1-1 0,6 3 1 0,0-3 26 0,-5-3 1 15,-1-3-1-15,3 6 0 0,0-3-24 16,-8-3 0-16,0-2-1 0,0 5 1 0,0 0 12 0,0-14 0 16,3 3 0-16,-3 0 2 0,-3-6-17 0,3-2 0 15,3-6 1-15,3-6-1 0,-4 6 9 0,-2 0-1 16,0 0 0-16,0-5 2 0,0 5-1845 0</inkml:trace>
  <inkml:trace contextRef="#ctx0" brushRef="#br0" timeOffset="1407.77">9470 15817 1709 0,'0'0'0'0,"0"0"0"0,28-12 0 16,-12 7 51-16,-5-1 2 0,-3 3 0 0,9-2-1 15,2 2-35-15,-3 0 0 0,-2-2 0 0,2-4 1 16,-5 4 22-16,-5 2 2 0,5 3-2 0,-6-6 2 16,6 6-27-16,-5-5 1 0,-6 5 0 0,5 0 1 0,0 0 31 15,1 0 0-15,-6 0 0 0,0 0 2 16,0 11-33-16,-6-3 0 0,6 1-1 0,-10 10 1 0,-7 12 12 16,1 2 1-16,-1 1-1 0,-5 7 20 15,0-10-30-15,3 3 28 0,-30 74 2 16,33-72-49-16,-1-11 0 0,6-2 23 0,6-7 1 15,-1-7-1-15,1 2 2 0,-1-6-14 16,1-2 2-16,-1 3-1 0,6-1 0 0,0-5-2166 16</inkml:trace>
  <inkml:trace contextRef="#ctx0" brushRef="#br0" timeOffset="1566.25">9372 16329 1922 0,'0'6'0'0,"0"-1"0"15,0 1 0-15,0-4 38 0,5 4 1 0,1 2 1 16,-1 4-1-16,1-1-23 0,-1-3-1 0,-5-2 1 15,11-1 0-15,0 6 31 0,-6-2 1 0,1-1 0 0,-1 0 1 16,1-2-33-16,-1-3 1 0,1 0 0 16,-1 2 0-16,1-5 3 0,-6 0 1 0,5 0 1 15,-5 0-1-15,6 0-10 0,-6 0 0 0,5 0 1 0,-5 0-1 16,6 0-8-16,-6 0 1 0,0 0-1 0,0 0 0 16,0 0-1910-16</inkml:trace>
  <inkml:trace contextRef="#ctx0" brushRef="#br0" timeOffset="1936.64">9388 16231 1431 0,'0'0'0'0,"0"0"0"0,0 0 0 0,0 0 53 15,27-30 1-15,-16 13 65 16,66-58-107-16,-47 28-12 0,6 5 0 0,-3 6 69 16,-3 8 0-16,-8 11 1 0,-1-5 0 15,1 2-53-15,0 4 1 0,-5-4 0 0,5 9 0 0,-6 3 16 0,0 2 1 16,1 0-2-16,2-2 2 0,0 8-20 15,-5 0-1-15,-9 0 1 0,1 0 0 0,-3 0 12 0,-1 0 1 16,4 0 0-16,2 0 0 0,0 6-16 0,-2-1 1 16,-1-2 1-16,-5 5-1 0,6 4 9 0,-1 1 0 15,1-7 1-15,-6 11-1 0,5 5-11 0,-5-3 1 16,5-2-1-16,1 11 37 0,-1 14-12 0,1-6-36 16,-6-3 0-16,5-5 21 0,1-3 1 0,-1-8-1 15,-10 11 1-15,5 0-10 0,5-9-1 0,-5 1 0 16,0 8 0-16,-5-9 5 0,-1-2 1 0,6 0-2 15,-5 2 2-15,-6 1-8 0,0-9 1 0,11-3-1 16,-11 9 1-16,-5-1 4 0,5-4-1 0,2-4 1 16,-1 9-1-16,-4-6-5 0,0-8 0 0,0 2 0 15,-2 4 1-15,2 2 0 0,3-6 1 0,6 1-1 16,-6-3 1-16,-5 2-4 0,-1-5 0 0,1-5 1 0,5 5 0 16,11 0-2235-16</inkml:trace>
  <inkml:trace contextRef="#ctx0" brushRef="#br0" timeOffset="2179.23">9503 16092 1721 0,'0'0'0'0,"0"0"122"16,0 0 2-16,0 0-124 0,0 0 0 0,27 28 55 0,-21-11 0 16,-1-6 0-16,4 8 1 0,4 9-39 15,1 0 1-15,-3-6-2 0,-6 9 2 0,1-6 14 16,-3-3 0-16,-1 1 1 0,1-9-1 0,0 0-18 15,-3-3 0-15,0 3 1 0,0-3 0 0,0-3 4 0,0 0 0 16,5-2 0-16,1 0 0 0,-1-4-9 0,-5 1 1 16,0 0-1-16,0 0 2 0,0-3-5 0,0 0 2 15,0 0-1-15,0-6 1 0,0 3-3 0,0 1-1 0,0-4 1 16,11-13 1-16,-11 19-1973 0</inkml:trace>
  <inkml:trace contextRef="#ctx0" brushRef="#br0" timeOffset="2428.42">9626 16092 1884 0,'0'0'0'16,"0"0"0"-16,0 0 55 0,0 0 0 15,0 0 68-15,28-14-111 16,-23 14-12-16,17 0 78 0,-17 0 0 16,6 6 1-16,17 11 8 0,-17-9-78 0,0 6 0 0,-6 11 2 15,1 3 31-15,-1-3 2 0,-5-3 0 0,0-5-1 16,0 2-27-16,-5-8 1 0,5 3-1 0,-6 0 1 15,1-3-2-15,5-5 1 0,-6-3 0 0,6 2-1 16,0 1-6-16,0 0 0 0,-5-6 0 0,5 5 1 16,-6-5-3-16,6 0 1 0,0 0 0 0,0 0 0 15,0 0-4-15,0 0 2 0,0 0-1 0,0 0 1 0,0 0-2159 16</inkml:trace>
  <inkml:trace contextRef="#ctx0" brushRef="#br0" timeOffset="2932.55">9643 16276 1683 0,'0'0'0'0,"0"0"0"0,0 0 0 0,0-6 56 0,5 6 1 15,1 0 0-15,-1 0 1 0,-5-5-42 0,6 5 2 16,-6-6-1-16,5 6 1 0,-5 0 51 0,5 0-1 0,-5-5 1 16,6 2 0-16,5 0-51 0,0 0 0 15,-6 1 0-15,6-4 0 0,0 3 26 0,-5 3-1 0,-1 0 1 16,1 0 1-16,-1 3-29 0,-5 3 1 15,6-4-2-15,-6 1 2 0,-6 0 2 0,6 0 0 0,0 2 0 16,-5 6 1-16,-1 3-10 0,-5 0 0 0,6-3 0 16,-6 3 1-16,-6-8 0 0,6 5 0 0,0-5 1 15,1-1 0-15,4-2-5 0,6 0 1 0,-5 0-2 16,-1-1 2-16,6 1 0 0,-5 0 1 0,5-3 0 0,0 0 0 16,0 0-3-16,0 0-1 0,0 0 1 15,0 0 1-15,0 0-2 0,0 0 1 0,0 0-1 16,0-3 2-16,5 0-3 0,1 3 0 0,-1 0 0 0,1-2 1 15,4-4-1-15,7 0 1 0,-6 4-1 0,0 2 1 16,0-6-2-16,-6 1 1 0,1-1-1 0,-1 12 2 16,1-6-2-16,-6 0 0 0,0 0 1 0,0 0 0 15,0 0-2-15,0 0 2 0,0 0-1 0,0 5 0 16,-6 1 2-16,6-4-1 0,0 4 1 0,-5 2 1 16,-1 6-3-16,1 3 0 0,-6-6 1 0,-6 3 0 15,1 6 2-15,5-1-1 0,0-2 1 0,-5-6 0 16,5 0-3-16,5-5 1 0,6-4 1 0,-5 1-1 0,-1 3 3 0,6-3 0 15,-5 2 0-15,5 1-1 0,5-1-1 16,1-5-1-16,-6 0 1 0,5 0 0 0,1 0 1 16,-1-5 1-16,1 5-2 0,16-20 2 15,21-10-2-15,7-7-1 0,-1 1 1 0,-11 0-1 0,-5 3 2 0,3-1 0 16,2-2 0-16,-5-9 1 0,-33 45-2337 0</inkml:trace>
  <inkml:trace contextRef="#ctx0" brushRef="#br0" timeOffset="3558.86">10072 15705 2198 0,'0'0'0'0,"0"0"0"0,0 0 0 16,0 0 50-16,0 0 2 0,0 0-2 16,30-5 2-16,-21 2-35 0,4 0 0 0,4 3 0 0,2-6 1 0,0 6 42 15,3 0 1-15,-6 0-1 0,-10 6 1 16,-1 0-44-16,-5-4 1 0,6 4 0 0,-6-1 0 0,0-2-9 16,0 0 1-16,0-3-1 0,-6 3 1 15,6 2-5-15,-5-2 2 0,5-3 0 16,0 6 0-16,-6-1-8 0,6 6 1 0,-5-11-2 0,-1 6 2 15,-5-6-1-15,6 3 1 0,5 0-1 0,-5 2 1 16,-1 1-8-16,-2-1 0 0,0 1 1 0,-6 8-1 0,-2 8 2 16,2-2 0-16,3-1 1 0,-8 14-1 0,2 6-9 15,6-13-1-15,6-4 0 0,-28 59-5 16,28-59 14-16,5 0 0 0,-11-2 1 0,5-4 1 0,6-4 2 16,6-4-1-16,-12-3 1 0,6-2 0 15,0 0-1-15,0-3 1 0,6 0 1 0,-1-3 2 0,-5 0 0 16,0 1 0-16,6-9 0 0,5-1 0 15,5-10 0-15,0-6 0 0,6-14 0 0,6 1 4 0,-6 7 2 16,-6 9-1-16,-11 8 1 0,4-2-3 0,2 8 2 0,-6 0-2 16,6 0 2-16,-6 5 8 0,1 0 2 0,-1-2-2 15,1 3 2-15,5-1-7 0,-11 3 1 0,0 3 0 16,5-3 0-16,1-2-6 0,-6 2 0 0,0 3 1 16,5 0 0-16,1-3-2 0,-1 3 2 0,-5 0-2 15,0 0 1-15,6 0-1 0,-1 0-1 16,-5 0 0-16,6 0 0 0,-1 0-1 0,1 0 1 0,-1 0 0 0,1 6 0 15,-1 2-1-15,0 1 0 0,-5-1 0 0,0 3 1 16,0-5-1-16,0-1 0 0,0-2 0 0,-5 5 2 16,0 3-2-16,-1-2 0 0,1-4 0 0,-1 1 0 15,6-6-2129-15</inkml:trace>
  <inkml:trace contextRef="#ctx0" brushRef="#br0" timeOffset="3686.29">10261 16170 1808 0,'0'3'0'0,"-5"8"0"0,-1 6 0 0,6-6 42 0,6 0 0 16,-6-3-1-16,0-2 2 0,-6 2-28 16,6 1 1-16,-5-4 0 0,5-5 1 0,0 0 32 0,0 0 0 15,0 0 1-15,0 0-1 0,0 0-32 0,0 0 0 16,0 0 0-16,0 0-1 0,0 0-1745 0</inkml:trace>
  <inkml:trace contextRef="#ctx0" brushRef="#br0" timeOffset="4209.7">10239 16259 1670 0,'0'0'0'0,"0"0"0"15,0 0 0-15,0 0 78 0,-5 0-1 0,-6 0 1 16,-6-5-1-16,12-1-59 0,10-2 0 0,6-3 0 16,0 0 0-16,0-1 52 0,6-4-1 0,-1-1 1 15,-5-2 0-15,0 2-52 0,5 0 0 16,-10 9 0-16,16-20 35 0,-17 22-18 0,6 6 0 15,-5-5 23-15,-6 5-36 0,-6 0-22 16,6 11 0-16,-5 3 22 0,-1 5 0 0,1 1 1 16,-17 22-1-16,-5-1-11 0,5-10 0 0,5 2 1 0,1-5 0 15,-1-5-2-15,12-7 0 0,-6 1 0 0,-5 0 2 16,5-3-6-16,11-3 1 0,0-3 0 0,-9 3 0 0,1-5-1 16,5-3 1-16,6-1 0 0,0-2-1 15,-3 0-1-15,0 0-1 0,3 0 1 0,5-2 1 16,0-1-1-16,3 0 1 0,-6 0-1 0,17-13 2 15,11-10-4-15,0-4 2 0,-6 2-1 0,-5-3 1 16,-5 15 1-16,-6-7 0 0,0 1 0 16,-9 5 1-16,4-2-3 0,-1 2 1 0,4 3-1 0,-4-5 1 0,0-1 1 0,-2 6 2 15,0 6 0-15,0-3 8 0,-1 0-8 16,1 8-8-16,0 3 0 0,0 3 9 0,-1-3 1 16,-2 0-1-16,0 2 1 0,0 4-5 0,0-3 2 15,3-3 0-15,3 8 0 0,-1 9 0 0,-2 2 1 16,0 1 0-16,2 13 1 0,6-2-3 15,-6 2-1-15,1-10 1 0,-6-12 0 0,-6-3 0 16,6-5 1-16,0 2 0 0,0 1 1 0,-5-3-4 16,5-3 2-16,0 0-2 0,0 0 2 0,0 0-3 0,0 0 1 0,0 0-1 15,0-3 1-15,0 0-1 0,0 0 0 0,5 1 0 16,6-15 1-16,0-8-3 0,0-11 1 16,-5 8 0-16,-1-11 1 0,-5 39-2380 0</inkml:trace>
  <inkml:trace contextRef="#ctx0" brushRef="#br0" timeOffset="4596.89">10521 15741 2110 0,'0'0'0'0,"0"0"0"0,0 0 0 16,0 0 46-16,0 0 1 0,0 0 1 0,0 0-1 15,0 0-32-15,0 0 2 0,0 0 0 0,0 0 0 16,0 0 44-16,0 0-1 0,0 0 1 0,0 0-1 16,0 0-43-16,0 0 1 0,0 0 0 0,0 0 0 0,0 0 38 15,28-5 0-15,-23 5 0 0,0 0 0 16,1 0-39-16,5 5 1 0,-6 1-1 0,1-1 1 0,-1 4 10 15,1 2 0-15,-1 3 0 0,1 11 0 16,-1-3-14-16,6 3-1 0,-11 3 1 0,6 3-1 16,5-3 12-16,-6-3 0 0,1 3-1 15,4 63 11-15,-4-54-26 0,-1-1 0 0,4 3 0 0,2-6 19 16,0-2 1-16,-3 0 0 0,-3-4 1 0,3-2-17 16,1-2 0-16,-1-1 1 0,-8 3-1 0,5 0 12 0,-5-5 1 15,6 2 0-15,-6 3 0 0,0-3-14 16,0-5 0-16,0 2 1 0,-6 9 0 0,1 0 9 0,-3-6 1 15,2-2-1-15,-5-1 18 0,0-2-24 16,0-6 32-16,-38 17-1 16,27-14 5-16,-71 25 1 15,55-33-3-15,-69-12 0 16,74-11-50-16,33 17-3014 16</inkml:trace>
  <inkml:trace contextRef="#ctx0" brushRef="#br0" timeOffset="5452.32">10798 15928 2500 0,'0'0'0'0,"0"0"61"16,0 0 2-16,32-3 0 0,-21 0 0 0,0-2-46 16,6-1 1-16,-1 1 0 0,6-4 0 0,8-2 69 0,3-6 1 15,-3 6-1-15,6-5 1 0,-9-1-71 16,0 3 1-16,1-3 0 0,-1 3 0 0,-5 0 17 0,-5 6 1 16,-1 2 0-16,-5 1 0 0,-3 5-21 15,0-6-1-15,-5 6 1 0,0 0 1 0,-3 6-1 0,0-1 2 16,0 1-1-16,-6 5 1 0,-5 11-8 15,0 4 1-15,0-7-1 0,-16 31 1 0,0-3 0 0,5-10 0 16,5 2 16-16,-21 72-19 16,27-77-7-16,-24 57 18 0,24-60 0 0,0-6-1 15,0 3 3-15,3-11-10 0,2-3 0 0,3 0 0 16,1-1 0-16,-1-1 9 0,0-7 0 0,3 1 0 16,3-3 0-16,0 5-9 0,-3 0 2 0,0-2-2 15,0-3 1-15,0-1 3 0,2 1 2 0,4 0-1 16,5 0 1-16,2-3-8 0,1-3 1 15,0 0 0-15,2-2 0 0,6-4 4 0,-5-2-1 16,4 3 0-16,7-3 1 16,-1-1-6-16,-5 4 0 0,0 3 1 0,-3 2 0 0,-2 0 2 0,-4-3 0 0,1 1 0 0,-3 2 2 15,-6 3-6-15,1 0 1 0,-1 0 0 0,-2 0 0 16,0 0-1-16,-1 0 1 0,1 0-3 0,-3 0-4 16,0 0 0-16,0 0 0 0,0 0 0 0,0 0 0 15,0 0-3064-15</inkml:trace>
  <inkml:trace contextRef="#ctx0" brushRef="#br0" timeOffset="5676.04">10896 16254 2500 0,'0'0'0'0,"0"0"0"0,0 0 156 0,0 0 0 15,41-3 24-15,58-22 1 16,-66 14-81-16,87-48 1 15,-84 40-101-15,73-68 17 0,-71 57 1 16,-5-4 0-16,0 12 0 0,-6 3-8 16,-5 2 0-16,-8 6 0 0,-3 5 0 0,-11 6-2625 0</inkml:trace>
  <inkml:trace contextRef="#ctx0" brushRef="#br0" timeOffset="5891.1">11509 15727 2588 0,'0'0'0'0,"0"0"0"0,0 0 0 16,39-5 72-16,-20 2 1 0,3 0 0 0,-1-5 0 15,1 0-55-15,6 2 0 0,-6-5 0 0,-6 5 0 16,0 1 57-16,-5-1 1 0,0 3 1 0,0 1-1 15,-5 2-58-15,-1-3 0 0,1 3 0 0,-1 0 0 16,-5 0-2514-16</inkml:trace>
  <inkml:trace contextRef="#ctx0" brushRef="#br0" timeOffset="6339.04">11654 15875 2236 0,'0'0'0'0,"0"6"0"0,-5 5 0 0,5 0 100 0,0-3 1 16,5 1-1-16,-5-1 1 0,0-3-84 0,-5 1-1 15,5 0 1-15,0-6 0 0,0 5 64 0,0-5 0 0,0 0-1 16,0 0 2-16,0 0-64 16,0 0 0-16,0 0 0 0,5-5 0 0,6-1 18 15,0 0 1-15,6-7 0 0,4-7 0 16,7-5-22-16,-6 0 1 0,-9 5-2 0,1 12 2 16,-3-3-7-16,-3 5 1 0,0-5 0 0,1 3 0 0,-1 2-4 0,-3 6 0 0,-2 0 1 15,3-2 0-15,-1 2-7 0,-2 0 1 0,0 0-1 16,-1 0 1-16,-2 0-1 0,0 0 0 0,0 0 0 15,-8 13 1-15,-3 18-2 0,0-3 1 0,-3 8 0 16,-16 6-1-16,0 2 1 16,-3 4-7-16,-71 105 2 0,58-106 5 15,-1-13 0-15,17-4-5 16,8-7 2-16,6-7-2 0,0 1 2 0,5-6 0 16,11-8-1-16,0 0 1 0,5-3 1 0,1 0-1 0,-1 0 2 15,0 0 0-15,12-6 0 0,16-5 0 0,0-6 0 16,-1-2 0-16,81-59 2 0,-75 53-1 15,60-103 0-15,-67 80 1 0,1 15 0 0,-4 5 0 16,-6 9-1-16,-6-4 1 0,1 9 0 0,-7 0 1 0,1 6-1 16,-11 3 1-16,0 5 0 0,-5 0 0 0,-1 5 0 15,6-5-1-15,-5 0 0 0,0 3 1 16,-6 5 0-16,0 1 0 0,5-7 1 0,-10 4 0 16,16-6-2521-16</inkml:trace>
  <inkml:trace contextRef="#ctx0" brushRef="#br0" timeOffset="6530.03">11731 15783 2048 0,'0'0'0'16,"0"0"0"-16,0 0 0 0,0 0 49 0,0 0 0 0,0 0 1 16,0 0-1-16,0 0-32 0,11 34 0 0,-11-29 0 15,5 6-1-15,1 12 46 0,5 2 1 0,-6 2 0 16,-2 32 21-16,5 8-62 16,0-3-22-16,22 114 86 0,-16-119-1 0,-3-7 0 15,-3 7 0-15,3-1-68 0,3-7 1 0,-9 4 0 16,1 1 84-16,5-14-17 15,0-3 18-15,22 67 0 16,-22-84-103-16,-11-22-2545 16</inkml:trace>
  <inkml:trace contextRef="#ctx0" brushRef="#br0" timeOffset="7101.17">12139 15677 2211 0,'0'0'0'0,"0"0"0"15,0 0 0-15,0 0 110 0,0 0 0 0,30-11 0 0,-3 6 1 16,1-7-95-16,4-2 0 0,7-2-1 0,-1-7 2 16,-2-2 82-16,-4 3 0 0,1 0 0 0,-5 0 0 15,-6 8-82-15,-6 3 0 0,0-3 0 0,6 5 0 16,-11 4 31-16,0 5 1 0,-5 2 1 0,-1 7-1 15,-5-4-32-15,0-2 0 0,0 6 0 0,0 13 0 16,-11 8 7-16,0 1 2 0,-5 0 0 0,-6 10 0 16,-5-4-14-16,5-4 0 0,0-2 1 15,3-1 0-15,-3-2 2 0,-3 0-1 0,-2-6 1 16,2 9-1-16,-2-6-5 0,10 0 0 16,-5-5 0-16,-5 2 0 0,5-8 3 0,11-3-1 0,0 0 18 15,-22 6-21-15,25-14 9 0,3-1 1 16,5-2-2857-16</inkml:trace>
  <inkml:trace contextRef="#ctx0" brushRef="#br0" timeOffset="7274.6">12076 16131 2475 0,'2'6'0'16,"4"-1"106"-16,8 32-1 15,-6-15-105-15,27 47 85 0,-18-46 1 0,-1-7-1 16,1 4 0-16,-6-1-68 0,0-5 1 16,0 0 0-16,-1 3 0 0,-4-6 14 0,5-5 1 0,-6-6 0 15,1 5-1-15,-1 1-18 0,1-3 0 0,-1-1 1 16,6 1-1-16,-5-3-1 0,-6-3 0 0,5 1 1 15,1-4-1-15,-1 3-5 16,-5 1 0-16,-5-1 0 0,5-8 1 0,0 11-2538 0</inkml:trace>
  <inkml:trace contextRef="#ctx0" brushRef="#br0" timeOffset="7656.18">12180 16020 1834 0,'0'0'0'0,"0"0"0"0,0 0 0 16,49-39 97-16,-16 17 0 0,-6 2 0 0,6-5 1 15,-8 0-82-15,2 5 1 0,0 1 0 0,6-1 1 16,-5 1 46-16,5 2 1 0,-6 1 0 0,6-4 0 16,0 3-47-16,-9 3 0 0,4 3 0 0,2 3 0 15,-6 0 15-15,-2 2-1 0,0 0 1 0,0 6 0 16,0 6-19-16,-6-3 0 0,-10-3 1 16,10 5 0-16,-5-2 8 0,0 0 2 0,-5 0 0 0,-1-1-1 15,6 1-13-15,-6 0 2 0,-5 3-1 0,6 5 0 0,-1 0 11 16,1-6 0-16,-6 1 1 0,5 2 0 0,1 4-13 0,2-1 1 15,-5-3 1-15,2 6-1 16,1 3 7-16,-4-1 1 0,1-2-1 0,0 3 1 16,2 0-9-16,1-6 0 0,-3 0 0 15,-1 8 0-15,1-2 6 0,-3 5 1 0,-3-5 26 0,-5 33-34 16,5-27 26-16,-8 46 1 16,6-49-4-16,-11 47 2 15,7-51-35-15,-13 34 15 16,17-36-1-16,-6 0 1 0,-5 9 0 15,-6-7-6-15,11-2 0 0,0-5 0 0,-6 2 0 16,-4 3-4-16,4-3 2 0,6-3-2 0,0 0 2 16,-5-2-2-16,2-3-1 0,-2 0 1 0,-6 2-1 0,-3 1-3 0,6-6 0 0,8-6 1 15,-5-2 0-15,16 8-2698 0</inkml:trace>
  <inkml:trace contextRef="#ctx0" brushRef="#br0" timeOffset="7962.65">12341 15900 1507 0,'0'0'0'0,"0"0"0"0,0 0 0 0,0 0 33 16,8 33 2-16,-2-21 0 0,-3-7 0 0,-1 4-21 15,1 2 1-15,0-3 66 0,8 37-31 16,-6-23 68-16,17 70 1 15,-16-70-4-15,10 45 1 16,-8-53-116-16,-8 5 97 0,0 4 0 16,6-12-97-16,-1 5 0 0,1-2 41 0,-6-2-1 15,5-7 0-15,-5 1 2 0,0-6-26 0,0 2-1 16,0 1 1-16,6 3 1 0,-1-1 3 0,-5-5 0 0,0-2 0 16,0-1 2-16,0 3-12 0,0 0 1 0,0 0 0 15,0-6 1-15,0 6-2128 0</inkml:trace>
  <inkml:trace contextRef="#ctx0" brushRef="#br0" timeOffset="8318.67">12582 15817 1758 0,'0'0'0'0,"0"0"0"0,0 0 0 16,0 0 72-16,0 0 1 0,0 0 0 0,0 0 0 15,0 0-55-15,0 0 0 0,0 0-1 0,0 0 1 16,0 0 63-16,0 0 0 0,0 0 0 0,0 0 1 16,0 0-64-16,0 0 0 0,0 0 0 0,0 0 0 0,0 0 31 15,0 0 1-15,0 0 63 16,0 0-101-16,0 0 59 16,0 0-1-16,0 0-8 15,0 0 1-15,0 0-1 16,0 0 1-16,0 0-63 0,0 0 0 0,0 0 28 15,0 0 1-15,0 0 0 0,0 147 0 0,11-10-15 16,-5-37-1-16,-1-42 1 16,-5-27-1-16,0-14 4 0,0-9 0 0,0 0-1 0,-5-13 2 15,-1 2-9-15,6 0 2 0,0 3-1 0,-5-3 0 16,5 3-2568-16</inkml:trace>
  <inkml:trace contextRef="#ctx0" brushRef="#br0" timeOffset="8568.34">12429 16084 1796 0,'0'0'0'16,"0"0"198"-16,0 0-1 0,0 0-100 16,27-6 0-16,-21 1-25 15,27-6 1-15,-28 5-73 0,22-11 0 16,6-2 19-16,-5 2 1 0,-12 0-1 0,0 15 2 15,-7-1-11-15,-4 0 1 0,-5 3 0 0,0 0 0 16,0 0-5-16,0 0 0 0,-3 0 9 16,-5 14-10-16,8-14-2018 15</inkml:trace>
  <inkml:trace contextRef="#ctx0" brushRef="#br0" timeOffset="8739.34">12473 16223 1784 0,'0'0'0'0,"0"0"86"0,0 0 1 0,0 0 57 0,43-11 1 16,-26 0-58-16,54-39-1 15,-57 41-41-15,10-10 1 16,-21 16-20-16,0 0-1 16,-6 3-11-16,-5 0-1 15,8 0-13-15,-3 6 0 0,3-6-1942 16</inkml:trace>
  <inkml:trace contextRef="#ctx0" brushRef="#br0" timeOffset="8907.45">12399 16446 1847 0,'0'0'0'0,"0"0"0"16,0 0 0-16,0 0 21 0,30 0 1 0,-19-3 1 16,5-2-1-16,6-1-10 0,0-2-1 0,0-3 0 15,11-3 1-15,0-11 24 0,-1 5 0 0,1 6 0 0,0-3 1 16,-3 1-22-16,-8-1 0 0,-5 3 0 15,43-14 17-15,-44 20-15 0,1 2 0 0,-1-2 0 16,-16 8-1708-16</inkml:trace>
  <inkml:trace contextRef="#ctx0" brushRef="#br0" timeOffset="11317.37">14202 15727 1808 0,'0'0'0'0,"0"0"0"0,0 0 0 15,0 0 23-15,0 0 0 0,0 0 0 0,0 0 0 16,28 9-11-16,-23-4 0 0,-5 1-1 0,6-1 2 0,5 12 42 16,0 3 1-16,-6 2-1 0,6 23 1 15,5 10-39-15,-7-7 1 0,-4-9 102 16,6 80-35-16,-3-77-85 0,-5-6 0 15,0-5 53-15,-1-12 1 16,4 6-1-16,-6-11 1 0,3-2-37 0,-1-7 1 16,-2 1-1-16,0-4 1 0,0 1 12 0,0 0 0 0,0-3 1 0,0 0 0 0,0 0-17 15,0 0-1-15,0 0 1 0,3-8 0 0,-3 8-2168 16</inkml:trace>
  <inkml:trace contextRef="#ctx0" brushRef="#br0" timeOffset="11666.65">14295 15727 1796 0,'0'0'0'0,"0"0"0"0,0 0 0 0,0 0 126 0,0 0 0 0,28-11-1 15,-15 6 2-15,7-4-114 0,2 1 2 0,-3 2 0 16,3-5-1-16,-1 0 49 0,-4 6 0 0,-1 2 0 15,1 3 0-15,-6 3-45 0,0-1 0 0,-6 1-1 16,1-3 1-16,-1 0 16 0,-5 0 1 0,6 0-1 16,-6 11 0-16,5 0-19 0,-5-2 0 0,5-1-1 15,-5 12 1-15,6 7 6 0,-6-4 1 0,5-1 0 16,1 3 0-16,-1 3-11 0,-5-3 1 0,6 0-1 16,-6 8 1-16,5-5 3 0,1-3 1 15,-3-2 23-15,-3 63-30 0,2-61 30 16,6 36 0-16,-2-47-39 0,-3 3 52 15,-1-3 0-15,1-9-52 0,-3 1 0 16,0-3 26-16,0 0 1 0,0-1 0 0,0 1 18 16,0-3-26-16,0 0-19 0,-3 0 0 15,1 0 18-15,-1 0 1 0,3 0-1 0,0-3 1 0,0 3-2636 0</inkml:trace>
  <inkml:trace contextRef="#ctx0" brushRef="#br0" timeOffset="11894.52">14295 16037 2173 0,'0'0'0'0,"0"0"0"0,0 0 85 0,0 0 2 0,25-14-1 15,-14 11 1-15,0-3-70 0,-3 1 0 0,3-6 1 16,8-9 0-16,9 1 47 0,-1 5 1 0,-5-9-1 16,-6 4 0-16,6 2-47 0,-11 0 0 0,0 9 0 15,0 3 0-15,-11 5 4 0,6 0 2 0,-6 0-1 16,0 0 1-16,0 0-13 0,-6 0 1 0,6 0 1 15,-5 13-1-15,5-13-2309 0</inkml:trace>
  <inkml:trace contextRef="#ctx0" brushRef="#br0" timeOffset="12041.94">14375 16340 2060 0,'0'0'0'0,"0"0"0"0,0 0 0 16,0 0 55-16,0 0 0 0,0 0 0 0,38-11 1 15,-27 0-39-15,5 2 1 0,-5 1-1 0,11-11 124 16,6-4-18-16,-6 1-74 15,21-53-1 1,-29 50-48-16,24-62 1 0,-18 57 0 0,-1-4 0 16,-3 9 0-16,-16 25-2025 0</inkml:trace>
  <inkml:trace contextRef="#ctx0" brushRef="#br0" timeOffset="12246.51">14706 15752 1808 0,'0'0'0'0,"0"0"0"0,0 0 0 0,0 0 14 0,22 34-1 0,-17-20 1 16,-5-3-1-16,0 0-5 0,0-8 1 0,0 2-1 15,0 1 1-15,6 2 36 0,-1 1 0 0,-5-4 0 16,0 1 0-16,0-1-30 0,0-5 2 0,0 6-1 0,0 0 1 16,0-1 16-16,0-5 1 0,0 0 0 15,0 0 0-15,0-5-19 0,0 5 0 16,0 0-1-16,0 0 1 0,0 0-1767 0</inkml:trace>
  <inkml:trace contextRef="#ctx0" brushRef="#br0" timeOffset="12465.79">14744 15705 1884 0,'0'0'0'0,"0"0"0"0,0 0 0 0,33-11 47 0,-16 5 0 0,-7 1 0 0,12-6 0 15,11 0-30-15,6 2 0 0,-7-2 0 0,-4 0 0 16,-4 5 46-16,-2 1 1 0,0 5 0 0,-5-6 2 15,-6 12-49-15,-1-6 1 0,1 0 0 0,-5 5 0 0,-1 1 8 16,1 2 0-16,-6-2 0 0,-6 8 0 16,1 0-14-16,-1 2 0 0,-10-2 1 15,-17 20 0-15,-5 2-4 0,-3-3 1 0,0 4-1 16,0 2 1-16,2 2-4 0,1-2 1 0,5 3-1 16,-79 103 1-16,76-103-7 0,4-6 0 15,-4 3 1-15,36-39-2017 0</inkml:trace>
  <inkml:trace contextRef="#ctx0" brushRef="#br0" timeOffset="12617.03">14430 16385 1947 0,'0'-3'0'0,"0"0"0"0,0 3 0 0,5-5 29 0,11-7 0 15,6-2 0-15,11-11 1 0,11-16-16 0,2-1-1 16,-4 3 1-16,92-95 53 0,-85 87-13 16,8-3 0-16,4 8 1 0,-1 8-38 0,-16 9 1 15,-1 0 0-15,1 9-1 0,-16-1 7 16,-4 0 0-16,-2 3-1 0,-3 6 1 0,-5 0-13 0,-3 2 1 0,0-5 1 16,-6 5-1-16,-5 6 0 0,0 0 2 0,0 0-1 15,0 0 1-15,0 0-1966 0</inkml:trace>
  <inkml:trace contextRef="#ctx0" brushRef="#br0" timeOffset="12926.58">14728 14995 1960 0,'0'0'0'0,"0"0"0"0,0 0 0 0,0 0 58 16,0 0 2-16,0 0-2 0,0 0 2 16,0 0-44-16,0 0 2 0,27 3 0 0,-16 5 0 0,6 6 54 15,-6 3 1-15,5-6-1 0,-5 19 1 16,5 9-55-16,1 9 0 0,-9 5 0 0,-5 11 0 0,-1 0 36 0,1 0-1 16,0 6 1-16,0-6 0 0,-1-6-37 15,-2-5 1-15,0-3-1 0,-5 9 1 0,2 5 9 0,3-3 0 16,0-5 0-16,-11 150 10 15,11-145-28-15,0-8-1 0,-5 0 1 0,-6-3 14 0,5-8 0 16,1 0 0-16,-1 2 0 0,-5-8-11 0,6-5 0 16,-6 2 0-16,11-8 1 0,0-2 5 0,-5-7 0 15,5-10 0-15,0-6 0 0,0 0-8 0,0 0 0 16,0 0 0-16,0 0 0 0,0 0-2493 0</inkml:trace>
  <inkml:trace contextRef="#ctx0" brushRef="#br0" timeOffset="13190.14">15125 16226 2274 0,'0'0'0'0,"0"0"0"16,30 28 0-16,-19-17 84 0,0 0 2 0,-3-3-2 0,6 9 1 16,2 5-68-16,-5-5 1 0,-3-3 0 0,3 11 0 15,3-5 49-15,-3-6 0 0,0 2 1 0,-6-2 0 16,1 0-50-16,-1-3 0 0,1-5 0 0,-1 2 0 15,-5 3 49-15,6-2 2 0,-6-4-2 16,5-5 2-16,-5 3-51 0,5 0 0 0,-5 0-1 16,0-3 1-16,0 0 8 0,0 0 0 0,0 0 0 0,0-3 0 15,0 3-2632-15</inkml:trace>
  <inkml:trace contextRef="#ctx0" brushRef="#br0" timeOffset="13968.59">15423 15218 2437 0,'0'0'0'0,"0"0"0"0,0 0 0 0,0 0 65 0,0 0 0 0,0 0 0 0,-11 41 0 16,6-7-47-16,-1-3 0 0,-5 2 0 0,-5 9 0 15,5 8 35-15,0-3 0 0,0-11-1 0,0 1 2 16,0-7-37-16,0-5 0 0,0 0 0 0,6-2 1 16,-1-7 4-16,1-4 2 0,-1-1-2 0,6 3 2 15,0-3-13-15,-5-11 1 0,5 5-1 0,0-5 2 0,0 0-6 16,0 0-1-16,0 0 1 0,5 0 1 16,6-5-4-16,-5-1 1 0,-1 3-1 0,12-19 2 15,10-6-3-15,-5-5 2 0,0 2-2 0,0 3 2 16,0 9-3-16,-3 8 1 0,3-9 1 0,-3 1-1 15,0-1-1-15,-3 4 0 0,1 2 1 0,5-3 0 0,0 3-2 16,-6 6 1-16,-5-4 1 0,5-1-1 0,1 1-2 0,-6 4 0 16,0 5 0-16,-6 0 1 0,1 1-1 0,-1 2 0 15,1 0 0-15,-1-3 1 0,-5 3-1 0,3 0 0 0,-1 0 0 16,1 0 0-16,0 0 0 0,0 0 0 0,2 0 0 16,3 8 0-16,3 6 0 15,-2 3 0-15,-4 0 0 0,-2 2 0 16,2 9 0-16,1-3 0 0,-4 0 0 15,4 0 0-15,-1-5 1 0,-2-1 0 16,3 1 1-16,-1 2 0 0,1 3-1 0,-1-3 0 16,0 1 0-16,1-1 0 0,-3 3 4 0,-1 3-1 0,7 2 1 15,-4 9 0-15,-5 3-1 0,6-8-1 0,-6-4 24 0,11 98-7 16,-6-80 17-16,17 96 0 0,-11-96-37 16,0-9 0-16,0-3 27 0,-6-11 0 15,-5 3 0-15,6 0 0 0,-6-6-15 0,5-5 2 16,1 2-2-16,-6 4 2 0,-6-4 7 0,6-2 1 0,0-6 1 15,0-6-1-15,0 1-11 0,-5 0 1 0,5-1-1 0,-6-2 1 16,1 0 5-16,5 0 1 0,-6-1 0 0,-5-2 0 16,0 0-8-16,0-2 0 0,0-1 0 0,-21-8 0 15,-9-6 3-15,2 0 0 0,1-11 1 0,0 3-1 16,10 0-5-16,1 3 0 0,0-6 0 16,-6-5 1-16,0 2-5 0,8-5 1 15,1 2-1-15,24 34-2963 0</inkml:trace>
  <inkml:trace contextRef="#ctx0" brushRef="#br0" timeOffset="14583.83">15396 15950 2362 0,'0'0'0'0,"0"0"0"0,35-39 0 16,-24 22 38-16,-3 4 0 0,6-4 0 0,5-3 0 0,-2-2-23 0,-4 5 1 16,1 3-1-16,11-2 1 0,-3-1 35 0,-1 0 0 15,-10 6 0-15,0 6 0 16,0-1-34-16,0 0 0 0,-5 4 0 0,-6 4 1 0,5 4 12 16,-5-3 0-16,0-3 1 0,0 8-1 0,0 3-17 0,-5 6 1 15,5-3-1-15,-22 31 2 0,0 2-6 0,6 0 1 16,-1-8 0-16,1 3 9 0,5-3-9 15,-3-8 5-15,3 27-1 16,8-47 9-16,3-11-1 16,0 0 3-16,0 0 0 15,0-5 1-15,0-12 0 0,0 6-26 16,-2-14 0-16,-4-17 11 16,-2 3 0-16,-3 3 0 0,0 5 0 0,0 0-4 15,0 6 0-15,-3-5-1 0,-2 2 2 0,5 0-4 0,0 6 0 0,0 2 1 16,6 9-1-16,-1 3-2 0,1-1 2 0,5 1-1 0,0 3 0 15,5 5-3-15,1 0 2 0,-6 0-2 0,0-6 1 16,5 6-1-16,1 3 0 0,-6 0 0 0,5 2 1 16,1 3-1-16,5 4 0 0,-3 4 0 0,5 9 0 15,1 14 0-15,-6-5 0 0,-2 2 0 16,-3-5 0-16,-3 2 0 0,0-13 0 16,0 5 0-16,-3 58 0 0,0-55 0 15,-5 25 1-15,8-42-1 0,-8 20 1 16,2-20 1-16,1 0-1 0,-3 3 2 15,-3 5-2-15,0 1 0 0,0-15 0 0,0 7 1 16,0-7 2-16,5 4-1 0,1-1 0 0,-6 0 2 0,0-2-3 16,-6-1 1-16,7 1 0 0,-7 5 0 0,1-3-2 0,-1-2 1 15,6 0 1-15,0 2-1 0,-2 0-1 0,2-2 1 16,5-3-1-16,1-1 2 0,-1 4-6 0,1 0 2 16,-1-1-1-16,9 1 1 0,3-3-1 15,-1-1 1-15,-2-2-1 0,0 0 1 0,-1 0-10 16,-2 0 1-16,0 0 0 0,6 0 0 0,5-2 3 15,2-1 0-15,4 3 1 0,10-17-1 16,17-5-7-16,0-3 1 0,-6 2-1 0,0-2-11 0,-5-3 13 16,-3 1 1-16,74-79 1 0,-60 47 10 15,-6 12 0-15,1 14-2 0,-12 2 1 0,-2 9 0 16,-6 10 0-16,0-1-1 0,-8-1 1 0,5 2 0 16,-10 4 0-16,-1 3 0 0,-5 5 1 0,0 0 0 15,0 0 0-15,0 0-2421 0</inkml:trace>
  <inkml:trace contextRef="#ctx0" brushRef="#br0" timeOffset="14772.94">15768 15981 1947 0,'-3'5'0'0,"0"7"99"16,-16 35 1-16,11-25 69 15,-19 59-1-15,16-56-168 16,-30 61 62-16,30-58-1 0,-6-3 1 0,1 3 0 16,-1-3-45-16,7-8 1 0,-7 0 0 0,1 2-1 0,5 1 7 15,3-6 1-15,5-3-1 0,0 0 1 16,-2-8-14-16,5-1 2 0,0 1-1 0,0-6 0 15,0 1 2-15,0-1-1 0,0 3 1 0,5-6-1 16,3 1-5-16,3-9 0 0,-5 3 0 0,10-14 1 0,-16 25-2285 16</inkml:trace>
  <inkml:trace contextRef="#ctx0" brushRef="#br0" timeOffset="18673.77">15762 15847 1407 0,'0'0'0'0,"0"0"0"0,0 0 0 15,0 0 41-15,0 0 2 0,0 0-2 0,0 0 2 16,0 0-27-16,0 0-1 0,0 0 1 0,0 0 1 0,0 0 78 16,0 0 1-16,0 0-1 0,0 0 2 0,66-30-80 15,-11-12-1-15,11-3 1 0,-4 3 1 0,-4 3 29 16,-6 9 2-16,8-6-1 0,0-3 0 0,-10-3-31 16,-7 8 0-16,-4 4 0 0,-4 7-1 0,-7 1 10 15,-6 11 0-15,-6 8 0 0,-5 0 1 0,-11 3-15 16,0 0 0-16,0-2 1 0,-6 4 0 0,1 4 2 0,5 2-1 15,-5-2 1-15,-23 19 1 0,1 6-7 0,-1 2 0 16,4-11 0-16,-4-2 0 0,7-3-4 0,4-6 1 16,3-6-1-16,-2 4 2 0,2-1-3 0,9-5 0 15,-1-3 1-15,-10 0-1 0,16 0-1985 0</inkml:trace>
  <inkml:trace contextRef="#ctx0" brushRef="#br0" timeOffset="19123.47">16066 15371 1746 0,'0'0'0'0,"0"0"0"16,-5-3 0-16,-1-2 22 0,1 10 1 0,-1-2-1 16,6-3 2-16,-2-3-13 0,-4 3 1 0,3 0-1 15,3 0 2-15,0 0 19 0,-2 0 1 0,2 0-1 0,0 0 1 16,-3 0-20-16,0-5 2 0,0 5-1 16,1-6 1-16,2 0 8 0,0 1-1 0,0-1 0 15,0-2 1-15,0-3-12 0,0 2 1 0,0 4 0 0,0 2 0 16,0-3-3-16,0 1 0 0,0 5 0 0,0 0 0 15,0-6-4-15,0 6 2 0,0 0-1 0,0 0 1 16,0 0-2-16,0 0 2 0,0 0 0 0,2 0-1 16,4 6-1-16,-1-1-1 0,-2 4 1 0,5 30 0 0,3 8 2 15,3 6 1-15,-6-3 0 0,0-2 0 16,1-15-4-16,2-2 2 0,-6-1-1 0,0-5 1 16,6 6 3-16,0 0 0 0,0 2 0 0,0 0 0 0,0 6-3 15,0 0 0-15,0 6 0 0,0 13 1 0,0 7 1 16,0-4 1-16,5 0-1 0,-5-5 1 0,3-12-3 15,0-5 0-15,-6-2-1 0,-3-4 2 0,6 3 1 0,0-11 1 16,-3 3 0-16,-8-3 0 16,3-5-4-16,0-1 1 0,2 1 0 0,-5 2 0 0,-2 0 2 15,-1-11 0-15,0 3 0 0,0-3 1 0,3-5-3 0,0-3-1 16,-2 2 1-16,-4 1-1 0,4-3 3 0,-1-3 0 0,-3-3 0 16,-5-3 1-16,-2 1-3 0,-1-4-1 0,0-2 1 15,-8-3-1-15,-5-11 2 0,5 3 0 0,-5 0 0 16,-1-6 0-16,1-3-2 0,2 3 1 0,4 1-2 15,7-12 2-15,14 39-2033 0</inkml:trace>
  <inkml:trace contextRef="#ctx0" brushRef="#br0" timeOffset="19247.58">15976 16120 1972 0,'0'0'0'0,"0"0"0"16,0 0 0-16,49 11 46 0,-19 0 0 0,0-5 0 15,0 0 0-15,3-1-30 0,0 1 1 0,-11-4 0 0,-6-4 0 16,1-1 36-16,-1 0 2 0,-5-2-1 0,-5-1 1 15,-1 0-38-15,1 1 1 0,-4-1-1 0,-2-2 1 16,0 8-1901-16</inkml:trace>
  <inkml:trace contextRef="#ctx0" brushRef="#br0" timeOffset="23103.81">13318 15602 728 0,'0'0'0'0,"0"0"13"0,0 0 2 0,0 0-1 16,0 0 1-16,0 0-7 0,0 0 1 0,0 0 0 16,0 0 0-16,0 0 30 0,0 0 1 0,22-28 0 15,-22 28 0-15,0 0-24 0,0 0 0 0,0 0-1 0,0 0 1 16,0 0 19-16,0 0 1 0,0 0-1 0,0 0 0 0,0 0-20 16,0 0 0-16,0 0-1 0,0 0 2 15,0 0 19-15,0 0-1 0,0 0 1 0,0 3 1 16,-5 5-21-16,5 3-1 0,0 1 1 0,-11-1 1 15,0 8-1-15,0 4 1 0,-6-7 0 0,-2 4 1 16,3-1-8-16,2 1 0 0,1-4 0 0,-1 1 1 0,0 3 4 16,3-4 2-16,6-4-1 0,-1 4 0 15,6-5-6-15,-5-5 0 0,5 0 0 0,-6-4 0 0,1 1 7 16,5 0 0-16,0 2-1 0,0-5 1 16,0 0-7-16,0 0 0 0,0 0 0 0,0 0 1 0,0 0 7 0,0 0 1 15,0 0-1-15,0 0 1 0,0 0-9 0,0 0 1 16,0 0 0-16,0 0 0 0,0 0 4 0,0 0 1 15,0 0 0-15,0 0-1 0,0 0-6 0,5 0 1 16,1 0 0-16,-1 6 0 0,-5 0 2 0,3-1 2 0,0-5-2 16,-3 3 1-16,0 0-5 0,0-1 1 0,0 1 0 15,2 6-1-15,4 10 1 0,-1 1 1 0,1-1 0 16,2 15 0-16,3 5-3 0,-3-3-1 0,0-6 1 16,-2-2 1-16,2-3 1 0,0-2 0 0,-2-1-1 15,-3 0 2-15,2-2-3 0,1 2 0 0,-4-5-1 16,1 2 1-16,-3-2 1 0,0 0-1 0,0-6 1 15,0 3 1-15,0-3-4 0,0-3 2 0,0 0-2 16,0 4 2-16,0-7 1 0,0 4 1 0,0-4-2 16,0-2 2-16,0 0-3 0,0-3 0 0,0 0 0 15,0 0 0-15,0 0 1 0,0 0 1 0,0 0-1 0,5-3 1 16,1-3-2-16,-1 1-1 0,-5-1 1 0,6-13-1 16,-6-9 2-16,0 0-1 0,0-3 1 0,-6 3 1 15,-5 1-3-15,3 10 1 0,6 3-1 0,2-8 1 16,0 22-1742-16</inkml:trace>
  <inkml:trace contextRef="#ctx0" brushRef="#br0" timeOffset="23481.64">13201 15956 1646 0,'0'0'0'16,"0"0"0"-16,0 0 0 0,0 0 28 0,0 0 1 15,0 0 0-15,35-23 0 0,-21 10-15 0,0 1-1 16,-1 4 1-16,6-3-1 0,-2-3 30 0,5 0 1 15,-11 3-2-15,5 3 2 0,-5-1-28 0,0 1-1 16,0 5 1-16,0-2 1 0,0 5 4 0,0-6 2 16,0 6-1-16,-6 0 1 0,3 0-12 0,1 0 0 15,-4 0 0-15,-2 0 2 0,0 0-7 0,-1 0 2 0,4 0-1 16,-1 0 1-16,-2 0-4 0,-3 0 2 0,0 0 0 16,0 0-1-16,0 11 0 0,0-5-1 0,0-1 1 15,0 6-1-15,0 3-1 0,0 3 1 0,0 0-1 16,0 5 2-16,3 3-2 0,2-3 0 0,1-2 1 15,-1 13-1-15,3 1-1 0,3-4 2 0,-2 1-2 16,-4 2 1-16,3-5 1 0,3 3 0 0,-3-9 0 16,-8-2 0-16,0 2-2 0,6-5 2 0,-1-6-1 15,-5 5 0-15,0-2 1 0,6-2 0 0,-1-7 0 16,-5 1 0-16,0 2-2 0,0 0 2 0,6-2-1 0,-6-6 0 16,0 0 2-16,0 0-1 0,0 0 1 0,0 0-1 15,0 0 0-15,0 0-1 0,0 0 1 0,0 0-1 16,0 0 1-16,0 0 1 0,0 0-1 0,-6 0 2 15,6 0-1807-15</inkml:trace>
  <inkml:trace contextRef="#ctx0" brushRef="#br0" timeOffset="23678.34">13261 16265 1733 0,'0'0'0'0,"0"0"0"0,0 0 0 0,0 0 32 0,0 0 0 15,0 0 0-15,0 0 0 0,35-22-18 0,-18 10 0 16,-1 4 1-16,12-25-1 0,15-3 30 0,-4 5 0 16,-9 6 0-16,-6 5 1 0,1 1-30 0,-6 8 2 15,-2 2-1-15,-9 4 1 0,-3 2 6 0,-5 3 2 0,6 3 0 16,-6 2-1-16,0-5-1717 0</inkml:trace>
  <inkml:trace contextRef="#ctx0" brushRef="#br0" timeOffset="23870.41">13253 16552 1683 0,'0'0'0'0,"0"0"0"16,0 0 0-16,0 0 30 0,0 0 0 0,27 8 1 15,-22-13-1-15,6-1-17 0,0 0 1 0,11 1-1 16,0-20 2-16,16 0 24 0,-5 0 2 0,0-9-2 0,-5 9 1 16,2 3-24-16,0 0 0 0,0-3-1 15,-8-6 1-15,0 9 2 0,0-1 0 0,-6-2 0 0,0-3 0 16,-16 28-1634-16</inkml:trace>
  <inkml:trace contextRef="#ctx0" brushRef="#br0" timeOffset="24444.54">13767 15619 1569 0,'0'0'0'16,"0"0"0"-16,0 0 0 0,0 0 21 0,0 0 0 15,3 28 0-15,-3-14 1 0,-3 2-11 0,-2-5 0 16,-1 1 0-16,1 7 0 0,2 3 22 0,-2 1 0 0,-4-4-1 16,-4-2 2-16,2 0-21 0,5-4 2 0,1 1-1 15,-12 3 1-15,6 3 9 0,0-12-1 0,11 0 1 16,-5 1 0-16,-1-4-12 16,6-2 0-16,-5 0 0 0,5 0 1 0,0-3-3 0,0 0 0 0,0 0 0 15,0 0 0-15,0 0-3 0,0 0 0 0,0-3-1 16,11-8 1-16,11-3-1 0,5-3 0 0,1 0 0 15,-4-2 1-15,1-3-3 0,-6 5 1 0,-3 3-1 16,-2 0 1-16,-3 3 0 0,-3 8 1 0,3-3-1 16,-5 6 1-16,-1-5-3 0,1 5 2 15,-1 0-2-15,1 0 2 0,5 0-1 0,0 0 2 0,-6 0 0 16,-5 0-1-16,5 0-2 0,6 0 2 0,-5 0-2 0,5 5 2 16,0 4-1-16,0-1 2 0,-6 1-2 0,6 2 2 15,0 0-3-15,0-6 2 0,-5 1-2 0,2 5 2 16,0 0-2-16,-3 3 2 0,-2 0-1 0,3 6 1 15,2-1-2-15,0 1 0 0,-2-1 1 0,-4-2-1 16,1 5 2-16,0 3-1 0,-1-8 1 0,-2 5-1 16,0 9-1-16,0-9 1 0,0 3-1 15,3 3 0-15,5 0 2 0,1-3-1 0,-7 0 1 0,-2-6-1 16,-2 1 0-16,-1-1-1 0,3 1 1 0,3-1 0 0,-1 4 0 16,-2-7 1-16,-2 4-1 0,2 8 2 15,0-6-3-15,-3 3 1 0,-3-5-1 0,-2 5 2 0,-3 0-1 16,0 0 1-16,3 0-1 0,-3 5 2 15,-3-7-3-15,4 2 0 0,-7-8 1 0,6 10 0 0,0-2 1 0,6-8 0 16,-6-3 0-16,-6-11 1 0,1 0-3 16,5-9 1-16,0-8 0 0,0 3 0 0,-5-6 2 0,-1 6-1 15,6 3 1-15,-2-9 1 0,-1-5-3 0,0-9 1 16,1 9-1-16,-9-17 1 0,22 39-1874 0</inkml:trace>
  <inkml:trace contextRef="#ctx0" brushRef="#br0" timeOffset="24651.06">13786 16131 1821 0,'0'0'0'0,"0"0"0"15,0 0 0-15,22 39 39 0,-8-19 1 0,0-4 0 0,-1 1 0 16,-2 3-24-16,0 2 0 0,0-5-1 0,-5-6 1 16,5-3 40-16,-6-2 1 0,1-1 1 0,-1-2-1 15,-5 5-40-15,5-2 1 0,1-6 0 0,-1 6 0 16,-5-6 13-16,0 0 0 0,0 0 1 0,6-6 0 15,-1 0-18-15,6-2 0 0,-5 2 1 0,-6-27 0 16,0 33-1911-16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848" units="cm"/>
          <inkml:channel name="Y" type="integer" max="972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68.82886" units="1/cm"/>
          <inkml:channelProperty channel="Y" name="resolution" value="657.297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1T03:39:36.1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19444 3871 1583 0,'0'0'0'0,"0"0"0"16,0 0 0-16,0 0 57 0,0 0 0 0,0 0 1 15,0 0 0-15,-17 39-41 0,17-25 1 0,0 3 0 16,-5 5 0-16,5 20 82 0,2 0-1 0,1 2 1 16,-3 15 0-16,0-1-83 0,0 6 0 0,0 0 0 15,6 6-1-15,-1 0 61 0,-2-1 0 0,0 26 0 16,2 2 0-16,1 4-59 0,-4-15 0 15,-2 0 0-15,3 3 0 0,2-13 23 0,-2-1 1 16,-3 14-1-16,0-3 1 0,3-10-26 0,2-12-1 0,-2-6 1 16,3-11 1-16,-4-2 8 0,4-9 0 15,-1-2 1-15,-5-15 0 0,6 3-14 0,-6-10 1 0,0-7-1 0,0 1 1 16,0-1-6-16,0-5 0 0,0 0 0 0,0-5-1 16,0 5-1-16,5 0-1 0</inkml:trace>
  <inkml:trace contextRef="#ctx0" brushRef="#br0" timeOffset="5539.47">19463 3829 1206 0,'0'0'0'0,"0"0"0"16,0 0 0-16,0 0 31 0,0 0 2 0,0 0-2 15,0 0 2-15,0 0-20 0,0 0 2 0,-3 26-1 0,3-21 1 16,0-5 76-16,0 6 1 0,0-6 0 0,0 5 0 16,0-5-75-16,0 6 1 0,3-6-1 0,5 5 1 15,3-5 40-15,0 0 1 0,-6 0 1 0,6 0-1 16,6 0-42-16,-6 0 1 0,0 0 0 0,0 0 0 15,-6 0 17-15,0 0 1 0,1 0-1 0,-1 0 0 16,6 0-20-16,-5 0 0 0,-1 0-1 0,6 0 2 0,3 0 2 16,0 0 1-16,-3 0-1 0,0 0 1 15,5 0-9-15,-2 0 0 0,-3 0 0 0,0 0 1 0,-1 0-4 16,1 0 1-16,0 0-1 0,9 0 1 0,4 0-4 16,-2-5 2-16,0 5-1 0,-6 0 1 0,6 0 0 15,0 0-1-15,-5 0 1 0,2 0 1 0,-3-6-4 16,-2 6 1-16,0 0 1 0,2-5-1 0,-2 5 4 0,-3-6 0 15,-3 6 0-15,0 0 0 0,0 0-3 16,0 6 1-16,1-1 0 0,2-5-1 0,5 0 10 0,-5 0 1 16,-6 0-1-16,6 0 1 0,0 0-7 0,6 0 0 15,-6 0 0-15,0 0 0 0,8 0 9 0,0 0 0 0,-5 0 0 16,2-5 1-16,3-1-9 0,0 6 0 16,-2-5 0-16,-1-4 1 0,1 4 6 0,-4-1 0 0,1 0 0 15,8 1 0-15,-6-1-8 0,-10 1 1 0,-1-1-1 16,6 6 1-16,6 0 10 0,-6 0 0 0,0 0 0 15,0 0 2-15,-1 0-12 0,4 0 1 0,-3 0 0 16,6 0 1-16,4 0 4 0,1 0 1 0,-5 0 0 16,5 0 1-16,2 6-9 0,1-1 1 0,-9 1 0 15,6-1 0-15,6-5 7 0,-7 6 0 0,-4-6 0 16,2 0 1-16,-3 0-9 0,-2 0 1 0,0 0 0 16,5-6 0-16,0 6 7 0,-5-5 0 0,-6 5-1 0,8-6 2 15,1 1-9-15,-1-1 2 0,-5 6-1 0,6 0 0 16,-1-5 3-16,-5 5 2 0,0-6-1 0,11 1 1 15,-6-1-7-15,3 0 1 0,1 4 0 0,-1 2 0 16,0 0 4-16,-3 0 2 0,-2 0-2 0,11 0 2 16,2 0-7-16,-2 0 1 0,2 0-1 0,0-6 1 15,6 6 3-15,-11 0 0 0,6 6 1 0,2-12 0 16,-3 0-5-16,-5 1 0 0,-3 5 0 0,0 0-1 0,-2 0 4 16,-1 0-1-16,0 0 0 0,1 0 1 0,5 0-4 15,-11 0-1-15,0 0 1 0,0-6 0 0,0 6 4 0,-3 6 1 16,3-1 0-16,5-5 0 0,1 0-5 15,-6 0 1-15,0 0-1 0,8 0 1 0,3 0 4 0,-1 0-1 16,-1 0 0-16,2 0 0 0,-6 0-4 0,-5 0 1 16,5-5-1-16,6-1 0 0,8 6 3 0,0 0 1 15,-8 0-1-15,8 0 0 0,9 0-5 0,-4 0 2 16,-5 0 0-16,-2 0 0 0,-1 0 0 0,-5 0 1 0,5 0 0 16,-5-5 1-16,-3-1-3 15,-2 6-1-15,-3 0 1 0,5 0 0 0,3 0 0 0,-6 0 1 0,-2 0 0 16,5-5 1-16,3 5-4 0,-6 0 1 0,1 0-1 15,-6-6 2-15,5 0 2 0,0 6-1 0,-5 0 1 16,9 0 1-16,1 0-3 0,-4 0-1 0,-6 0 1 16,5-8 0-16,6 8 2 0,0 3-1 0,0 2 1 15,5-10-6-15,1 5-2 0,-1 0 0 0,0 0 0 16,-2 0 0-16,2 0 0 0,-5 0 0 0,0 5 0 16,-3-5 0-16,-2-5 0 0,-6 2 0 0,5 3 0 15,-2 3 0-15,2 2 0 0,1-5 0 0,-6 0 0 0,0 0 0 16,-1 0 0-16,1 0 0 0,0 0 0 0,0 0 0 15,6 0 0-15,-4 0 0 0,1 0 0 0,3 0 0 16,-1 0 0-16,-5 0 0 0,0 0 0 0,5 0 0 16,6 0 0-16,0-5 0 0,-5 5 0 0,4 0 0 15,10 0 0-15,-10 0 0 0,-4 0 0 0,5-3 0 16,0 3 0-16,-9 3 0 0,4 2 0 0,-4 1 0 16,1 0 0-16,-3-6 0 0,0 5 0 0,5-5 0 0,4 6 0 15,-4-6 0-15,-5 5 0 0,5-5 0 16,1 0 0-16,2 0 0 0,8 0 0 0,1 0 0 0,-1 0 0 15,-11 0 0-15,1 0 0 0,-1 0 0 0,1 0 0 16,-6 0 0-16,-3 0 0 0,-5 0 0 0,-1 0 0 0,1 0 0 16,0 0 0-16,5 0 0 0,0 0 0 15,0 0 0-15,1 0 0 0,4 0 0 0,1 0 0 0,-3 0 0 16,0 0 0-16,5-5 0 0,6 5 0 16,-5 0 0-16,-1 0 0 0,1 0 0 0,-1-6 0 0,-2 6 0 0,-1 0 0 15,1 0 0-15,0 0 0 0,-1 0 0 0,-2 0 0 16,3 0 0-16,0 0 0 0,-1-5 0 0,1 5 0 15,0-6 0-15,-1 6 0 0,4 0 0 0,-1 0 0 16,17-6 0-16,-6 6 0 0,1-5 0 0,-4 5 0 16,-2-3 0-16,-2 0 0 0,-7 3 0 0,4 0 0 15,-6 0 0-15,0 0 0 0,-1 0 0 0,-1 0 0 0,4 0 0 16,-2 0 0-16,0 0 0 0,0 0 0 0,6-2 0 16,-6 2 0-16,5 0 0 0,-5 0 0 15,5-3 0-15,1 0 0 0,-6 3 0 0,2-6 0 0,-4 6 0 16,2 0 0-16,-3 0 0 0,0 0 0 0,0 0 0 15,0 0 0-15,1 0 0 0,-1 0 0 0,3 0 0 16,0 0 0-16,0 0 0 0,0 0 0 0,0 0 0 16,2 0 0-16,1 0 0 0,-3 0 0 0,8 0 0 0,-3 6 0 15,1-6 0-15,-1 0 0 0,12 3 0 16,5 0 0-16,-3-3 0 0,-3 0 0 0,0 0 0 0,-2 0 0 16,-3 0 0-16,0 2 0 0,-3-2 0 15,-3 0 0-15,-5 0 0 0,6 0 0 0,-6 0 0 16,0 0 0-16,0 0 0 0,-3 0 0 0,0 0 0 0,0 0 0 15,0 0 0-15,1 0 0 0,2 0 0 0,0 0 0 0,-3 0 0 16,0 3 0-16,3 0 0 0,0 2 0 16,0-5 0-16,0 0 0 0,0 0 0 0,-3 0 0 0,3 0 0 0,0 0 0 15,8 0 0-15,-3 0 0 16,1 0 0-16,-1 0 0 0,1 0 0 0,-1 0 0 0,1 0 0 16,-1 0 0-16,3 0 0 0,0 0 0 15,-2 0 0-15,-1 0 0 0,3 0 0 0,0 0 0 0,1 0 0 0,-4 6 0 16,0-6 0-16,1 6 0 0,-1-6 0 0,1 5 0 15,-1-5 0-15,1 6 0 0,-1-6 0 0,-2 0 0 16,2 0 0-16,-2 0 0 16,-1 0 0-16,1 0 0 0,0 0 0 0,-1 0 0 0,1 0 0 0,0 0 0 15,2 0 0-15,1 0 0 0,-1 0 0 0,1 0 0 16,2 0 0-16,3 0 0 0,-1 0 0 0,-4 0 0 16,8 0 0-16,-1 0 0 0,1 0 0 0,-1 0 0 0,9 0 0 15,0 0 0-15,0 0 0 0,3 0 0 0,18 0 0 16,-2 0 0-16,-2 5 0 0,-4-5 0 0,3 0 0 15,-2 0 0-15,-9-5 0 0,3-1 0 0,-8 1 0 16,0-1 0-16,5 0 0 0,6 1 0 0,55-9 0 16,-6 3 0-16,-11 0 0 0,-3 5 0 0,-2-11 0 15,-9 6 0-15,-2 3 0 0,5 2 0 0,-3-5 0 16,-2 11 0-16,-6 0 0 0,6 0 0 0,0-5 0 16,-9 5 0-16,-5 5 0 0,0-5 0 0,-24 6 0 15,4-1 0-15,-4 1 0 0,2-1 0 0,-3 4 0 0,6-4 0 16,0 1 0-16,3 0 0 0,26 10 0 0,4 1 0 0,-11 2 0 15,5-7 0-15,-2-1 0 0,-4 0 0 0,-10 0 0 16,-3 0 0-16,-22-8 0 0,0 3 0 0,1-1 0 16,-1 1 0-16,-8-1 0 15,0-5 0-15,0 0 0 0,0 6 0 0,-6-6 0 0,1 5 0 0,-1-5 0 16,0 6 0-16,-2-6 0 0,0 5 0 0,0-5 0 16,-1 6 0-16,1-6 0 0,0 0 0 0,0 0 0 15,-1 0 0-15,1 0 0 0,0 0 0 0,0 0 0 0,-1 0 0 16,1 0 0-16,0 0 0 0,0 0 0 0,-1 0 0 15,4-6 0-15,-1 6 0 0,1 0 0 0,-1-5 0 16,1 5 0-16,-1-6 0 0,1 6 0 0,-1-5 0 16,1 5 0-16,-1-6 0 0,0 6 0 0,1 0 0 15,-1-5 0-15,4 5 0 0,-1-6 0 0,-3 6 0 0,6-5 0 16,0 5 0-16,0-6 0 0,0 3 0 16,6 0 0-16,-4 1 0 0,4 2 0 0,-1-6 0 15,3 6 0-15,0 0 0 0,1 0 0 0,1 0 0 16,4 0 0-16,-3 0 0 0,-6 0 0 0,4 0 0 0,-4 0 0 15,0 0 0-15,1 0 0 0,-1 0 0 0,1 0 0 16,-4 0 0-16,1 0 0 0,0 0 0 0,-6 0 0 16,0 0 0-16,0 0 0 0,-2 0 0 0,-1 0 0 15,1 0 0-15,-1 0 0 0,1 0 0 0,-1 0 0 16,1 0 0-16,-1 0 0 0,1 0 0 0,5 0 0 16,-6 0 0-16,6 0 0 0,-6 0 0 0,12 0 0 15,-6 0 0-15,-6 0 0 0,6 0 0 0,-3 0 0 0,1 0 0 16,-1 0 0-16,0 0 0 0,0 0 0 15,0 0 0-15,1 0 0 0,-1 0 0 0,6 0 0 16,-3 0 0-16,-1 0 0 0,1 0 0 0,3-6 0 0,-3 6 0 16,0-5 0-16,0 5 0 0,-3 0 0 0,0 0 0 0,1 0 0 15,-1 0 0-15,-3 0 0 0,1 0 0 16,-1 0 0-16,3 0 0 0,-2 0 0 0,5 0 0 0,-6 0 0 16,6 0 0-16,6 0 0 0,-4 0 0 15,4 0 0-15,-1 0 0 0,3 0 0 0,1 0 0 0,-4 0 0 0,0 0 0 16,1 0 0-16,-1 0 0 0,-2 0 0 0,-3 0 0 15,3 0 0-15,-1 0 0 0,-2 0 0 0,0 0 0 16,-3 0 0-16,3 0 0 0,-5 0 0 0,5 0 0 16,-6 0 0-16,6 0 0 0,-5 0 0 0,2 0 0 15,6 0 0-15,-4 0 0 0,1 0 0 0,0 0 0 16,3 0 0-16,-3 0 0 0,0 0 0 0,0 0 0 16,-3 0 0-16,0 0 0 0,1 0 0 15,-1 0 0-15,0 0 0 0,0 0 0 0,0 0 0 0,1 0 0 0,4 0 0 16,1 0 0-16,0-6 0 0,-3 6 0 0,8-5 0 15,-8 5 0-15,5 0 0 0,-5 0 0 0,5-6 0 16,1 6 0-16,-1-5 0 0,-2 5 0 0,-3 0 0 16,5 0 0-16,-2 0 0 0,0 0 0 0,5 0 0 15,0 0 0-15,0 0 0 0,0 0 0 0,3 0 0 16,0 0 0-16,0 0 0 0,0 0 0 0,3 0 0 16,-4 0 0-16,1 5 0 0,0-5 0 0,-3 0 0 15,1 6 0-15,-4-6 0 0,3 5 0 0,-2-5 0 16,-1 0 0-16,0 0 0 0,1 0 0 0,2 0 0 0,-3 0 0 15,6 0 0-15,-5 0 0 0,7 0 0 16,1 0 0-16,0 0 0 0,2 0 0 0,0 0 0 0,3 0 0 0,1 0 0 16,1 0 0-16,1 0 0 0,3 0 0 15,-1 0 0-15,1 0 0 0,-3 0 0 0,5 0 0 16,-2 0 0-16,-1 6 0 0,4-12 0 0,-1 6 0 16,-2-5 0-16,2 5 0 0,19-6 0 0,-2 1 0 0,3-1 0 15,-9-5 0-15,8 3 0 0,1 2 0 0,-6 0 0 16,3 1 0-16,-28-1 0 0,3 12 0 0,0-6 0 0,0 5 0 15,-8-5 0-15,0 6 0 0,-3-6 0 0,0 3 0 16,-2 0 0-16,-1-1 0 0,1 1 0 0,-1 0 0 16,6 2 0-16,-6 1 0 0,3-6 0 15,1 6 0-15,7-1 0 0,0-5 0 0,1 6 0 0,2-6 0 16,8 5 0-16,0-5 0 0,1 6 0 0,2-6 0 16,22 0 0-16,-6 0 0 0,-7 0 0 0,-1-6 0 15,-25 6 0-15,1 0 0 0,0-5 0 0,-1 5 0 16,-2-6 0-16,0 6 0 0,0-5 0 0,0 5 0 0,5-6 0 15,-2 6 0-15,2-6 0 0,-5 1 0 0,6-1 0 16,-1 4 0-16,-2-1 0 0,-1 0 0 0,1 3 0 16,-1-6 0-16,1 6 0 0,0 0 0 0,-6 0 0 15,3 0 0-15,0 0 0 0,0 0 0 0,-3 0 0 16,3 0 0-16,-3 0 0 0,0 0 0 0,-3 0 0 16,1 0 0-16,-1 0 0 0,-2 0 0 0,2 0 0 15,1 0 0-15,-4 0 0 0,1 0 0 0,0 0 0 0,-1 0 0 16,1 0 0-16,3 0 0 0,-1 0 0 15,-2 0 0-15,2 0 0 0,-2 0 0 0,5 0 0 0,0 0 0 16,-2 0 0-16,-1 0 0 0,6 0 0 16,0 0 0-16,-3 0 0 0,0 0 0 0,0 0 0 0,0 0 0 0,1 0 0 15,1 0 0-15,-4 0 0 0,2 0 0 0,-3 0 0 16,4 0 0-16,-1 0 0 0,0 0 0 0,-3 0 0 16,1 0 0-16,-1 0 0 0,-2 0 0 0,0 0 0 15,-1 0 0-15,4 0 0 0,-1 0 0 0,0 0 0 0,1 0 0 16,-1 0 0-16,1 0 0 0,-1 0 0 0,1 0 0 15,-1 0 0-15,0 0 0 0,-2 0 0 0,0 0 0 16,2 0 0-16,1 0 0 0,-1 0 0 0,1 0 0 16,2 0 0-16,-6 0 0 0,4 0 0 0,-1 0 0 15,3 0 0-15,-2 0 0 0,-1 0 0 0,1 0 0 16,-1-5 0-16,0 5 0 0,1 0 0 0,-3 0 0 0,2 0 0 16,0 0 0-16,1 0 0 0,-1 0 0 15,1 0 0-15,-1 0 0 0,-2 0 0 0,-1 0 0 16,1 0 0-16,0 0 0 0,0 0 0 0,-1 0 0 15,-2 0 0-15,0 0 0 0,-3 5 0 0,3-5 0 16,-5 0 0-16,2 0 0 0,0 0 0 0,0 0 0 0,6 0 0 16,-3 0 0-16,0 0 0 0,-3 0 0 0,0 0 0 15,1 0 0-15,-1 0 0 0,0 0 0 0,-3 0 0 16,1 0 0-16,-1 0 0 0,1 0 0 0,-1 0 0 16,1 0 0-16,-1 0 0 0,1 0 0 0,-1 0 0 0,-2 0 0 15,0 0 0-15,-1 0 0 0,1 0 0 16,0 0 0-16,0 0 0 0,-1 0 0 0,1 0 0 15,0 0 0-15,0 0 0 0,-1 0 0 0,1 0 0 16,0 0 0-16,0 0 0 0,-1 0 0 0,1 0 0 16,0 0 0-16,0 0 0 0,-1 0 0 0,1 0 0 0,0 0 0 15,-1 0 0-15,1 0 0 0,0 0 0 16,0 0 0-16,-1 0 0 0,1 0 0 0,0 0 0 0,0 0 0 16,2 0 0-16,-5 0 0 0,6 0 0 0,-6 0 0 0,5 0 0 15,-5 0 0-15,6 0 0 0,-1 0 0 0,0 0 0 16,1 0 0-16,2 0 0 0,0 0 0 0,1 0 0 15</inkml:trace>
  <inkml:trace contextRef="#ctx0" brushRef="#br0" timeOffset="16531.08">19580 5932 992 0,'0'0'0'0,"0"0"0"0,0 0 0 16,0 0 51-16,0 0 1 0,0 0-1 0,0 0 2 15,0 0-36-15,0 0 0 0,0 0 0 0,0 0 1 16,0 0 53-16,0 0 2 0,0 0-1 0,0 0 1 16,0 0-55-16,0 0 0 0,0 0 0 0,0 0 0 15,0 0 30-15,33 11 2 0,-22-5-2 0,0-6 1 16,0 0-32-16,-3 0 0 0,-5 0 0 0,3 6 0 0,-1-1 14 15,0 1 0-15,1-6 1 0,-1 5-1 16,4 1-17-16,2-1 0 0,-3-5 0 0,3 0 0 0,0 0 12 16,0 6 1-16,0-3-1 0,0-3 1 15,2 0-15-15,-2 0 2 0,0 0-2 0,0 0 1 0,5 0-9 16,1 0 0-16,-6 3 0 0,5 2 0 0,-5-2-2 16,-5-3 2-16,5 0-1 0,2 0 0 0,1 0 6 0,-6 0 0 15,-2 5 0-15,2 1 2 0,3-6-6 0,0 0 2 16,-6 0-2-16,1 6 2 0,-1-1 4 0,1-5 2 15,-1 0-1-15,1 0 0 0,-1 6-5 0,-2-1 1 16,0-5 0-16,5 0 0 0,0 0 5 0,-2 0 2 0,-1 0-1 16,3 0 1-16,9-5-7 0,-6 5 1 0,0 0 0 15,-1-6 0-15,1 6 8 0,0-5 1 0,0-1 0 16,0 0-1-16,6 6-6 0,-1 0-1 0,-5-8 0 16,3 5 0-16,-3 3 7 0,-6 0 1 0,-2 0 0 15,2 0 0-15,4 0-8 0,-1 0 0 0,-3 0 0 16,1 3 0-16,-1 5 10 0,1-2 1 0,-4-6 0 15,7 6 0-15,-1-6-11 0,-3 5 1 0,1-5 1 16,5 0-1-16,5 0 6 0,1-5 1 0,-1 5-2 16,0-6 2-16,1 0-9 0,5-2 1 0,-11 5 1 0,11-2-1 15,-1-4 6-15,-1 4 2 0,-7 10-1 0,1-5 1 16,-3 0-9-16,-3 0 1 0,3 0 0 0,3 0 0 16,-3 0 4-16,-3 6 1 0,-3-3-1 0,4-3 1 15,2 3-7-15,-3 2 1 0,-3-2 0 0,3 2-1 16,9-5 4-16,-6 6-1 0,0-6 0 0,5 0 0 15,1 0-4-15,-6 0 1 0,5 0-1 0,-5 0 1 0,3-6 2 16,-1 6 1-16,1 0 0 0,2-5 0 16,-5 2-4-16,-5 0 1 0,-1 1-1 0,6 2 0 0,0 0 2 15,-5 0 2-15,-1 0-2 0,-2 0 1 16,2 0-5-16,1 0 2 0,-3 0 0 0,2 2-1 0,1 4 1 0,-4-1 1 16,4 1 0-16,2 0 0 0,0-1-4 15,0-5 2-15,-8 0-1 0,11 0 1 0,-5 0 3 0,-1 0 0 16,1 0 0-16,5 0 0 0,5-5-3 15,1 5-1-15,-7-6 1 0,12 0 1 0,-5 1 0 0,-1-1 2 16,-5 1-1-16,0 2 1 0,0-3-3 0,-3 1-1 16,-2 5 1-16,2 0 1 0,3 0 0 0,-3-6 0 0,-2 6 0 15,2 0 1-15,3 0-4 0,0 0 2 0,-3 0-1 16,0 0 0-16,0 6 2 0,3-1 1 0,-5 1 0 16,5-3-1-16,5 0-2 0,1-1 1 0,-7 1-1 15,7 0 1-15,5-3-1 0,0 0 2 0,-3 0 0 16,5-3 0-16,-2 0-3 0,-5 1 1 0,-1 2-1 15,1-3 2-15,-4 0-2 0,-2 3 2 0,-3-6-2 16,1 1 2-16,7 5-3 0,-5 0 2 0,-5 0-2 16,4-6 2-16,-4 1-2 0,5 5 1 0,-6 5 1 0,6-5-1 15,-5 0 0-15,5 0-1 0,-6 0 1 0,6 0-1 16,-5 0 0-16,2 0 1 0,0 0-1 0,6 0 0 16,2 0 0-16,-2 0 0 0,0 0-1 0,-1 0 2 15,1 0-1-15,0 0 1 0,-1-5 0 0,9-6 0 16,6 5-1-16,-7 0 0 0,-4-2 0 0,-1-3 1 15,6 5 0-15,-5 1 1 0,2-1-1 0,0 1 2 16,0 5-3-16,-2-6 0 0,2 6 1 0,-3 0 0 0,1 0 1 16,-4 0 0-16,1 0 1 0,0 0 0 15,2 0-3-15,0 0 1 0,-10 0 0 0,5 0 0 0,-6 6 1 0,6-1 0 16,-5-5 1-16,5 6 0 0,-6-1-3 16,6 1 2-16,-5-6-2 0,5 0 1 0,-1 0 1 0,1 0-1 15,0 0 1-15,0 0-1 0,0 0 0 16,-3 0-1-16,1 0 0 0,4 0 1 0,1 0-1 0,-3 0 2 15,-3 0-2-15,0 0 1 0,1-6-1 0,-1 6 0 16,-3 0 0-16,-5 0 1 0,0 0-1 0,0 0 2 16,3 0-2-16,0 0 2 0,0 0-3 0,-1 0 1 0,1 0 1 15,5 0-1-15,0 0 0 0,3 0 1 0,-5 0-1 16,10 0 1-16,-5 0-1 0,6 0 0 0,-12 0-1 16,12 0 2-16,-1 0-1 0,0 0 0 0,-5 0 1 15,0-5-1-15,0 5-1 0,0-6 1 0,-3 6-1 16,6 0 1-16,2 0 0 0,-2 0 0 0,0 0 0 15,5-5 1-15,0 5-2 0,0-6 0 0,3 6 0 16,0 0 1-16,0 0-1 0,-6 0 1 0,6 0-1 16,-11 0 2-16,3 0-2 0,-3 0 0 0,0 0 1 15,0 0-1-15,-3 0 0 0,0 0 1 0,3 6 0 0,-3-6 0 16,1 0-1-16,-4 5 0 0,3-5-2 0,0 6 0 16,-2-6 0-16,2 0 0 0,0 0 0 0,3 0 0 15,0 0 0-15,-3 5 0 0,1-5 0 0,2 0 0 16,0 0 0-16,0 0 0 0,-1 0 0 0,7 0 0 15,-6 0 0-15,0 0 0 0,0 6 0 0,0-6 0 16,0 0 0-16,0 0 0 0,0 0 0 0,-3 0 0 16,3 0 0-16,-3 0 0 0,0 0 0 0,3 3 0 0,0-1 0 15,0 1 0-15,0 0 0 0,0-3 0 16,0 0 0-16,0 0 0 0,-3 0 0 0,3 0 0 0,3 0 0 0,-3 0 0 16,0 0 0-16,10 0 0 15,-4 0 0-15,5 0 0 0,-6 0 0 0,3 0 0 0,3 0 0 0,-3 0 0 16,1 0 0-16,-4 0 0 0,0 0 0 15,-2 0 0-15,0 0 0 0,-3 0 0 0,-3 0 0 0,0 0 0 16,0 0 0-16,1 0 0 0,1 0 0 0,-4 0 0 16,-1 0 0-16,1 0 0 0,-1 0 0 0,1 0 0 15,-1 0 0-15,1 0 0 0,5 0 0 0,-6 0 0 0,6 0 0 16,0 0 0-16,-5 0 0 0,5 0 0 0,-6 0 0 16,6 0 0-16,-3 0 0 0,0 0 0 0,1 0 0 15,-1 0 0-15,0 0 0 0,0 0 0 0,0 0 0 16,1-3 0-16,-1 0 0 0,0 1 0 0,0 2 0 15,0 0 0-15,1 0 0 0,-1 0 0 0,0 0 0 16,0 0 0-16,1 0 0 0,-1 0 0 0,0 0 0 16,-3 0 0-16,6 0 0 0,-5 0 0 0,5 0 0 15,-6 0 0-15,6 0 0 0,-5 0 0 0,5 0 0 16,-6 0 0-16,6 0 0 0,-5 0 0 0,4 0 0 0,4-3 0 16,3 3 0-16,-1-6 0 0,0 6 0 0,4 0 0 15,-4 0 0-15,0 0 0 0,1 0 0 0,-3 0 0 16,-1 0 0-16,1 0 0 0,0 0 0 0,-6 0 0 15,3 0 0-15,-6 0 0 0,1 0 0 0,5 0 0 16,-6 0 0-16,1 0 0 0,-1 0 0 0,1 0 0 0,-1 0 0 16,0 0 0-16,1 0 0 0,5 0 0 15,-6 0 0-15,4 0 0 0,-1 0 0 0,3 6 0 0,0-6 0 16,0 3 0-16,0-1 0 0,-3-2 0 16,-3 0 0-16,3 0 0 0,1 0 0 0,-4 0 0 0,1 0 0 0,-1 0 0 15,1 0 0-15,-1 0 0 0,1 0 0 16,-1 0 0-16,0 0 0 0,4 0 0 0,-4 0 0 0,1 0 0 15,-1 0 0-15,1 0 0 0,2 0 0 0,-3 0 0 16,1 0 0-16,5 0 0 0,-6 0 0 0,6 0 0 16,-5 0 0-16,5 0 0 0,-6 0 0 0,6 0 0 15,-6 0 0-15,6 0 0 0,-5 0 0 0,5 0 0 16,-6 0 0-16,9 3 0 0,0 0 0 0,-3-3 0 16,0 0 0-16,-3 0 0 0,0 0 0 0,0 0 0 0,0 0 0 15,-2 0 0-15,-1 0 0 0,1 0 0 0,-1 0 0 16,3 0 0-16,1 0 0 0,-1 0 0 0,0 0 0 15,6 3 0-15,-1 2 0 0,1-5 0 0,3 6 0 16,-6-6 0-16,5 0 0 0,-5 6 0 0,0-6 0 16,0 5 0-16,5-5 0 0,-5 0 0 0,0 6 0 15,3-6 0-15,0 5 0 0,-1-5 0 0,-2 6 0 16,0-6 0-16,0 5 0 0,0-5 0 0,0 6 0 0,-6-6 0 16,1 0 0-16,-1 0 0 0,1 0 0 0,-1 0 0 15,1 0 0-15,-1 0 0 0,1 0 0 0,2 3 0 16,0 0 0-16,0-1 0 0,1 1 0 0,2 0 0 15,-1 2 0-15,1-5 0 0,0 6 0 0,0-6 0 16,-5 0 0-16,5 0 0 0,-6 0 0 0,6 0 0 16,-5 0 0-16,2 0 0 0,0 0 0 0,0 0 0 15,0 0 0-15,1 0 0 0,-1 0 0 0,3-6 0 16,0 6 0-16,0 0 0 0,0 0 0 0,-3 0 0 0,0 0 0 16,0 0 0-16,1 0 0 0,-1 0 0 0,-3 0 0 15,3 0 0-15,1 0 0 0,-1 0 0 0,0 0 0 0,0 0 0 16,0 0 0-16,-2 0 0 0,-1 0 0 15,1 0 0-15,-1 0 0 0,6 0 0 0,-5 0 0 0,-1 0 0 16,1 0 0-16,-1 0 0 0,1 0 0 16,-1 0 0-16,1 0 0 0,-1 0 0 0,1 0 0 0,-1 0 0 15,1 0 0-15,-1 0 0 0,3 0 0 0,0 0 0 0,1 0 0 16,7 0 0-16,0 6 0 0,-2-6 0 0,0 0 0 16,0 0 0-16,-1 0 0 0,1 0 0 0,0 0 0 15,-6 0 0-15,0 0 0 0,0 0 0 0,0 0 0 16,-2 0 0-16,-1 0 0 0,1 0 0 0,-1 0 0 15,6 0 0-15,-5 0 0 0,5 0 0 0,-6 0 0 16,6 0 0-16,-5 0 0 0,5 0 0 0,-6 0 0 16,6 0 0-16,-6 0 0 0,4 0 0 0,-1 0 0 15,-3 0 0-15,-2 0 0 0,3 0 0 0,-1 0 0 16,0 0 0-16,1 0 0 0,-1 0 0 0,1 0 0 16,-1 0 0-16,1 0 0 0,-1 0 0 0,1 0 0 0,-1 0 0 15,1 0 0-15,-1 0 0 0,1 0 0 0,-1 0 0 16,1 0 0-16,-1 0 0 0,1 0 0 0,-1 0 0 15,1 0 0-15,-1 0 0 0,0 0 0 0,1 0 0 16,-1 0 0-16,1 0 0 0,-1 0 0 0,1 0 0 16,-1 0 0-16,1 0 0 0,-1 0 0 0,1 0 0 15,-1 0 0-15,1 0 0 0,-1 0 0 0,1 0 0 0,-1 0 0 16,1 0 0-16,-1 0 0 0,1 0 0 0,-1 0 0 16,0 0 0-16,1 0 0 0,5 0 0 0,-6 0 0 15,6 0 0-15,-5 0 0 0,7 0 0 0,1 0 0 16,0 0 0-16,0 0 0 0,-6 0 0 0,0 0 0 0,0 0 0 15,0 0 0-15,-2 0 0 0,-1 0 0 16,1 0 0-16,-1 0 0 0,3 0 0 0,1 0 0 0,-1 0 0 16,0 0 0-16,6 0 0 0,-1-6 0 0,1 6 0 15,-3 0 0-15,6 0 0 0,-7 0 0 0,7 0 0 16,-6 0 0-16,0 0 0 0,-6 0 0 0,6 0 0 16,-5 0 0-16,2 0 0 0,0 0 0 0,0 0 0 0,-2 0 0 15,2 0 0-15,0 0 0 0,0 0 0 0,1 0 0 16,-1 0 0-16,-3 0 0 0,1 0 0 0,-1 0 0 15,1 0 0-15,-1 0 0 0,1 0 0 0,-1 0 0 16,3 0 0-16,1 0 0 0,-1 0 0 0,0 0 0 16,6-5 0-16,-1 2 0 0,-2 0 0 0,3 1 0 15,-8 2 0-15,4 0 0 0,-4 0 0 0,-1 0 0 16,1 0 0-16,-1 0 0 0,1 0 0 0,-1 0 0 0,1 0 0 16,-1 0 0-16,1 0 0 0,-1 0 0 15,1 0 0-15,-1 0 0 0,-2 0 0 0,2 0 0 0,1 0 0 16,2 0 0-16,-2 0 0 0,-1 0 0 0,3 0 0 15,0 0 0-15,1 0 0 0,-4 0 0 0,3 0 0 16,1 0 0-16,-4 0 0 0,3 0 0 0,0 0 0 16,-2 0 0-16,-1 0 0 0,1 0 0 0,-1 0 0 15,1 0 0-15,-1 0 0 0,1 0 0 0,2 0 0 16,0 0 0-16,0 0 0 0,1 0 0 0,4 0 0 0,1 0 0 16,2 0 0-16,-5 0 0 0,6-3 0 15,-6 0 0-15,0 3 0 0,0 0 0 0,0-6 0 0,-1 6 0 16,1-5 0-16,0 5 0 0,-2 0 0 15,-1 0 0-15,0 0 0 0,0 0 0 0,-2 0 0 0,2 0 0 0,-3 0 0 16,1 0 0-16,2 0 0 0,-2 0 0 16,-1 0 0-16,3 0 0 0,0 0 0 0,1 0 0 0,-1 0 0 15,0 0 0-15,6 0 0 0,-3 0 0 0,0 0 0 0,2 0 0 16,-2 0 0-16,6 0 0 0,-6 0 0 0,0 0 0 16,-6 0 0-16,1 0 0 0,4 0 0 0,-4 0 0 15,2 0 0-15,-2 0 0 0,-1 0 0 0,1 0 0 16,-1 0 0-16,1 0 0 0,-1 0 0 0,0 0 0 15,1 0 0-15,-1 0 0 0,1 0 0 0,-1 0 0 16,1 0 0-16,-1 0 0 0,1 0 0 0,-1 0 0 16,3 0 0-16,1 0 0 0,-4 0 0 0,3 0 0 15,1 0 0-15,-1 0 0 0,0 0 0 0,0 0 0 16,0 0 0-16,1 0 0 0,-1 0 0 0,0 0 0 16,0 0 0-16,3 0 0 0,-5 0 0 0,5 0 0 15,0-6 0-15,5 6 0 0,-5-5 0 0,0 5 0 0,0-6 0 16,3 6 0-16,-4-5 0 0,1 5 0 0,-2 0 0 15,-1 0 0-15,0 0 0 0,0 0 0 0,-2 0 0 16,-1 0 0-16,1 0 0 0,-1 0 0 0,9 0 0 16,0 0 0-16,-1 0 0 0,-2 0 0 0,11-6 0 15,-3 6 0-15,3-6 0 0,-5 6 0 0,-1 0 0 16,0 0 0-16,1 0 0 0,-4 0 0 0,1 0 0 16,0 0 0-16,-3 0 0 0,0 0 0 0,-3 0 0 0,0 0 0 15,0 0 0-15,1 0 0 0,-1 0 0 16,0 0 0-16,0 0 0 0,0 0 0 0,1 0 0 0,-1 0 0 15,0 0 0-15,0 0 0 0,0 0 0 0,1 0 0 16,-1 0 0-16,0 0 0 0,0 0 0 0,1 0 0 0,1 0 0 16,-4 0 0-16,10 0 0 0,-5 0 0 0,0 0 0 15,0 0 0-15,0 0 0 0,3 0 0 0,-3 0 0 16,-3 0 0-16,3 0 0 0,0 0 0 0,0 0 0 16,0 0 0-16,-3 0 0 0,0 0 0 0,0 0 0 15,-2 0 0-15,2 0 0 0,0 0 0 0,1 0 0 0,-1 0 0 16,5 0 0-16,-2 0 0 0,0 0 0 0,0 0 0 15,0 0 0-15,3 0 0 0,-3 0 0 0,0 0 0 16,0 0 0-16,5 0 0 0,-5 0 0 0,3 0 0 16,5 0 0-16,0 0 0 0,0 0 0 0,0 0 0 15,1 0 0-15,-4 0 0 0,0 0 0 0,1 0 0 16,-3 0 0-16,-1 0 0 0,1 0 0 0,2 0 0 16,-10 0 0-16,5 0 0 0,0 0 0 0,0 0 0 15,0 0 0-15,5 0 0 0,-8 0 0 0,3 0 0 16,3-5 0-16,0 2 0 0,-1 0 0 0,1 3 0 0,-3-3 0 15,0 1 0-15,0-1 0 0,0 3 0 0,-6 0 0 16,1 0 0-16,-1 0 0 0,1 0 0 0,-1 0 0 16,1 0 0-16,-1 0 0 0,1 0 0 0,7-6 0 15,1 6 0-15,0-5 0 0,-1 5 0 0,4 0 0 16,-1 0 0-16,1 0 0 0,-1 0 0 0,-2 0 0 0,2 0 0 16,-2-6 0-16,-1 6 0 0,1-5 0 15,-3 5 0-15,0 0 0 0,-3 0 0 0,9 0 0 0,-1 0 0 16,0 0 0-16,1 0 0 0,2-6 0 0,0 6 0 15,-2 0 0-15,-1 0 0 0,0 0 0 0,1 0 0 0,-1 0 0 16,-2 0 0-16,0 0 0 0,-1 0 0 16,1 0 0-16,0 0 0 0,-1 0 0 0,1 0 0 0,0 0 0 15,-3 0 0-15,5 0 0 0,-2 0 0 16,0 0 0-16,-1 0 0 0,1 0 0 0,0 0 0 0,2 0 0 16,-5 0 0-16,5 0 0 0,-5-6 0 0,0 6 0 15,-3 0 0-15,6-5 0 0,-3 5 0 0,0-6 0 0,0 6 0 16,3 0 0-16,-1 0 0 0,1 0 0 0,0 0 0 15,2-5 0-15,1 5 0 0,-1 0 0 0,-2 0 0 16,2-3 0-16,1 0 0 0,-1 0 0 0,0 3 0 16,1 0 0-16,-1 0 0 0,1 0 0 0,-1 0 0 15,3 0 0-15,0 0 0 0,1 0 0 0,-1 0 0 16,0 0 0-16,0 0 0 0,0 0 0 0,-2 0 0 16,-1 0 0-16,0 0 0 0,1 0 0 0,-1 0 0 15,1 0 0-15,-6 0 0 0,5 0 0 0,-5 0 0 0,3 0 0 16,-3 0 0-16,0 0 0 0,0 3 0 0,2 0 0 15,1 0 0-15,-3-3 0 0,0 0 0 0,3 0 0 16,-1 0 0-16,1 0 0 0,0 0 0 0,-1 0 0 16,1 5 0-16,0-5 0 0,-1 6 0 0,4-6 0 15,-1 0 0-15,1 0 0 0,-1 0 0 0,-5 0 0 16,5 0 0-16,-2 0 0 0,-3 0 0 0,3 0 0 16,2 0 0-16,-2 0 0 0,-1 0 0 0,7 0 0 0,2 0 0 15,-1 0 0-15,-1 0 0 0,1 0 0 16,4 0 0-16,-3 0 0 0,-6 0 0 0,4 0 0 0,-1 0 0 0,-3 0 0 15,1 0 0-15,-1 0 0 0,-2 0 0 16,-1 0 0-16,1 0 0 0,0 0 0 0,-1 0 0 0,1 0 0 16,0 0 0-16,-1 0 0 0,-2 0 0 15,0 0 0-15,-2 0 0 0,2 0 0 0,-6 0 0 0,6 0 0 16,-6 0 0-16,12 0 0 0,-1-6 0 0,1 6 0 16,-1 0 0-16,3-5 0 0,-2 2 0 0,-1 0 0 15,1 0 0-15,-1 1 0 0,0-1 0 0,1 3 0 16,-1-6 0-16,-2 6 0 0,0 0 0 0,-1 0 0 0,1 0 0 15,2 0 0-15,1 0 0 0,-1 0 0 16,1 0 0-16,7 0 0 0,4 0 0 0,-1 0 0 0,-5 0 0 16,5 0 0-16,1 6 0 0,-4-6 0 15,1 3 0-15,-3-3 0 0,0 0 0 16,-3 2 0-16,0 1 0 0,-3-3 0 0,1 0 0 16,-1 0 0-16,1 0 0 0,2 0 0 0,0 0 0 15,0 0 0-15,0 0 0 0,6 0 0 0,-3 0 0 16,0 0 0-16,0 0 0 0,8 0 0 0,-3 0 0 0,1 0 0 15,2 0 0-15,2-3 0 0,1 3 0 0,-3 0 0 0,3 0 0 0,0 0 0 16,-6 0 0-16,4 0 0 0,-1 0 0 0,-3 0 0 16,0 0 0-16,-2 0 0 0,0 0 0 15,-6 0 0-15,3 0 0 0,0 0 0 0,0 0 0 0,-1 0 0 16,1 0 0-16,0 0 0 16,0 0 0-16,5-5 0 0,1 5 0 0,-4-6 0 0,4 6 0 0,2 0 0 15,0-5 0-15,-3 5 0 0,6 0 0 0,-5-6 0 0,2 6 0 16,-3 0 0-16,3 0 0 0,-2 0 0 15,-1 0 0-15,0 0 0 0,-2 0 0 0,2 0 0 16,-5 0 0-16,0 0 0 0,0 0 0 0,3 0 0 16,-3 0 0-16,-1 0 0 0,1 0 0 15,3 0 0-15,0 0 0 0,-1 0 0 0,1 0 0 0,8 0 0 0,-3 0 0 0,3 0 0 16,0-5 0-16,-1-1 0 0,4 6 0 0,-3 0 0 16,2 0 0-16,4-6 0 0,-6 6 0 0,-3 0 0 0,0 0 0 15,-3 0 0-15,0 0 0 16,-2 0 0-16,2 0 0 0,-2 0 0 0,0 0 0 15,2 0 0-15,-5 0 0 0,8 0 0 0,-3 0 0 16,1 0 0-16,-1 0 0 0,6-5 0 0,0 5 0 0,0 0 0 0,0 0 0 16,-1-6 0-16,1 6 0 0,-3 0 0 0,6 0 0 15,-6 0 0-15,0 0 0 0,0 0 0 16,0 0 0-16,-5 0 0 0,-3 0 0 0,0 0 0 0,0 0 0 16,-6 0 0-16,1 0 0 0,-4 0 0 15,1 0 0-15,-3 0 0 0,0 0 0 0,0 0 0 0,0 0 0 16,-3 0 0-16,0 0 0 0,0 0 0 0,1 0 0 15,-1 0 0-15,0 0 0 0,0 0 0 0,-2 0 0 0,2 0 0 16,-3 0 0-16,4 0 0 0,-1 0 0 0,0 0 0 16,0 0 0-16,0 0 0 0,1-5 0 0,-4 2 0 15,3 0 0-15,-2 3 0 16,-1 0 0-16,1-3 0 0,-1 3 0 0,1 0 0 0,-1 0 0 0,1 0 0 16,-1 0 0-16,1 0 0 0,-4 0 0 0,1 0 0 0,0 0 0 15,0 0 0-15,-1 0 0 0,1 0 0 16,0 0 0-16,-1 0 0 0,1 0 0 0,0 0 0 15,0 0 0-15,-1 0 0 0,1 0 0 0,0 0 0 16,0 0 0-16,-1 0 0 0,1 0 0 0,0 0 0 16,0 0 0-16,-1 0 0 0,1 0 0 0,0 0 0 0,0 0 0 15,-1 0 0-15,1 0 0 0,0 0 0 0,-1 0 0 0,1 0 0 16,0 0 0-16,2 0 0 0,1 0 0 0,-1 0 0 16,1 0 0-16,2 0 0 0,0 0 0 0,0 0 0 15,1 0 0-15,7-2 0 0,1-1 0 16,-1 3 0-16,-2-6 0 0,2 6 0 0,3-5 0 0,-8 5 0 15,3 0 0-15,-3 0 0 0,0 0 0 0,0 0 0 16,0 0 0-16,-6 0 0 0,3 0 0 0,-2 0 0 0,-1 0 0 16,3 0 0-16,-2 0 0 0,-3 0 0 0,2 0 0 15,3 0 0-15,1 0 0 0,-4 0 0 0,3 0 0 16,0 0 0-16,-2 0 0 0,-1 0 0 16,1 0 0-16,2 0 0 0,-2-6 0 0,-1 6 0 0,1-6 0 15,-1 6 0-15,0 0 0 0,1 0 0 0,-1 0 0 16,1 0 0-16,-1 0 0 0,1 0 0 0,-3 0 0 0,-1 0 0 15,1 0 0-15,0 0 0 0,0 0 0 16,-1 0 0-16,1 0 0 0,0 0 0 0,-1 0 0 16,1 0 0-16,0 0 0 15,0 0 0-15,-1 0 0 0,1 0 0 0,0 0 0 0,0 0 0 16,2 0 0-16,-5 0 0 0,6 0 0 0,-6 0 0 0,5 0 0 0,-5 0 0 16,6 0 0-16,-6 0 0 0,5 0 0 0,-5 0 0 15,0 0 0-15,0 0 0 0,0 0 0 0,0 0 0 16,3 0 0-16,-1 0 0 0</inkml:trace>
  <inkml:trace contextRef="#ctx0" brushRef="#br0" timeOffset="18811.2">34798 3718 1168 0,'0'0'0'0,"0"0"241"0,0 0 0 15,0 0 1-15,0 0 0 0,0 0-241 16,0 0 1-16,0 0-1 0,0 0 2 0,0 0 102 0,0 0 1 0,0 0-1 16,0 0 2-16,0 0-92 0,0 0 2 15,0 0-1-15,0 0 1 0,0 0 3 0,0 0 0 0,0 0 0 16,0 0 1-16,0 0-11 0,0 0 1 0,0 0 0 16,0 0 0-16,0 0-7 0,0 0-1 0,0 0 0 15,0 0 2-15,0 0-3 0,0 0 2 0,0 0-2 16,22 31 1-16,-20-26-3 0,1 1 0 0,-3-1 0 15,0 1 1-15,0 2-1 0,0 4 0 0,0-7 0 16,0 1 1-16,0-6-1 0,0 5 0 0,0-5 0 16,0 6 2-16,0-1-2 0,0-5 0 0,0 6 0 0,0-1 1 15,0 1-1-15,0 2 0 0,0-2 0 0,0 0 0 16,0 5 0-16,0 0 0 0,0 0 0 16,0 0 0-16,-3-3 0 0,1 4 0 0,-1-7 0 0,3 6 0 15,3 0 0-15,2 1 0 0,-2-7 0 0,-3 1 0 16,0-3 0-16,0-1 0 0,0-2 0 0,0 3 0 15,0 3 0-15,0-1 0 0,0 1 0 0,0-1 0 0,0 1 0 16,0 5 1-16,0 0 0 0,0 3 0 16,0 8-1-16,0-5 1 0,0-6 0 15,0 0 0-15,0-2 3 0,0 2 0 0,0-5 0 0,0 5 0 16,0-6-2-16,0 6 2 0,0-5-1 0,0 2 0 0,0 3 4 0,0-5 0 16,0 5 0-16,0-5-1 0,0 5-1 0,0-6-1 15,0 7 1-15,0-7 0 0,0 3 3 0,0 4 0 16,0-7 0-16,0 6 0 0,0-5-3 15,0-1 1-15,0 1 0 0,0 0-1 0,0 5 3 16,0-3 0-16,0-2 0 0,0-1 1 0,0 1-4 16,0-1 1-16,0 1 0 0,0 0-1 0,0 5 5 0,0-9 1 15,0 1-1-15,0 3 1 0,0-3-4 16,0 2-1-16,0 1 1 0,0-1 1 0,0 6 2 0,0-5 1 0,0-6-1 16,0 6 2-16,0-1-6 0,-3 1 1 0,3-1 0 15,0 1 1-15,0 2 1 0,0-2 1 0,0-1-1 16,0 1 1-16,0 5-5 15,0 0 2-15,0-5 0 0,0-1 0 0,0-2 0 0,-3 0 1 0,1 5 0 16,-1-2 0-16,3 5-2 0,0-5-1 16,0-6 1-16,0 5-1 0,0 1 2 0,0-1 0 0,0 1 0 0,0-1 0 15,0 4-2-15,0-4-1 0,0 1 1 16,0-1 1-16,0 1-1 0,0-6 2 0,0 6-2 16,0 5 2-16,0 0-2 0,0-3-1 0,0 1 1 15,0 5-1-15,0-3 2 0,0 0-1 0,0-6 1 0,0 1 0 16,0 0-3-16,0-6 1 0,0 5 1 0,0 9-1 0,0-3 1 15,-3-5 1-15,3 5-1 0,0 0 1 16,0 3-3-16,0-3 2 0,0 0-2 0,0 0 1 16,0 0 2-16,0 1 1 0,0-7-2 0,0 4 2 15,0 2-2-15,0-6-1 0,0 1 1 16,0-1-1-16,0 1 1 0,0 0 0 0,0-1 0 0,0 1 0 16,0-1-1-16,0-2 0 0,0 3 0 0,0-1 0 0,0 6 1 15,0-5 0-15,0-1 0 0,0 7 0 0,0-7-1 16,0 1-1-16,0-1 0 0,0-2 2 0,0 5-2 0,0 6 2 15,0-8-1-15,0 0 1 16,0-1-2-16,0 1 0 0,0-1 1 0,0 1-1 0,0-1 1 16,0 4-1-16,0-4 0 0,0 1 2 0,0-1-3 0,0 1 1 0,0 0 0 15,3-1 0-15,0 1-1 0,-3-1 0 0,-3-5 1 16,3 6 0-16,3-1-1 0,2 1 1 16,-2-6-1-16,-3 3 0 0,-3 0-1 0,0-1 1 15,1 4 1-15,-1 5-1 0,3-5-1 0,0-1 1 16,0-5-1-16,0 0 2 0,0 11-3 0,0-5 1 0,0-1 0 15,0 1 0-15,0-3-1 0,0 0 1 0,0-1 0 16,0 4 0-16,0 5-1 0,0-5 1 0,0-1 1 16,0 6-1-16,0 1-1 0,0 1 1 0,0-7-1 15,0 11 1-15,0-6-1 0,0 0 0 0,0-5 0 16,0 5 1-16,0 3-1 0,0-9 0 16,0 1 0-16,0-1 1 0,0 7-1 0,0-7 0 0,0-5 0 0,0 11 1 15,0-2-1-15,0 2 0 0,0-6 0 0,0 1 1 16,0-6-1-16,0 5 0 0,0-5 0 0,0 6 0 15,0-6 0-15,0 6 0 0,0-6 0 0,0 5 0 0,0-5 0 16,0 6 0-16,0-6 0 0,0 5 0 16,0 1 0-16,0-1 0 0,0 4 0 0,0-4 0 0,0 1 0 15,0-1 0-15,0 1 0 0,0 0 0 0,0-1 0 16,0 1 0-16,0-1 0 0,0 1 0 0,0-1 0 0,0 1 0 16,0 2 0-16,0-2 0 0,0 0 0 15,0-6 0-15,0 5 0 0,0 1 0 0,0-1 0 0,0 1 0 16,0-1 0-16,0 4 0 0,0-1 0 15,0 0 0-15,0-2 0 0,0 0 0 0,0-1 0 0,0 1 0 16,0-1 0-16,0 1 0 0,0-1 0 0,0 1 0 16,0-6 0-16,0 3 0 0,0 0 0 0,0-1 0 15,0 1 0-15,0 0 0 0,0 3 0 0,0-6 0 16,0 5 0-16,0-5 0 0,0 6 0 0,0-6 0 0,0 5 0 16,0-5 0-16,0 6 0 0,0-6 0 15,0 5 0-15,0-5 0 0,0 6 0 0,0-6 0 0,0 6 0 16,0-1 0-16,0-2 0 0,0 0 0 0,0-1 0 15,0 4 0-15,0 0 0 0,0-1 0 0,0 1 0 16,0-1 0-16,0 1 0 0,0-1 0 0,0 1 0 16,0 0 0-16,0-1 0 0,0 1 0 0,0-1 0 15,0 4 0-15,0 2 0 0,0-6 0 0,0 1 0 0,0-1 0 16,0 1 0-16,0 0 0 0,0-6 0 16,0 5 0-16,0-5 0 0,0 6 0 0,0-6 0 0,0 3 0 15,0-1 0-15,0 1 0 0,0 0 0 0,0-3 0 16,0 0 0-16,0 0 0 0,0 0 0 0,0 0 0 15,0 0 0-15,0 0 0 0,0 0 0 0,0 0 2 16,0 0-2-16,0 0 0 0,0 0 0 0</inkml:trace>
  <inkml:trace contextRef="#ctx0" brushRef="#br0" timeOffset="63190.51">31492 8684 1143 0,'0'0'0'0,"0"0"26"0,0 0 0 16,0 0-1-16,0 0 1 0,0 0-13 15,0 0-1-15,0 0 0 0,0 0 2 0,0 0 49 0,0 0-1 16,0 0 1-16,0 0 1 0,0 0-46 0,-17 28 0 16,9-14 0-16,-8 14 0 0,-6-1 56 0,-3 10 0 0,3-4 0 15,-5 3 1-15,10 3-57 0,1 3 0 0,-6 0 0 16,0 5 0-16,3 3 20 0,5-2 2 0,-2 5-2 16,-9-12 1-16,12 4-23 0,4 2 0 15,-2-2-1-15,-2 10 1 0,4 1 11 0,9-3 0 0,3 0 0 16,0 5 1-16,2 1-16 0,4-9 2 0,4 3-2 15,-4-6 1-15,4-8-7 0,9-2 1 0,8-7-2 16,-2-2 2-16,-4-6-2 0,1-8-1 0,8 3 1 16</inkml:trace>
  <inkml:trace contextRef="#ctx0" brushRef="#br0" timeOffset="63779.33">31388 9400 1632 0,'0'0'0'0,"0"0"0"0,0 0 0 0,24-6 63 15,-16 3 0-15,1 1 0 0,32-18 0 16,16 3-45-16,3-2 0 0,-5 2 0 0,-19-5-1 0,-3 11 59 16,2 0-1-16,6-1 0 0,-8-7 1 15,-6 8-58-15,-2 5 0 0,-3 1 0 0,3-6 0 0,-9-1 18 0,-5 10 0 16</inkml:trace>
  <inkml:trace contextRef="#ctx0" brushRef="#br0" timeOffset="64122.12">31820 9121 1306 0,'0'0'0'0,"0"0"0"16,0 0 0-16,0 0 58 0,0 0 0 16,0 0 1-16,0 0 0 0,0 0-42 0,0 0 1 0,0 0 0 15,0 0 0-15,0 0 48 0,0 0 0 0,0 0 1 16,0 0-1-16,0 0-48 0,0 34 0 0,-8-18 0 16,-20 21 0-16,-4 7 21 0,1 3 0 0,7-5 0 0,-9-6 2 15,6-2-25-15,5-1-1 0,-3 3 1 0,-2 3 0 16,-1 3 5-16,4-6 0 0,5-2 1 0,5-4-1 15,-3 4-10-15,1 2 0 0,5-8 1 0,0-6-1 16,0 3 7-16,3-8 0 0,5 2 0 0,3-2 1 16,0-6-9-16,-2-5 0 0,-1-6 0 0,3 5 0 15,3-5-6-15,-1 0-1 0,-2 0 0 0,0-5 2 16,0 5-3-16,0-6 1 0,0 6 0 0,6-11 0 16,5-8 4-16,0-4-1 0</inkml:trace>
  <inkml:trace contextRef="#ctx0" brushRef="#br0" timeOffset="64278.06">31513 9656 1658 0,'0'0'0'0,"0"0"0"0,3 0 0 0,3 0 40 0,-1 0 1 15,-2 0-1-15,0 3 1 0,-1 5-26 0,1-2 1 16,0-6 0-16,-6 0 0 0,0 11 28 0,1 0 2 16,-1-3 0-16,0 31 0 0,3 14-30 15,3-3 1-15,2-14 0 0,-7-13 0 0,2-7 5 0,0-2 2 0,-6-8-2 16,1 5 2-16,2 0-13 0,3-11 1 0,0 3 1 16,-3 0-1-16,3 0 1 0,0-1 1 0,0 1-1 15,0-3 2-15,0 0-7 0,0 0 1 0,0 0-1 16</inkml:trace>
  <inkml:trace contextRef="#ctx0" brushRef="#br0" timeOffset="64725.41">31669 9464 1569 0,'0'0'0'0,"0"0"0"0,0 0 0 15,0 0 57-15,28-6 0 0,-20 6 0 0,8-5 0 16,6 2-40-16,-2-3 1 0,-4 3 0 0,0 1 0 16,1 2 54-16,2-6 0 0,0 6-1 0,3-5 2 15,0 5-55-15,-3-6 0 0,-8 6 0 0,0 0 0 16,5-6 7-16,-5 6 0 0,-2 0-1 0,-1 0 1 16,-3-5-13-16,-2 5 1 0,2 5-1 0,4 1 0 0,-1-6 5 15,-3 0 1-15,-2 0-1 0,0 0 1 16,2 0-8-16,1 0 0 0,-4 0 0 0,1 0 0 0,0 0 6 15,-3 0 0-15,0 0-1 0,3 0 1 0,2 6-7 16,1-1 0-16,-4 1 0 0,1-4 1 0,0 4-8 0,0 0 2 16,-3 5-1-16,0 5 0 0,0 7 0 0,0-7-1 15,0 4 0-15,0 8 0 0,0 0 4 0,0 2 1 16,2-2-2-16,4 3 2 0,-1-3-2 0,-5-3-1 16,0 3 1-16,3 2-1 0,2 4 7 0,-2-4 1 0,-3-2-1 15,3-3 0-15,-3-3-4 0,-3-5 1 0,3 0-2 16,0 0 2-16,0-4 7 0,-3-1 0 0,1-7 0 15,2 6 1-15,0-5-7 0,0-1 0 0,0-2 0 16,-6 6 0-16,4 5 11 0,-1-9 0 0,-3 1 0 16,1-1 2-16,2 1-12 0,0-1 1 0,-2-5 0 15,-3 3 0-15,-1-3 8 0,1 0 1 0</inkml:trace>
  <inkml:trace contextRef="#ctx0" brushRef="#br0" timeOffset="64923.97">31571 9720 2072 0,'0'0'0'0,"0"0"0"0,0 0 0 0,30-6 98 16,-16 4-1-16,2-1 1 0,12-6 0 16,7 4-81-16,6-6-1 0,-3 0 1 0,-2-3 1 0,-6 3 49 15,-5 2 1-15,2 1-1 0,1-3 0 16,-7 0-49-16,-10 5 0 0,3 0 0 0,0 6 0 0,-6 0-1 0,-5-2 1 15,-3 2-1-15</inkml:trace>
  <inkml:trace contextRef="#ctx0" brushRef="#br0" timeOffset="65081.91">31700 9865 1796 0,'0'0'0'0,"76"-23"46"0,-21 10 0 0,-14 1 0 15,0-4 0-15,-8 2-30 0,-8 3 1 0,2 0 0 16,3-6-1-16,-5 6 46 0,-6-3 0 0,0 5 0 16,3-2-1-16,-8 3-44 0,-4 2 1 0,1-5 0 15</inkml:trace>
  <inkml:trace contextRef="#ctx0" brushRef="#br0" timeOffset="65911.39">32064 9330 1796 0,'0'0'0'0,"0"0"0"0,0 0 0 0,0 0 48 0,0 0 1 15,0 0-1-15,27-8 1 0,-13 5-32 0,-1 0 0 16,1 0 0-16,13-5 0 0,14 2 42 0,0 1 1 16,-2-1-1-16,-12 1 2 0,1-1-45 0,-4 1 2 15,-2-1 0-15,-3-2 0 0,-2 5 19 0,-6 3 0 0,0-6 0 16,-3 3 2-16,-3-2-25 0,-2 5 2 0,0 5-2 15,-3-2 2-15,-3 0 9 0,3-3 0 0,0 0-1 16,-5 8 2-16,-4 9-14 0,-2 0 1 0,0 0-1 16,-16 2 2-16,-6 9 6 0,3 0 1 0,8 2 0 15,3-7 1-15,3-15-11 0,5-2 0 0,-3 5 0 16,0 0 1-16,3-11-9 0,0 5 1 0,11 1 0 16,0 0 0-16,0-6-1 0,0 0 0 0,0 0 0 15,-5 0 1-15,5-6 4 0,0 6-1 0,0 0 1 16,5 0 1-16,1-6-3 0,-1 6-1 0,1-5 1 0,7-1 0 15,15-8 4-15,2 9 0 0,0 2 0 0,6-3 0 16,-9 6-3-16,-8 0 0 0,-2 0-1 0,-1-2 1 16,-5 4 4-16,-6 7 0 0,1-6 1 0,-1-1 0 15,1 1-5-15,-1 0 1 0,-5 0-1 0,6 8 1 16,-6 0 4-16,-6 0 0 0,6-5-1 0,-5 5 1 16,-6 8-5-16,0 4 1 0,0-7 0 0,-5 7 0 0,-4 2 3 15,1-14 0-15,3 0 0 0,-1-3 2 16,1-2-7-16,2-1 2 0,6 1 0 0,-3 0 0 0,3-1 2 15,5 1 0-15,-2-6 0 0,-6 0 0 0,3 0-4 16,2 0 1-16,3 0-1 0,-5-11 1 0,-3 5 0 0,3-2 0 16,5 5-1-16,-2-11 2 0,-6-8-3 15,0-1 0-15,0-2 0 0,5-19 0 0,-7 13 0 0,5 9-1 16,2 0 1-16,1 2-1 0,-1 3 0 16,1 1-1-16,-1 7 1 0,3-5-1 0,1 0-1 0,-4 3 2 0,4 6-1 15,2-1 0-15,0 1-1 0,0 2 1 16,0 0-1-16,0 0 0 0,0 3-2 0,0 0 0 0,0 0 0 15,0 0 1-15,0 0-1 0,0 0 0 0,-3 0 0 16,6 6 1-16,5 8-2 0,0-3 1 0,-3 6-1 16,6 24 1-16,6 12-1 0,2 6 1 0,-3 2 0 15,1-8 0-15,-6 5-9 0,0-5 0 0,-6 0 0 16,-2 6 0-16,0-12 2 0,-1-2 2 0,-2-4-2 16,0-4 2-16,0 2-12 0,0-11 1 0,-2 8 0 15,-4 5 1-15,3-2 4 0,3-8 2 0,0 3-1 16,-5-9 1-16,2-3-1 0,3-11 0 0,0 3 0 15</inkml:trace>
  <inkml:trace contextRef="#ctx0" brushRef="#br0" timeOffset="66711.25">32466 9330 1520 0,'0'0'0'0,"0"0"75"0,33-14 0 16,-22 14 1-16,2-5-1 0,9-1-57 0,-3 0 0 15,1 1 0-15,4-12 0 0,1 3 74 0,-6 9 1 0,-5-1 0 16,2 0 0-16,-5 1-76 0,-5 5 1 0,-1 0-1 16,6 0 1-16,0 0 37 0,-6 0 1 0,-2 0 0 15,5 5 0-15,3 4-39 0,-11 2 1 0,6 0-1 16,-1-5 1-16,1 5 6 0,-6-6 2 0,0 7 0 16,5 1 0-16,1 10-14 0,-6-1 0 0,0-5 1 15,5 2 0-15,-5-8 3 0,0 6 0 0,0-6-1 16,0-2 2-16,-5 2-8 0,5 0 0 0,-6-6 0 15,6 7 1-15,-5-7-5 0,5 1 0 0,-6-1 1 16,1-5-1-16,5 3-1 0,-6 0 0 0,6-3 0 16,-5 3 0-16,-1 2 2 0,1-2-1 0,-1-3 1 0</inkml:trace>
  <inkml:trace contextRef="#ctx0" brushRef="#br0" timeOffset="66905.8">32570 9461 1709 0,'0'0'0'16,"3"-6"78"-16,2 6 2 0,-2 0 0 0,2 0-1 16,1 0-61-16,-3 0 0 0,-1 0 0 0,9-2 0 0,3-1 47 15,2-3 0-15,-2 1 0 0,2-1 1 0,-2-5-48 16,-6 5 0-16,1 1 0 0,-4 5 0 0,-2 0 17 0,0 0 1 16,-3-6-1-16,0 6 1 0,0 0-22 0,0 0 1 15</inkml:trace>
  <inkml:trace contextRef="#ctx0" brushRef="#br0" timeOffset="67020.16">32548 9620 1520 0,'0'0'0'0,"0"0"0"16,0 0 0-16,0 0 46 0,0 0 1 0,0 0-1 15,36 0 1-15,-9-6-31 0,0 1 1 0,-5-1 0 16,11-11 0-16,-6 3 47 0,-10 3 1 0,-1 6 0 16,-5-1 0-16,-5-5-47 0,-1 5 0 0,-5 6 0 15</inkml:trace>
  <inkml:trace contextRef="#ctx0" brushRef="#br0" timeOffset="67292.83">32534 9358 1431 0,'0'0'0'0,"0"0"0"0,0 0 0 0,0 0 64 15,0 0 1-15,0 0 1 0,0 0-1 16,0 0-47-16,0 28 0 0,0-20 0 0,3 9-1 0,3 5 56 15,-1-2 1-15,-5 7 1 0,0 15-1 0,0 8-56 16,-3-8 0-16,1 0-1 0,2-3 1 0,0 3 26 16,-3-1 1-16,-3 4 0 0,1-9 0 15,-1-2-29-15,1-9 0 0,2-3 0 0,9 3 1 0,-4-8 11 16,-2-6 0-16,0 0 0 0,6 0 0 16,-3-5-16-16,-1-1 2 0,1 1-1 0,0-3 1 0,0-1 16 15,-1 1 0-15,1-3 1 0,3-3-1 0,2 1-16 16,3-1-1-16,-3 3 0 0,6-6 2 0,5-5-13 0,-3 0 1 15,-5 0-1-15</inkml:trace>
  <inkml:trace contextRef="#ctx0" brushRef="#br0" timeOffset="67679.19">32794 9753 1658 0,'0'0'0'0,"0"0"0"15,0 0 0-15,0 0 87 0,0 0-1 0,0 0 0 16,0 0 2-16,0 0-71 0,0 0 1 0,0 0 0 0,-30 17 0 15,19-9 52-15,0 1 2 0,0-1-1 0,-5-2 1 16,-3-1-54-16,0-5 0 0,2 6-1 0,1-1 1 16,-1 1 24-16,4 0-1 0,2-1 1 0,3 3 1 15,-3 1-28-15,0-1 1 0,2-8 0 0,-1 6 1 16,1-1-2-16,4 1 1 0,-1-1 0 0,-2 1 1 16,3-6-8-16,2 6 0 0,3-6-1 0,0 0 3 15,0 5 1-15,0-2 0 0,0-3 1 0,0 0-1 16,0 0-5-16,0 0 1 0,0 0-1 0,0 0 1 15,3 0-4-15,2 0-1 0,1 0 0 0,18 3 1 16,15 5-2-16,-1 0 1 0,-5-5 0 0,-3 3 0 0,-6-6 1 16,-4 5 1-16,-7 1-1 0,9 0 2 15,0-1-3-15,-5 1 1 0,-1-1-1 0,6 1 2 0,0-1 4 16,-6-2 1-16,-2 3-1 0,-3-3 1 16,0-1-5-16,-6 4 2 0,-2-6 0 0,0 0 0 0,-1 0 6 0,-2 0 2 15,0 0-1-15,0 0 1 0,0 0-7 16,0 0 1-16,0 0 0 0,0 0 0 0,0 0 6 0,0 0 2 15,-2 0 0-15</inkml:trace>
  <inkml:trace contextRef="#ctx0" brushRef="#br0" timeOffset="68332.55">32824 9336 1709 0,'0'0'0'0,"0"0"128"0,0 0-1 0,0 0 1 16,0 0 0-16,0 0-114 0,0 0 0 0,31 0 1 0,-7-3 0 16,15 0 74-16,2 3 1 0,0 0 0 0,0-8 0 15,-6 5-74-15,1 0 2 0,-6-2-1 0,3-7 1 16,-3 1 14-16,-3 6-1 0,-2 5 0 0,0-11 1 16,-6 2-19-16,-3 6 2 0,1 1-2 0,-7-10 2 15,-10 7 11-15,6-1 1 0,-6 6-1 0,3 0 1 16,-1-5-15-16,-2 5 0 0,0 0 1 0,-2 0 0 0,2 0 5 15,0 5 1-15,0 1 0 0,-14-1 0 16,-2 4-9-16,-9 2 0 0</inkml:trace>
  <inkml:trace contextRef="#ctx0" brushRef="#br0" timeOffset="68530.13">33005 9177 1985 0,'0'0'0'15,"0"0"0"-15,0 0 0 0,0 0 92 0,0 0 0 16,0 0 0-16,0 0 1 0,0 0-76 0,0 0 1 15,0 0-2-15,0 0 2 0,0 0 69 0,30 8 0 0,-30 1 0 16,11 16 0-16,0 2-70 0,0 10 1 0,-3-9 0 16,-2 2 0-16,-1-13 22 0,1 0 1 0,-1-6-1 15,1 3 2-15,-4-3-27 16,1 0 1-16,0-5 0 0,-3 5 1 0,0-9-4 16,0 1 1-16,0 3-1 0,0-3 2 0,0-1-7 0,0 1 1 15,0-3-2-15</inkml:trace>
  <inkml:trace contextRef="#ctx0" brushRef="#br0" timeOffset="68697.53">33199 9202 1758 0,'0'0'0'0,"0"0"0"0,0 0 0 16,0 0 79-16,11 33 0 0,-8-27 0 0,-3 5 0 15,3 9-61-15,2 2 0 0,1-5 0 0,-6 5 0 16,0 3 71-16,-3-3 1 0,0-5-2 0,1-3 2 15,-4-3-73-15,3 0 1 0,3-5-1 16,-5-1 1-16,2-2 15 0,3 0 2 0,-3-3 0 0,3-3 0 16,0 0-21-16,0 0 1 0</inkml:trace>
  <inkml:trace contextRef="#ctx0" brushRef="#br0" timeOffset="68886.2">33303 9182 1658 0,'0'0'0'0,"0"0"0"0,0 0 0 0,0 0 61 0,0 0 0 16,0 0 0-16,0 0 1 0,20 37-45 0,-15-32 1 0,-5 6-1 16,0 14 1-16,0 3 58 0,-5-3 0 15,-1-2-1-15,-2-1 1 0,2-5-58 16,1-9 0-16,-3 3 0 0,-3 0 0 0,5 0 23 0,1 1-1 16</inkml:trace>
  <inkml:trace contextRef="#ctx0" brushRef="#br0" timeOffset="69042.3">32866 9609 1771 0,'0'0'0'0,"0"0"0"0,0 0 0 16,0 0 58-16,13 30 0 0,-10-24 0 0,0-3 1 15,2-1-42-15,1 1 1 0,-4 0-1 0,1 0 1 16,-3-1 56-16,0 4 1 0</inkml:trace>
  <inkml:trace contextRef="#ctx0" brushRef="#br0" timeOffset="69367.74">32835 9653 1595 0,'0'0'0'0,"0"0"0"0,0 0 0 0,0 0 31 0,0 0 0 15,3 0 0-15,5 0 1 0,1 0-19 0,-4 0 2 16,-2-3-2-16,2 1 2 0,6-4 35 0,0 0 2 16,0 1-1-16,16-12 0 0,12-11-34 0,2 9 0 15,3 2 0-15,-9 0 1 0,1 1 11 0,-6 7 0 0,0-2 0 16,3-6 1-16,0 6-16 16,-3 0-1-16,0 3 1 0,0-3-1 0,-11 5 8 0,-2 1 0 15,-4 5 0-15,6-6 0 0,-2 6-9 16,-9 0-1-16,0 0 0 0,0 0 0 0,-2 6 26 0,-3-1 0 0,-3 1 0 15,0 2 0-15,-3 3-22 16,-3 0 1-16,1 0-2 0,-9 12 2 0,-10 7-16 0,-4 4 1 0,4-6 0 16,5-3 0-16,-9 0-1 0,4-3 2 0,-1-5-1 15,-2 5 0-15,-1 3 12 0,6-14 1 0,-2 6-1 16</inkml:trace>
  <inkml:trace contextRef="#ctx0" brushRef="#br0" timeOffset="69770.23">32887 9907 1847 0,'0'0'0'0,"0"0"0"0,0 0 0 0,0 0 79 16,0 0 2-16,0 0 0 0,20 33 0 16,-15-22-63-16,-2-5 0 0,0-6 0 0,2 0 0 0,3 5 32 0,0-2 2 15,-2-3-1-15,-3 0 1 0,-1 0-35 16,1-3 0-16,0 3-1 0,0-5 2 0,-1 5 6 15,1 0-1-15,3 0 1 0,-1 0 0 0,-2-6-13 16,-3 6 1-16,0-5 1 0,0 5-1 0,0-6-11 16,0 6 0-16,0-6 0 0,2 1 0 15,4-12 0-15,-1 3 1 0,-2 3-1 0,5-6 0 0,6-2-2 16,5 2 1-16,3-5 0 0,8-3 0 0,6 3-1 0,-6 5 1 16,0 6 0-16,-3-9 0 0,3 3 0 0,-2 12 0 15,-1-6 0-15,6 0 0 0,-11 5 0 0,-3 6 0 0,0-6 0 16,3 1 0-16,-5 2-2 0,-6 3 1 0,-1 6 0 15,1-4 1-15,-5 4-1 0,-3-6 0 0,-1 6 0 16,-2-6 1-16,0 5-1 0,0 1 0 0,0-1-1 16,-2 1 2-16,-4 8-1 15,1 3 0-15,-1-1 0 0,-7 9 1 0,-12 14-1 0,-2-8 0 16,2-3 0-16,8-12 1 0,1 1-1 0,5-6 0 0,-8 0-1 16,5-2 2-16,3 2 2 0,3-5-1 0,0-1 0 0,-6 1 1 15,6-1-1-15,3-5 0 0,-1 0 0 0</inkml:trace>
  <inkml:trace contextRef="#ctx0" brushRef="#br0" timeOffset="69983.92">33188 9405 1746 0,'0'0'0'0,"0"0"0"0,0 0 0 0,0 0 84 15,0 0 1-15,0 0 0 0,17 34 1 0,-12 2-70 16,4 3 2-16,-1 8 0 0,0 17 0 0,0 0 79 0,0 0 0 15,1 0 1-15,-4-5 0 0,1-1-81 16,-1-13-1-16,1-3 1 0,-1 5 1 0,-2-11 35 0,-1 3 0 16,-2-3-1-16,-5 9 1 0,5-9-36 15,3-8 0-15,-1-6 0 0</inkml:trace>
  <inkml:trace contextRef="#ctx0" brushRef="#br0" timeOffset="70498.98">33621 9026 3088 0,'0'0'0'0,"0"0"0"0,0 0 0 0,46 0 1 0,-18 0 0 0,2 6 0 16,5-12 0-16,-2 6-1 0,-5 6 1 0,-6 0 1 15,-1-12-1-15,1 6 3 0,-5 6 2 0,-6-1-1 16,0-5 1-16,-6 6-3 0,-2-6 2 0,0 3-2 16,-1-1 2-16,1 1 4 0,-3 0 1 0,0 0-1 15,-3 2 1-15,1 6-5 0,-1 1 2 0,0-7-1 16</inkml:trace>
  <inkml:trace contextRef="#ctx0" brushRef="#br0" timeOffset="70988.23">33621 9246 1884 0,'0'0'0'0,"0"0"0"16,0 0 0-16,0 0 89 0,0 0 1 0,0 0 0 0,0 0 0 16,0 26-73-16,0-15 1 0,0 0-2 0,5 6 2 15,1-1 60-15,2 9-1 0,-2-8 1 0,-6 5 0 16,0-2-60-16,0-15 0 0,0 7 0 0,0-7 0 16,0 1 13-16,0-4 2 0,0 1 0 0,-3 3-1 15,0-3-18-15,0-1 0 0,3-2 1 0,-2 0-1 0,2 0-1 0,0 0 0 0,0 0 1 16,0 0-1-16,0 0-5 15,0 0 0-15,0 0 0 0,0-2 1 0,0 2-3 0,0-3 2 16,0 0-1-16,0-5 1 0,2-3-4 0,7-6 2 16,-1 3-2-16,0-6 2 0,6 1-3 0,2 2 1 15,3 6-1-15,3-3 0 0,3 3 0 0,-3 0 0 16,-3 0-1-16,8 0 2 0,1-3-2 16,-7 8 0-16,1 0 0 0,-3 1 1 0,1-6-2 15,-7 5 1-15,1 6 0 0,5 0 0 16,-2-5 0-16,-6 5-1 0,-3 0 0 0,3 5 1 0,-3 1-1 15,-3-6 0-15,-2 0 0 0,0 0 2 0,0 0-2 16,-3 0 1-16,0 0-1 0,-3 5 1 0,0 6 0 0,0-2-1 0,1-1 0 16,-17 12 1-16,-9 8-1 0,-2-3 1 0,-3 2 0 15,-11-10 0-15,3 8-1 0,8-2 0 16,-2-7 0-16,-6-2 1 0,11 3 1 0,8 0 0 0,5-6 0 16,4-6 1-16,-4-2-2 0,6 3 0 15,6-4 0-15,5-2 2 0,5 0 0 0,-5 0 2 0,0 0 0 0,6 0-1 16,-3 0-1-16,2 0 0 0,1 0-1 0,26-8 2 15,23 0 2-15,0-9 0 0,-9 6 1 0,-10-9 0 16,-9 12-3-16,-5 2 0 0,-3-2 1 0,1-9-1 16,-4 6 0-16,-5 0 1 0,-3 6-1 0,-5-1 1 15,-3 0-3-15,0 4 2 0,0 2-2 0,3 0 2 0,2 0-2 16,1 0 0-16,-6 0 1 0</inkml:trace>
  <inkml:trace contextRef="#ctx0" brushRef="#br0" timeOffset="71188.55">33755 9358 1821 0,'0'0'0'0,"0"0"0"0,0 0 0 0,0 0 44 0,0 0 0 16,0 0 1-16,0 0 0 0,0 0-29 15,0 0 1-15,0 0-1 0,0 0 0 0,0 0 48 0,0 0 1 16,0 0 0-16,0 0 1 0,14 39-48 0,-12-20-1 16,4-2 1-16,-3 3 0 0,-6 2 23 0,0 6-1 15,3-9 1-15,-3 3-1 0,1 1-24 0,-1-12-1 16,0 3 1-16,-2 3 0 0,2-12-5 0,3 1 1 15,0-1 0-15</inkml:trace>
  <inkml:trace contextRef="#ctx0" brushRef="#br0" timeOffset="71337.99">33930 9380 1847 0,'0'0'0'0,"0"0"56"0,0 0 0 0,0 0 0 0,0 0 0 15,0 0-39-15,0 36 1 0,-3-19-1 0,-5 3 1 16,-3 13 53-16,0-2 2 0,-5-4-1 0,-6-10 1 16,6 3-55-16,2-4 0 0,0 1 0 0</inkml:trace>
  <inkml:trace contextRef="#ctx0" brushRef="#br0" timeOffset="71721.77">33462 9812 1721 0,'0'0'0'0,"0"0"0"0,0 0 0 0,0 0 64 16,22 36 0-16,-19-19 0 0,0-6 1 0,-1-6-47 0,1 1 0 15,0 0 0-15,-1-1 0 0,1 4 52 0,0-4 2 16,0-2 0-16,-3 0 0 0,0-1-54 0,0 1 0 16,0-3 0-16,0 0 0 0,0 0 22 0,0 0 1 15,0 0-1-15,0-3 0 0,0 1-24 0,0 2 0 16,0 0-1-16,2-6 2 0,7-2-2 0,2-3 1 0,-3-1-2 15,5-10 2-15,4-3-7 0,-1 3 0 0,3-3 0 16,-2 3 0-16,8-1-6 0,-4 7 2 0,4-1-2 16,0-3 2-16,5-2-3 0,0 5 1 0,0 3 0 15,0-2 1-15,-3 5-2 0,1-3 0 0,-4 2 1 16,4 4 0-16,-6 0-2 0,-6 2 1 0,-2 6 1 16,5 0-1-16,-3 0-1 0,-7 0 0 0,-1 6 0 15,-3-1 1-15,-5-5 0 0,0 0-1 0,0 0 0 16,-2 6 0-16,-4 5-1 0,1 3 0 0,-1 3 0 15,-7 5 1-15,-7 9-1 0,-2-4 0 0,-2-1 0 16,-6-4 1-16,2-3-1 0,6 1 0 0,1-1 0 0,-10-2 0 16,7-3 0-16,2-6 0 0,0-5 0 0,0 0 0 15,6-3 0-15,7-3 0 0</inkml:trace>
  <inkml:trace contextRef="#ctx0" brushRef="#br0" timeOffset="71910.41">33796 9678 1808 0,'0'0'0'0,"0"0"0"0,0 0 0 0,0 0 63 16,0 34 0-16,-3-15 0 0,-2 3 0 0,2 3-45 16,0 3 0-16,-5 0 0 0,-6 3 0 0,4-3 55 0,1-3 1 15,-4 3-1-15,-7-6 1 0,7-3-56 0,2-2 0 16,0-6 0-16,0 0-1 0,3 0 19 0,0-2 0 16,5-4 0-16,0 7 1 0,0-7-22 0,1 1 1 15,-1-6-2-15,3 0 2 0,0 0-13 0,0 0 1 16,0 0-1-16,0 0 1 0,0-6-1 0,5 6 0 0</inkml:trace>
  <inkml:trace contextRef="#ctx0" brushRef="#br0" timeOffset="72157.28">33936 9829 1859 0,'0'0'0'0,"0"0"0"16,0 0 0-16,0 0 44 0,0 0 0 0,0 0-1 15,-3 36 1-15,0-14-28 0,3-5 1 0,0 2-2 16,-5 9 2-16,2 3 61 0,3-3-1 0,3-12 0 15,-3-2 2-15,0-5-61 0,0-1 0 0,0-2 0 0,2-6 0 16,7 5 51-16,-1 1 2 0,-3-1-1 0,12-5 0 16,5 6-52-16,0-6 0 0,-1 0 0 0,12-6 0 15,3 1 15-15,-9-6-1 0,3-1 1 0,3 1 0 16,-3 6-19-16,-5-1 1 0,2-2-1 0,6-3 1 16,-5-1 8-16,-7 7 2 0,4-6 0 0,-3 2-1 15,-3-2-11-15,-2 6-1 0,-4-1 0 0,4 1 1 0,-4-7-8 16,1-2 1-16</inkml:trace>
  <inkml:trace contextRef="#ctx0" brushRef="#br0" timeOffset="72490.39">34291 9149 2211 0,'0'0'0'0,"0"0"0"16,0 0 0-16,50 45 65 0,-23-15 1 0,0 4-1 15,4 13 1-15,4 0-48 0,-7 6 0 0,-1 11 0 16,-2 6 0-16,-6 11 66 0,0-1 0 0,-3 1 0 0,-5 8 0 15,-5-8-67-15,-4-11 1 0,-2 5 0 16,-8 8 0-16,-5-2 19 16,-7-6 0-16,-4 1 0 0,-12-1 0 0,3-17-22 15,3-10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9870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87166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>
            <a:spLocks noGrp="1"/>
          </p:cNvSpPr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9.png"/><Relationship Id="rId11" Type="http://schemas.openxmlformats.org/officeDocument/2006/relationships/image" Target="../media/image62.png"/><Relationship Id="rId5" Type="http://schemas.openxmlformats.org/officeDocument/2006/relationships/image" Target="../media/image58.png"/><Relationship Id="rId10" Type="http://schemas.openxmlformats.org/officeDocument/2006/relationships/customXml" Target="../ink/ink1.xml"/><Relationship Id="rId4" Type="http://schemas.openxmlformats.org/officeDocument/2006/relationships/image" Target="../media/image57.png"/><Relationship Id="rId9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0.png"/><Relationship Id="rId7" Type="http://schemas.openxmlformats.org/officeDocument/2006/relationships/customXml" Target="../ink/ink2.xml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69.png"/><Relationship Id="rId3" Type="http://schemas.openxmlformats.org/officeDocument/2006/relationships/image" Target="../media/image7.png"/><Relationship Id="rId7" Type="http://schemas.openxmlformats.org/officeDocument/2006/relationships/image" Target="../media/image50.png"/><Relationship Id="rId12" Type="http://schemas.openxmlformats.org/officeDocument/2006/relationships/image" Target="../media/image1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68.png"/><Relationship Id="rId5" Type="http://schemas.openxmlformats.org/officeDocument/2006/relationships/image" Target="../media/image9.png"/><Relationship Id="rId15" Type="http://schemas.openxmlformats.org/officeDocument/2006/relationships/image" Target="../media/image70.png"/><Relationship Id="rId10" Type="http://schemas.openxmlformats.org/officeDocument/2006/relationships/image" Target="../media/image67.png"/><Relationship Id="rId4" Type="http://schemas.openxmlformats.org/officeDocument/2006/relationships/image" Target="../media/image8.png"/><Relationship Id="rId9" Type="http://schemas.openxmlformats.org/officeDocument/2006/relationships/image" Target="../media/image53.png"/><Relationship Id="rId14" Type="http://schemas.openxmlformats.org/officeDocument/2006/relationships/customXml" Target="../ink/ink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74.png"/><Relationship Id="rId3" Type="http://schemas.openxmlformats.org/officeDocument/2006/relationships/image" Target="../media/image7.png"/><Relationship Id="rId7" Type="http://schemas.openxmlformats.org/officeDocument/2006/relationships/image" Target="../media/image54.png"/><Relationship Id="rId12" Type="http://schemas.openxmlformats.org/officeDocument/2006/relationships/image" Target="../media/image73.png"/><Relationship Id="rId17" Type="http://schemas.openxmlformats.org/officeDocument/2006/relationships/image" Target="../media/image77.png"/><Relationship Id="rId2" Type="http://schemas.openxmlformats.org/officeDocument/2006/relationships/image" Target="../media/image32.png"/><Relationship Id="rId16" Type="http://schemas.openxmlformats.org/officeDocument/2006/relationships/customXml" Target="../ink/ink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72.png"/><Relationship Id="rId5" Type="http://schemas.openxmlformats.org/officeDocument/2006/relationships/image" Target="../media/image9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8.png"/><Relationship Id="rId9" Type="http://schemas.openxmlformats.org/officeDocument/2006/relationships/image" Target="../media/image53.png"/><Relationship Id="rId14" Type="http://schemas.openxmlformats.org/officeDocument/2006/relationships/image" Target="../media/image7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5" Type="http://schemas.openxmlformats.org/officeDocument/2006/relationships/image" Target="../media/image90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customXml" Target="../ink/ink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5.png"/><Relationship Id="rId11" Type="http://schemas.openxmlformats.org/officeDocument/2006/relationships/image" Target="../media/image99.png"/><Relationship Id="rId5" Type="http://schemas.openxmlformats.org/officeDocument/2006/relationships/image" Target="../media/image94.png"/><Relationship Id="rId10" Type="http://schemas.openxmlformats.org/officeDocument/2006/relationships/customXml" Target="../ink/ink6.xml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12" Type="http://schemas.openxmlformats.org/officeDocument/2006/relationships/image" Target="../media/image109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4.png"/><Relationship Id="rId11" Type="http://schemas.openxmlformats.org/officeDocument/2006/relationships/customXml" Target="../ink/ink7.xml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2.png"/><Relationship Id="rId7" Type="http://schemas.openxmlformats.org/officeDocument/2006/relationships/image" Target="../media/image107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5.png"/><Relationship Id="rId11" Type="http://schemas.openxmlformats.org/officeDocument/2006/relationships/image" Target="../media/image112.png"/><Relationship Id="rId5" Type="http://schemas.openxmlformats.org/officeDocument/2006/relationships/image" Target="../media/image104.png"/><Relationship Id="rId10" Type="http://schemas.openxmlformats.org/officeDocument/2006/relationships/customXml" Target="../ink/ink8.xml"/><Relationship Id="rId4" Type="http://schemas.openxmlformats.org/officeDocument/2006/relationships/image" Target="../media/image103.png"/><Relationship Id="rId9" Type="http://schemas.openxmlformats.org/officeDocument/2006/relationships/image" Target="../media/image1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1.png"/><Relationship Id="rId7" Type="http://schemas.openxmlformats.org/officeDocument/2006/relationships/image" Target="../media/image117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32.png"/><Relationship Id="rId7" Type="http://schemas.openxmlformats.org/officeDocument/2006/relationships/customXml" Target="../ink/ink9.xml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10" Type="http://schemas.openxmlformats.org/officeDocument/2006/relationships/image" Target="../media/image132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6.png"/><Relationship Id="rId5" Type="http://schemas.openxmlformats.org/officeDocument/2006/relationships/customXml" Target="../ink/ink10.xml"/><Relationship Id="rId4" Type="http://schemas.openxmlformats.org/officeDocument/2006/relationships/image" Target="../media/image1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17" Type="http://schemas.openxmlformats.org/officeDocument/2006/relationships/image" Target="../media/image150.png"/><Relationship Id="rId2" Type="http://schemas.openxmlformats.org/officeDocument/2006/relationships/image" Target="../media/image100.png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5" Type="http://schemas.openxmlformats.org/officeDocument/2006/relationships/image" Target="../media/image139.png"/><Relationship Id="rId15" Type="http://schemas.openxmlformats.org/officeDocument/2006/relationships/image" Target="../media/image149.png"/><Relationship Id="rId10" Type="http://schemas.openxmlformats.org/officeDocument/2006/relationships/image" Target="../media/image144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Relationship Id="rId14" Type="http://schemas.openxmlformats.org/officeDocument/2006/relationships/image" Target="../media/image14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openxmlformats.org/officeDocument/2006/relationships/image" Target="../media/image161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12" Type="http://schemas.openxmlformats.org/officeDocument/2006/relationships/image" Target="../media/image160.png"/><Relationship Id="rId2" Type="http://schemas.openxmlformats.org/officeDocument/2006/relationships/image" Target="../media/image146.png"/><Relationship Id="rId16" Type="http://schemas.openxmlformats.org/officeDocument/2006/relationships/image" Target="../media/image16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5" Type="http://schemas.openxmlformats.org/officeDocument/2006/relationships/image" Target="../media/image153.png"/><Relationship Id="rId15" Type="http://schemas.openxmlformats.org/officeDocument/2006/relationships/customXml" Target="../ink/ink12.xml"/><Relationship Id="rId10" Type="http://schemas.openxmlformats.org/officeDocument/2006/relationships/image" Target="../media/image158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Relationship Id="rId14" Type="http://schemas.openxmlformats.org/officeDocument/2006/relationships/image" Target="../media/image16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71.png"/><Relationship Id="rId3" Type="http://schemas.openxmlformats.org/officeDocument/2006/relationships/image" Target="../media/image32.png"/><Relationship Id="rId7" Type="http://schemas.openxmlformats.org/officeDocument/2006/relationships/image" Target="../media/image167.png"/><Relationship Id="rId12" Type="http://schemas.openxmlformats.org/officeDocument/2006/relationships/customXml" Target="../ink/ink13.xml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6.png"/><Relationship Id="rId11" Type="http://schemas.openxmlformats.org/officeDocument/2006/relationships/image" Target="../media/image170.png"/><Relationship Id="rId5" Type="http://schemas.openxmlformats.org/officeDocument/2006/relationships/image" Target="../media/image165.png"/><Relationship Id="rId10" Type="http://schemas.openxmlformats.org/officeDocument/2006/relationships/image" Target="../media/image169.png"/><Relationship Id="rId4" Type="http://schemas.openxmlformats.org/officeDocument/2006/relationships/image" Target="../media/image121.png"/><Relationship Id="rId9" Type="http://schemas.openxmlformats.org/officeDocument/2006/relationships/image" Target="../media/image16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customXml" Target="../ink/ink14.xml"/><Relationship Id="rId3" Type="http://schemas.openxmlformats.org/officeDocument/2006/relationships/image" Target="../media/image121.png"/><Relationship Id="rId7" Type="http://schemas.openxmlformats.org/officeDocument/2006/relationships/image" Target="../media/image168.png"/><Relationship Id="rId12" Type="http://schemas.openxmlformats.org/officeDocument/2006/relationships/image" Target="../media/image17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7.png"/><Relationship Id="rId11" Type="http://schemas.openxmlformats.org/officeDocument/2006/relationships/image" Target="../media/image175.png"/><Relationship Id="rId5" Type="http://schemas.openxmlformats.org/officeDocument/2006/relationships/image" Target="../media/image166.png"/><Relationship Id="rId10" Type="http://schemas.openxmlformats.org/officeDocument/2006/relationships/image" Target="../media/image170.png"/><Relationship Id="rId4" Type="http://schemas.openxmlformats.org/officeDocument/2006/relationships/image" Target="../media/image165.png"/><Relationship Id="rId9" Type="http://schemas.openxmlformats.org/officeDocument/2006/relationships/image" Target="../media/image169.png"/><Relationship Id="rId14" Type="http://schemas.openxmlformats.org/officeDocument/2006/relationships/image" Target="../media/image17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179.png"/><Relationship Id="rId7" Type="http://schemas.openxmlformats.org/officeDocument/2006/relationships/image" Target="../media/image183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Relationship Id="rId9" Type="http://schemas.openxmlformats.org/officeDocument/2006/relationships/image" Target="../media/image18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195.png"/><Relationship Id="rId3" Type="http://schemas.openxmlformats.org/officeDocument/2006/relationships/image" Target="../media/image186.png"/><Relationship Id="rId7" Type="http://schemas.openxmlformats.org/officeDocument/2006/relationships/image" Target="../media/image190.png"/><Relationship Id="rId12" Type="http://schemas.openxmlformats.org/officeDocument/2006/relationships/customXml" Target="../ink/ink15.xml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9.png"/><Relationship Id="rId11" Type="http://schemas.openxmlformats.org/officeDocument/2006/relationships/image" Target="../media/image194.png"/><Relationship Id="rId5" Type="http://schemas.openxmlformats.org/officeDocument/2006/relationships/image" Target="../media/image188.png"/><Relationship Id="rId10" Type="http://schemas.openxmlformats.org/officeDocument/2006/relationships/image" Target="../media/image193.png"/><Relationship Id="rId4" Type="http://schemas.openxmlformats.org/officeDocument/2006/relationships/image" Target="../media/image187.png"/><Relationship Id="rId9" Type="http://schemas.openxmlformats.org/officeDocument/2006/relationships/image" Target="../media/image19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13" Type="http://schemas.openxmlformats.org/officeDocument/2006/relationships/image" Target="../media/image209.png"/><Relationship Id="rId18" Type="http://schemas.openxmlformats.org/officeDocument/2006/relationships/image" Target="../media/image214.png"/><Relationship Id="rId3" Type="http://schemas.openxmlformats.org/officeDocument/2006/relationships/image" Target="../media/image199.png"/><Relationship Id="rId7" Type="http://schemas.openxmlformats.org/officeDocument/2006/relationships/image" Target="../media/image203.png"/><Relationship Id="rId12" Type="http://schemas.openxmlformats.org/officeDocument/2006/relationships/image" Target="../media/image208.png"/><Relationship Id="rId17" Type="http://schemas.openxmlformats.org/officeDocument/2006/relationships/image" Target="../media/image213.png"/><Relationship Id="rId2" Type="http://schemas.openxmlformats.org/officeDocument/2006/relationships/image" Target="../media/image198.png"/><Relationship Id="rId16" Type="http://schemas.openxmlformats.org/officeDocument/2006/relationships/image" Target="../media/image2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2.png"/><Relationship Id="rId11" Type="http://schemas.openxmlformats.org/officeDocument/2006/relationships/image" Target="../media/image207.png"/><Relationship Id="rId5" Type="http://schemas.openxmlformats.org/officeDocument/2006/relationships/image" Target="../media/image201.png"/><Relationship Id="rId15" Type="http://schemas.openxmlformats.org/officeDocument/2006/relationships/image" Target="../media/image211.png"/><Relationship Id="rId10" Type="http://schemas.openxmlformats.org/officeDocument/2006/relationships/image" Target="../media/image206.png"/><Relationship Id="rId4" Type="http://schemas.openxmlformats.org/officeDocument/2006/relationships/image" Target="../media/image200.png"/><Relationship Id="rId9" Type="http://schemas.openxmlformats.org/officeDocument/2006/relationships/image" Target="../media/image205.png"/><Relationship Id="rId14" Type="http://schemas.openxmlformats.org/officeDocument/2006/relationships/image" Target="../media/image2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3.png"/><Relationship Id="rId2" Type="http://schemas.openxmlformats.org/officeDocument/2006/relationships/image" Target="../media/image31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4.png"/><Relationship Id="rId15" Type="http://schemas.openxmlformats.org/officeDocument/2006/relationships/image" Target="../media/image41.png"/><Relationship Id="rId10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36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44.png"/><Relationship Id="rId3" Type="http://schemas.openxmlformats.org/officeDocument/2006/relationships/image" Target="../media/image36.png"/><Relationship Id="rId7" Type="http://schemas.openxmlformats.org/officeDocument/2006/relationships/image" Target="../media/image32.png"/><Relationship Id="rId12" Type="http://schemas.openxmlformats.org/officeDocument/2006/relationships/image" Target="../media/image39.png"/><Relationship Id="rId17" Type="http://schemas.openxmlformats.org/officeDocument/2006/relationships/image" Target="../media/image43.png"/><Relationship Id="rId2" Type="http://schemas.openxmlformats.org/officeDocument/2006/relationships/image" Target="../media/image35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5" Type="http://schemas.openxmlformats.org/officeDocument/2006/relationships/image" Target="../media/image38.png"/><Relationship Id="rId15" Type="http://schemas.openxmlformats.org/officeDocument/2006/relationships/image" Target="../media/image45.png"/><Relationship Id="rId10" Type="http://schemas.openxmlformats.org/officeDocument/2006/relationships/image" Target="../media/image33.png"/><Relationship Id="rId4" Type="http://schemas.openxmlformats.org/officeDocument/2006/relationships/image" Target="../media/image37.png"/><Relationship Id="rId9" Type="http://schemas.openxmlformats.org/officeDocument/2006/relationships/image" Target="../media/image4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7.png"/><Relationship Id="rId18" Type="http://schemas.openxmlformats.org/officeDocument/2006/relationships/image" Target="../media/image51.png"/><Relationship Id="rId3" Type="http://schemas.openxmlformats.org/officeDocument/2006/relationships/image" Target="../media/image32.png"/><Relationship Id="rId21" Type="http://schemas.openxmlformats.org/officeDocument/2006/relationships/image" Target="../media/image42.png"/><Relationship Id="rId7" Type="http://schemas.openxmlformats.org/officeDocument/2006/relationships/image" Target="../media/image38.png"/><Relationship Id="rId12" Type="http://schemas.openxmlformats.org/officeDocument/2006/relationships/image" Target="../media/image46.png"/><Relationship Id="rId17" Type="http://schemas.openxmlformats.org/officeDocument/2006/relationships/image" Target="../media/image39.png"/><Relationship Id="rId2" Type="http://schemas.openxmlformats.org/officeDocument/2006/relationships/image" Target="../media/image31.png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11" Type="http://schemas.openxmlformats.org/officeDocument/2006/relationships/image" Target="../media/image10.png"/><Relationship Id="rId24" Type="http://schemas.openxmlformats.org/officeDocument/2006/relationships/image" Target="../media/image53.png"/><Relationship Id="rId5" Type="http://schemas.openxmlformats.org/officeDocument/2006/relationships/image" Target="../media/image36.png"/><Relationship Id="rId15" Type="http://schemas.openxmlformats.org/officeDocument/2006/relationships/image" Target="../media/image49.png"/><Relationship Id="rId23" Type="http://schemas.openxmlformats.org/officeDocument/2006/relationships/image" Target="../media/image28.png"/><Relationship Id="rId10" Type="http://schemas.openxmlformats.org/officeDocument/2006/relationships/image" Target="../media/image9.png"/><Relationship Id="rId19" Type="http://schemas.openxmlformats.org/officeDocument/2006/relationships/image" Target="../media/image20.png"/><Relationship Id="rId4" Type="http://schemas.openxmlformats.org/officeDocument/2006/relationships/image" Target="../media/image35.png"/><Relationship Id="rId9" Type="http://schemas.openxmlformats.org/officeDocument/2006/relationships/image" Target="../media/image8.png"/><Relationship Id="rId14" Type="http://schemas.openxmlformats.org/officeDocument/2006/relationships/image" Target="../media/image48.png"/><Relationship Id="rId22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7.png"/><Relationship Id="rId18" Type="http://schemas.openxmlformats.org/officeDocument/2006/relationships/image" Target="../media/image55.png"/><Relationship Id="rId3" Type="http://schemas.openxmlformats.org/officeDocument/2006/relationships/image" Target="../media/image32.png"/><Relationship Id="rId21" Type="http://schemas.openxmlformats.org/officeDocument/2006/relationships/image" Target="../media/image43.png"/><Relationship Id="rId7" Type="http://schemas.openxmlformats.org/officeDocument/2006/relationships/image" Target="../media/image38.png"/><Relationship Id="rId12" Type="http://schemas.openxmlformats.org/officeDocument/2006/relationships/image" Target="../media/image46.png"/><Relationship Id="rId17" Type="http://schemas.openxmlformats.org/officeDocument/2006/relationships/image" Target="../media/image54.png"/><Relationship Id="rId2" Type="http://schemas.openxmlformats.org/officeDocument/2006/relationships/image" Target="../media/image31.png"/><Relationship Id="rId16" Type="http://schemas.openxmlformats.org/officeDocument/2006/relationships/image" Target="../media/image39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11" Type="http://schemas.openxmlformats.org/officeDocument/2006/relationships/image" Target="../media/image10.png"/><Relationship Id="rId24" Type="http://schemas.openxmlformats.org/officeDocument/2006/relationships/image" Target="../media/image53.png"/><Relationship Id="rId5" Type="http://schemas.openxmlformats.org/officeDocument/2006/relationships/image" Target="../media/image36.png"/><Relationship Id="rId15" Type="http://schemas.openxmlformats.org/officeDocument/2006/relationships/image" Target="../media/image49.png"/><Relationship Id="rId23" Type="http://schemas.openxmlformats.org/officeDocument/2006/relationships/image" Target="../media/image50.png"/><Relationship Id="rId10" Type="http://schemas.openxmlformats.org/officeDocument/2006/relationships/image" Target="../media/image9.png"/><Relationship Id="rId19" Type="http://schemas.openxmlformats.org/officeDocument/2006/relationships/image" Target="../media/image21.png"/><Relationship Id="rId4" Type="http://schemas.openxmlformats.org/officeDocument/2006/relationships/image" Target="../media/image35.png"/><Relationship Id="rId9" Type="http://schemas.openxmlformats.org/officeDocument/2006/relationships/image" Target="../media/image8.png"/><Relationship Id="rId14" Type="http://schemas.openxmlformats.org/officeDocument/2006/relationships/image" Target="../media/image48.png"/><Relationship Id="rId22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数字信号处理…"/>
          <p:cNvSpPr txBox="1">
            <a:spLocks noGrp="1"/>
          </p:cNvSpPr>
          <p:nvPr>
            <p:ph type="ctrTitle"/>
          </p:nvPr>
        </p:nvSpPr>
        <p:spPr>
          <a:xfrm>
            <a:off x="1270000" y="1231900"/>
            <a:ext cx="10464800" cy="3302000"/>
          </a:xfrm>
          <a:prstGeom prst="rect">
            <a:avLst/>
          </a:prstGeom>
        </p:spPr>
        <p:txBody>
          <a:bodyPr anchor="t"/>
          <a:lstStyle/>
          <a:p>
            <a:pPr defTabSz="531622">
              <a:defRPr sz="7280"/>
            </a:pPr>
            <a:r>
              <a:t>数字信号处理</a:t>
            </a:r>
          </a:p>
          <a:p>
            <a:pPr defTabSz="531622">
              <a:defRPr sz="7280"/>
            </a:pPr>
            <a:r>
              <a:t>Digital Signal Processing</a:t>
            </a:r>
          </a:p>
        </p:txBody>
      </p:sp>
      <p:sp>
        <p:nvSpPr>
          <p:cNvPr id="120" name="主讲：刘而云…"/>
          <p:cNvSpPr txBox="1">
            <a:spLocks noGrp="1"/>
          </p:cNvSpPr>
          <p:nvPr>
            <p:ph type="subTitle" sz="half" idx="1"/>
          </p:nvPr>
        </p:nvSpPr>
        <p:spPr>
          <a:xfrm>
            <a:off x="1270000" y="4998751"/>
            <a:ext cx="10464800" cy="3484849"/>
          </a:xfrm>
          <a:prstGeom prst="rect">
            <a:avLst/>
          </a:prstGeom>
        </p:spPr>
        <p:txBody>
          <a:bodyPr/>
          <a:lstStyle/>
          <a:p>
            <a:pPr defTabSz="473201">
              <a:lnSpc>
                <a:spcPct val="120000"/>
              </a:lnSpc>
              <a:defRPr sz="3240"/>
            </a:pPr>
            <a:r>
              <a:rPr dirty="0" err="1"/>
              <a:t>主讲：刘而云</a:t>
            </a:r>
            <a:endParaRPr dirty="0"/>
          </a:p>
          <a:p>
            <a:pPr defTabSz="473201">
              <a:lnSpc>
                <a:spcPct val="120000"/>
              </a:lnSpc>
              <a:defRPr sz="3240"/>
            </a:pPr>
            <a:r>
              <a:rPr dirty="0" err="1"/>
              <a:t>浙江大学</a:t>
            </a:r>
            <a:r>
              <a:rPr dirty="0"/>
              <a:t> </a:t>
            </a:r>
            <a:r>
              <a:rPr dirty="0" err="1"/>
              <a:t>信电学院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0A30-8DEE-1A45-BFC2-1566FCD8B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0"/>
            <a:ext cx="11099800" cy="1534332"/>
          </a:xfrm>
        </p:spPr>
        <p:txBody>
          <a:bodyPr>
            <a:normAutofit/>
          </a:bodyPr>
          <a:lstStyle/>
          <a:p>
            <a:r>
              <a:rPr lang="en-CN" sz="5400" dirty="0"/>
              <a:t>例子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233079-BA69-7B4F-895E-4EDE1EFE0EF8}"/>
              </a:ext>
            </a:extLst>
          </p:cNvPr>
          <p:cNvSpPr txBox="1"/>
          <p:nvPr/>
        </p:nvSpPr>
        <p:spPr>
          <a:xfrm>
            <a:off x="743919" y="1763107"/>
            <a:ext cx="1130838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考虑一个系统函数为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4602BB-C284-2745-B090-37CC90BCC039}"/>
                  </a:ext>
                </a:extLst>
              </p:cNvPr>
              <p:cNvSpPr txBox="1"/>
              <p:nvPr/>
            </p:nvSpPr>
            <p:spPr>
              <a:xfrm>
                <a:off x="743919" y="3501479"/>
                <a:ext cx="11099800" cy="8412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kumimoji="0" lang="en-CN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Light"/>
                  </a:rPr>
                  <a:t>的单极点低通巴特沃斯滤波器</a:t>
                </a: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Light"/>
                  </a:rPr>
                  <a:t>，请将其变换为一个上限截止频率和下限截止频率分别为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l-GR" altLang="zh-CN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 Light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kumimoji="0" lang="en-US" altLang="zh-CN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 Light"/>
                          </a:rPr>
                          <m:t>𝑢</m:t>
                        </m:r>
                      </m:sub>
                    </m:sSub>
                  </m:oMath>
                </a14:m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Light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Light"/>
                  </a:rPr>
                  <a:t>的带通滤波器。</a:t>
                </a:r>
                <a:endParaRPr kumimoji="0" lang="en-CN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4602BB-C284-2745-B090-37CC90BCC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19" y="3501479"/>
                <a:ext cx="11099800" cy="841256"/>
              </a:xfrm>
              <a:prstGeom prst="rect">
                <a:avLst/>
              </a:prstGeom>
              <a:blipFill>
                <a:blip r:embed="rId3"/>
                <a:stretch>
                  <a:fillRect l="-1143" t="-4478" r="-1029" b="-1492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ADC844-77E7-1F49-867D-05789FEDE958}"/>
                  </a:ext>
                </a:extLst>
              </p:cNvPr>
              <p:cNvSpPr txBox="1"/>
              <p:nvPr/>
            </p:nvSpPr>
            <p:spPr>
              <a:xfrm>
                <a:off x="4084664" y="2316260"/>
                <a:ext cx="4835471" cy="90890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𝐻</m:t>
                      </m:r>
                      <m:d>
                        <m:dPr>
                          <m:ctrlP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𝑠</m:t>
                          </m:r>
                        </m:e>
                      </m:d>
                      <m:r>
                        <a:rPr kumimoji="0" lang="en-US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l-GR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Helvetica Light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kumimoji="0" lang="en-US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Helvetica Light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CN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ADC844-77E7-1F49-867D-05789FEDE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664" y="2316260"/>
                <a:ext cx="4835471" cy="908903"/>
              </a:xfrm>
              <a:prstGeom prst="rect">
                <a:avLst/>
              </a:prstGeom>
              <a:blipFill>
                <a:blip r:embed="rId4"/>
                <a:stretch>
                  <a:fillRect b="-277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5B5E700-4647-9B49-BA72-0902C6B95694}"/>
              </a:ext>
            </a:extLst>
          </p:cNvPr>
          <p:cNvSpPr txBox="1"/>
          <p:nvPr/>
        </p:nvSpPr>
        <p:spPr>
          <a:xfrm>
            <a:off x="743918" y="5193554"/>
            <a:ext cx="452550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先得到归一化低通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：</a:t>
            </a:r>
            <a:endParaRPr kumimoji="0" lang="en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39CA9D-A356-2C40-A752-277AA606666E}"/>
                  </a:ext>
                </a:extLst>
              </p:cNvPr>
              <p:cNvSpPr txBox="1"/>
              <p:nvPr/>
            </p:nvSpPr>
            <p:spPr>
              <a:xfrm>
                <a:off x="3472296" y="5000167"/>
                <a:ext cx="4835471" cy="8586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𝐻</m:t>
                      </m:r>
                      <m:d>
                        <m:dPr>
                          <m:ctrlP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𝑝</m:t>
                          </m:r>
                        </m:e>
                      </m:d>
                      <m:r>
                        <a:rPr kumimoji="0" lang="en-US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1</m:t>
                          </m:r>
                        </m:num>
                        <m:den>
                          <m: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𝑝</m:t>
                          </m:r>
                          <m: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kumimoji="0" lang="en-CN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39CA9D-A356-2C40-A752-277AA6066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296" y="5000167"/>
                <a:ext cx="4835471" cy="858697"/>
              </a:xfrm>
              <a:prstGeom prst="rect">
                <a:avLst/>
              </a:prstGeom>
              <a:blipFill>
                <a:blip r:embed="rId5"/>
                <a:stretch>
                  <a:fillRect b="-579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CE55E65-B8D4-CE45-BA8C-F8C0F3B272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3539" y="5805562"/>
            <a:ext cx="7348456" cy="15068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E8789F-61E7-A84F-A3FE-2679575F35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7035" y="7734033"/>
            <a:ext cx="6225338" cy="13809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9D4D86-ABC5-DA44-90C4-6CEB936CE05E}"/>
              </a:ext>
            </a:extLst>
          </p:cNvPr>
          <p:cNvSpPr txBox="1"/>
          <p:nvPr/>
        </p:nvSpPr>
        <p:spPr>
          <a:xfrm>
            <a:off x="743918" y="6087075"/>
            <a:ext cx="452550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归一化低通到带通变换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：</a:t>
            </a:r>
            <a:endParaRPr kumimoji="0" lang="en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3" name="Image" descr="Image">
            <a:extLst>
              <a:ext uri="{FF2B5EF4-FFF2-40B4-BE49-F238E27FC236}">
                <a16:creationId xmlns:a16="http://schemas.microsoft.com/office/drawing/2014/main" id="{F74E0E31-6315-BC49-A302-41B3A18054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0654" y="6783559"/>
            <a:ext cx="1612901" cy="68580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BA72DC-F3B8-FF45-8A02-AAB1C274168A}"/>
              </a:ext>
            </a:extLst>
          </p:cNvPr>
          <p:cNvSpPr txBox="1"/>
          <p:nvPr/>
        </p:nvSpPr>
        <p:spPr>
          <a:xfrm>
            <a:off x="743917" y="4540204"/>
            <a:ext cx="452550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解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：</a:t>
            </a:r>
            <a:endParaRPr kumimoji="0" lang="en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2A0871-EE04-704D-A6D7-B89CBEDCC66A}"/>
              </a:ext>
            </a:extLst>
          </p:cNvPr>
          <p:cNvSpPr txBox="1"/>
          <p:nvPr/>
        </p:nvSpPr>
        <p:spPr>
          <a:xfrm>
            <a:off x="635427" y="8337823"/>
            <a:ext cx="474248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该滤波器有零点s = 0</a:t>
            </a:r>
            <a:r>
              <a:rPr lang="en-US" sz="2400" dirty="0"/>
              <a:t>,</a:t>
            </a:r>
            <a:r>
              <a:rPr lang="zh-CN" altLang="en-US" sz="2400" dirty="0"/>
              <a:t> 两个极点：</a:t>
            </a:r>
            <a:endParaRPr kumimoji="0" lang="en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0B46FE-FD82-B34E-8439-815A56AA57D4}"/>
                  </a:ext>
                </a:extLst>
              </p:cNvPr>
              <p:cNvSpPr txBox="1"/>
              <p:nvPr/>
            </p:nvSpPr>
            <p:spPr>
              <a:xfrm>
                <a:off x="860802" y="7600047"/>
                <a:ext cx="4525505" cy="4792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Helvetica Light"/>
                      </a:rPr>
                      <m:t>𝐵</m:t>
                    </m:r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Helvetica Light"/>
                      </a:rPr>
                      <m:t>=</m:t>
                    </m:r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0" lang="en-CN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kumimoji="0" lang="en-CN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0B46FE-FD82-B34E-8439-815A56AA5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02" y="7600047"/>
                <a:ext cx="4525505" cy="479234"/>
              </a:xfrm>
              <a:prstGeom prst="rect">
                <a:avLst/>
              </a:prstGeom>
              <a:blipFill>
                <a:blip r:embed="rId9"/>
                <a:stretch>
                  <a:fillRect l="-1117" t="-5263" b="-3157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B7DBFBD-D86E-8948-989A-85DD51274FAE}"/>
              </a:ext>
            </a:extLst>
          </p:cNvPr>
          <p:cNvSpPr txBox="1"/>
          <p:nvPr/>
        </p:nvSpPr>
        <p:spPr>
          <a:xfrm>
            <a:off x="5247035" y="9204023"/>
            <a:ext cx="650153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CN" sz="2400" dirty="0">
                <a:solidFill>
                  <a:srgbClr val="FF0000"/>
                </a:solidFill>
              </a:rPr>
              <a:t>一对共轭极点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C374FE58-12F8-44AB-8BF1-B119EB885044}"/>
                  </a:ext>
                </a:extLst>
              </p14:cNvPr>
              <p14:cNvContentPartPr/>
              <p14:nvPr/>
            </p14:nvContentPartPr>
            <p14:xfrm>
              <a:off x="7550640" y="4118760"/>
              <a:ext cx="5670720" cy="541980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C374FE58-12F8-44AB-8BF1-B119EB88504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41280" y="4109400"/>
                <a:ext cx="5689440" cy="54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421755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638E94-1FD0-774F-A2D8-7D5EFCED2E2F}"/>
              </a:ext>
            </a:extLst>
          </p:cNvPr>
          <p:cNvCxnSpPr/>
          <p:nvPr/>
        </p:nvCxnSpPr>
        <p:spPr>
          <a:xfrm>
            <a:off x="1131376" y="5377912"/>
            <a:ext cx="3998563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33056A6-2654-7148-A8B5-ABA6EF317BF2}"/>
              </a:ext>
            </a:extLst>
          </p:cNvPr>
          <p:cNvCxnSpPr>
            <a:cxnSpLocks/>
          </p:cNvCxnSpPr>
          <p:nvPr/>
        </p:nvCxnSpPr>
        <p:spPr>
          <a:xfrm flipV="1">
            <a:off x="3035085" y="3688597"/>
            <a:ext cx="0" cy="311257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4AC658B-DE53-C54A-9196-B4DD93FC1E0B}"/>
              </a:ext>
            </a:extLst>
          </p:cNvPr>
          <p:cNvSpPr/>
          <p:nvPr/>
        </p:nvSpPr>
        <p:spPr>
          <a:xfrm>
            <a:off x="2160722" y="5277173"/>
            <a:ext cx="185980" cy="20147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267BA8-31E1-F441-8914-CB5870762650}"/>
                  </a:ext>
                </a:extLst>
              </p:cNvPr>
              <p:cNvSpPr txBox="1"/>
              <p:nvPr/>
            </p:nvSpPr>
            <p:spPr>
              <a:xfrm>
                <a:off x="1465017" y="7680057"/>
                <a:ext cx="1487838" cy="5004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en-CN" sz="2400" i="1" dirty="0"/>
                  <a:t>s</a:t>
                </a:r>
                <a:r>
                  <a:rPr lang="en-CN" sz="2400" dirty="0"/>
                  <a:t> =</a:t>
                </a:r>
                <a:r>
                  <a:rPr lang="el-G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CN" sz="2400" dirty="0"/>
                  <a:t> </a:t>
                </a:r>
                <a:endParaRPr kumimoji="0" lang="en-CN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267BA8-31E1-F441-8914-CB5870762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17" y="7680057"/>
                <a:ext cx="1487838" cy="500458"/>
              </a:xfrm>
              <a:prstGeom prst="rect">
                <a:avLst/>
              </a:prstGeom>
              <a:blipFill>
                <a:blip r:embed="rId2"/>
                <a:stretch>
                  <a:fillRect t="-4878" b="-2195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E18A94-3209-AA49-8B38-843D508084B4}"/>
              </a:ext>
            </a:extLst>
          </p:cNvPr>
          <p:cNvCxnSpPr/>
          <p:nvPr/>
        </p:nvCxnSpPr>
        <p:spPr>
          <a:xfrm>
            <a:off x="8103460" y="5377912"/>
            <a:ext cx="3998563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50DF18-9B24-824E-8CEA-C690330DA4BB}"/>
              </a:ext>
            </a:extLst>
          </p:cNvPr>
          <p:cNvCxnSpPr>
            <a:cxnSpLocks/>
          </p:cNvCxnSpPr>
          <p:nvPr/>
        </p:nvCxnSpPr>
        <p:spPr>
          <a:xfrm flipV="1">
            <a:off x="10007169" y="3688597"/>
            <a:ext cx="0" cy="311257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585DC6A-C0CE-D44D-8CF5-28C752892EEA}"/>
              </a:ext>
            </a:extLst>
          </p:cNvPr>
          <p:cNvSpPr/>
          <p:nvPr/>
        </p:nvSpPr>
        <p:spPr>
          <a:xfrm>
            <a:off x="9099224" y="4215238"/>
            <a:ext cx="185980" cy="20147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0E8B36-9BEE-D74B-9FAE-542B7CDEECF8}"/>
              </a:ext>
            </a:extLst>
          </p:cNvPr>
          <p:cNvSpPr/>
          <p:nvPr/>
        </p:nvSpPr>
        <p:spPr>
          <a:xfrm>
            <a:off x="9099224" y="6238370"/>
            <a:ext cx="185980" cy="20147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A32CE3-8A41-7242-9D8B-FFE2C332F6E9}"/>
              </a:ext>
            </a:extLst>
          </p:cNvPr>
          <p:cNvSpPr/>
          <p:nvPr/>
        </p:nvSpPr>
        <p:spPr>
          <a:xfrm>
            <a:off x="9907291" y="5277173"/>
            <a:ext cx="185980" cy="201478"/>
          </a:xfrm>
          <a:prstGeom prst="ellips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54DEFC-9595-C649-9D6B-35FE1B198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614" y="7239800"/>
            <a:ext cx="6225338" cy="1380973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75C199-3B1E-7B45-A9FE-6CA92C17B592}"/>
              </a:ext>
            </a:extLst>
          </p:cNvPr>
          <p:cNvCxnSpPr/>
          <p:nvPr/>
        </p:nvCxnSpPr>
        <p:spPr>
          <a:xfrm>
            <a:off x="5889356" y="5277173"/>
            <a:ext cx="1332854" cy="0"/>
          </a:xfrm>
          <a:prstGeom prst="straightConnector1">
            <a:avLst/>
          </a:prstGeom>
          <a:noFill/>
          <a:ln w="57150" cap="flat">
            <a:solidFill>
              <a:srgbClr val="00B05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42395F3-A0AE-8548-BADB-5844AE734C03}"/>
              </a:ext>
            </a:extLst>
          </p:cNvPr>
          <p:cNvSpPr txBox="1"/>
          <p:nvPr/>
        </p:nvSpPr>
        <p:spPr>
          <a:xfrm>
            <a:off x="1509793" y="1920610"/>
            <a:ext cx="295371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变换前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7B6BA5-90D2-804A-A1CC-327ACA9F19BB}"/>
              </a:ext>
            </a:extLst>
          </p:cNvPr>
          <p:cNvSpPr txBox="1"/>
          <p:nvPr/>
        </p:nvSpPr>
        <p:spPr>
          <a:xfrm>
            <a:off x="8523421" y="1920610"/>
            <a:ext cx="295371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变换后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423D356-DA33-EE4E-B1B9-7EACC23E516B}"/>
                  </a:ext>
                </a:extLst>
              </p:cNvPr>
              <p:cNvSpPr txBox="1"/>
              <p:nvPr/>
            </p:nvSpPr>
            <p:spPr>
              <a:xfrm>
                <a:off x="3130657" y="3394079"/>
                <a:ext cx="825280" cy="4616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423D356-DA33-EE4E-B1B9-7EACC23E5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657" y="3394079"/>
                <a:ext cx="82528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CCD393A-9E59-504F-8F00-624794A4B0B5}"/>
                  </a:ext>
                </a:extLst>
              </p:cNvPr>
              <p:cNvSpPr txBox="1"/>
              <p:nvPr/>
            </p:nvSpPr>
            <p:spPr>
              <a:xfrm>
                <a:off x="10026537" y="3392780"/>
                <a:ext cx="825280" cy="4616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CCD393A-9E59-504F-8F00-624794A4B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537" y="3392780"/>
                <a:ext cx="82528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BE99E0-3E1C-D848-A9A4-8FFB8BC5CDA7}"/>
                  </a:ext>
                </a:extLst>
              </p:cNvPr>
              <p:cNvSpPr txBox="1"/>
              <p:nvPr/>
            </p:nvSpPr>
            <p:spPr>
              <a:xfrm>
                <a:off x="11689383" y="4804323"/>
                <a:ext cx="825280" cy="4616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BE99E0-3E1C-D848-A9A4-8FFB8BC5C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9383" y="4804323"/>
                <a:ext cx="82528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AA24952-09BA-0A41-9A28-B85791AE33BB}"/>
                  </a:ext>
                </a:extLst>
              </p:cNvPr>
              <p:cNvSpPr txBox="1"/>
              <p:nvPr/>
            </p:nvSpPr>
            <p:spPr>
              <a:xfrm>
                <a:off x="4704495" y="4812072"/>
                <a:ext cx="825280" cy="4616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AA24952-09BA-0A41-9A28-B85791AE3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495" y="4812072"/>
                <a:ext cx="82528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660AE1A-6BBC-8943-A31E-51FF999094A6}"/>
              </a:ext>
            </a:extLst>
          </p:cNvPr>
          <p:cNvSpPr txBox="1"/>
          <p:nvPr/>
        </p:nvSpPr>
        <p:spPr>
          <a:xfrm>
            <a:off x="1317356" y="8809156"/>
            <a:ext cx="52332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思考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：</a:t>
            </a:r>
            <a:r>
              <a:rPr kumimoji="0" lang="zh-CN" altLang="en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带阻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情况？</a:t>
            </a:r>
            <a:endParaRPr kumimoji="0" lang="en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3357B6D-BC3D-4438-B864-8710C6A4D5F8}"/>
                  </a:ext>
                </a:extLst>
              </p14:cNvPr>
              <p14:cNvContentPartPr/>
              <p14:nvPr/>
            </p14:nvContentPartPr>
            <p14:xfrm>
              <a:off x="926280" y="2157840"/>
              <a:ext cx="10710720" cy="39384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3357B6D-BC3D-4438-B864-8710C6A4D5F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6920" y="2148480"/>
                <a:ext cx="10729440" cy="395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081772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Line"/>
          <p:cNvSpPr/>
          <p:nvPr/>
        </p:nvSpPr>
        <p:spPr>
          <a:xfrm>
            <a:off x="211406" y="834455"/>
            <a:ext cx="12581988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16" name="4.2.4 模拟滤波器的频率变换"/>
          <p:cNvSpPr txBox="1">
            <a:spLocks noGrp="1"/>
          </p:cNvSpPr>
          <p:nvPr>
            <p:ph type="title"/>
          </p:nvPr>
        </p:nvSpPr>
        <p:spPr>
          <a:xfrm>
            <a:off x="952500" y="-5964"/>
            <a:ext cx="11099800" cy="853625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4.2.4 模拟滤波器的频率变换</a:t>
            </a:r>
          </a:p>
        </p:txBody>
      </p:sp>
      <p:sp>
        <p:nvSpPr>
          <p:cNvPr id="417" name="带通带阻滤波器衰减参数选择"/>
          <p:cNvSpPr txBox="1"/>
          <p:nvPr/>
        </p:nvSpPr>
        <p:spPr>
          <a:xfrm>
            <a:off x="182415" y="928992"/>
            <a:ext cx="4076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5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带通带阻滤波器衰减参数选择</a:t>
            </a:r>
          </a:p>
        </p:txBody>
      </p:sp>
      <p:sp>
        <p:nvSpPr>
          <p:cNvPr id="418" name="Line"/>
          <p:cNvSpPr/>
          <p:nvPr/>
        </p:nvSpPr>
        <p:spPr>
          <a:xfrm>
            <a:off x="707400" y="5200037"/>
            <a:ext cx="4333314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19" name="Line"/>
          <p:cNvSpPr/>
          <p:nvPr/>
        </p:nvSpPr>
        <p:spPr>
          <a:xfrm flipV="1">
            <a:off x="981319" y="3670166"/>
            <a:ext cx="1" cy="156234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20" name="0"/>
          <p:cNvSpPr txBox="1"/>
          <p:nvPr/>
        </p:nvSpPr>
        <p:spPr>
          <a:xfrm>
            <a:off x="607221" y="5251816"/>
            <a:ext cx="25552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0</a:t>
            </a:r>
          </a:p>
        </p:txBody>
      </p:sp>
      <p:pic>
        <p:nvPicPr>
          <p:cNvPr id="4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136" y="5079351"/>
            <a:ext cx="203201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422" name="Line"/>
          <p:cNvSpPr/>
          <p:nvPr/>
        </p:nvSpPr>
        <p:spPr>
          <a:xfrm>
            <a:off x="986554" y="4437161"/>
            <a:ext cx="1823357" cy="7565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96" y="21479"/>
                  <a:pt x="2188" y="21256"/>
                  <a:pt x="3268" y="20933"/>
                </a:cubicBezTo>
                <a:cubicBezTo>
                  <a:pt x="4707" y="20504"/>
                  <a:pt x="6156" y="19882"/>
                  <a:pt x="7385" y="18258"/>
                </a:cubicBezTo>
                <a:cubicBezTo>
                  <a:pt x="8546" y="16724"/>
                  <a:pt x="9436" y="14458"/>
                  <a:pt x="10055" y="11902"/>
                </a:cubicBezTo>
                <a:cubicBezTo>
                  <a:pt x="10800" y="8831"/>
                  <a:pt x="11258" y="5216"/>
                  <a:pt x="12743" y="2943"/>
                </a:cubicBezTo>
                <a:cubicBezTo>
                  <a:pt x="13814" y="1304"/>
                  <a:pt x="15250" y="777"/>
                  <a:pt x="16733" y="477"/>
                </a:cubicBezTo>
                <a:cubicBezTo>
                  <a:pt x="18298" y="160"/>
                  <a:pt x="19939" y="1"/>
                  <a:pt x="21600" y="0"/>
                </a:cubicBezTo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42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044" y="5326236"/>
            <a:ext cx="4445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569" y="5326236"/>
            <a:ext cx="4445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827" y="5345286"/>
            <a:ext cx="444501" cy="27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6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9715" y="5345286"/>
            <a:ext cx="431801" cy="27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7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9087" y="5345286"/>
            <a:ext cx="330201" cy="279401"/>
          </a:xfrm>
          <a:prstGeom prst="rect">
            <a:avLst/>
          </a:prstGeom>
          <a:ln w="12700">
            <a:miter lim="400000"/>
          </a:ln>
        </p:spPr>
      </p:pic>
      <p:sp>
        <p:nvSpPr>
          <p:cNvPr id="443" name="Line"/>
          <p:cNvSpPr/>
          <p:nvPr/>
        </p:nvSpPr>
        <p:spPr>
          <a:xfrm flipH="1">
            <a:off x="1442115" y="4374076"/>
            <a:ext cx="1" cy="84347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4" name="Line"/>
          <p:cNvSpPr/>
          <p:nvPr/>
        </p:nvSpPr>
        <p:spPr>
          <a:xfrm>
            <a:off x="2004511" y="4337116"/>
            <a:ext cx="1" cy="88043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5" name="Line"/>
          <p:cNvSpPr/>
          <p:nvPr/>
        </p:nvSpPr>
        <p:spPr>
          <a:xfrm>
            <a:off x="3524291" y="4331632"/>
            <a:ext cx="1" cy="87207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6" name="Line"/>
          <p:cNvSpPr/>
          <p:nvPr/>
        </p:nvSpPr>
        <p:spPr>
          <a:xfrm>
            <a:off x="4118851" y="4341958"/>
            <a:ext cx="1" cy="88010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447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882" y="3070568"/>
            <a:ext cx="1358901" cy="317501"/>
          </a:xfrm>
          <a:prstGeom prst="rect">
            <a:avLst/>
          </a:prstGeom>
          <a:ln w="12700">
            <a:miter lim="400000"/>
          </a:ln>
        </p:spPr>
      </p:pic>
      <p:sp>
        <p:nvSpPr>
          <p:cNvPr id="448" name="几何对称："/>
          <p:cNvSpPr txBox="1"/>
          <p:nvPr/>
        </p:nvSpPr>
        <p:spPr>
          <a:xfrm>
            <a:off x="5919825" y="928992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5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几何对称：</a:t>
            </a:r>
          </a:p>
        </p:txBody>
      </p:sp>
      <p:pic>
        <p:nvPicPr>
          <p:cNvPr id="449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43186" y="1005192"/>
            <a:ext cx="3035301" cy="368301"/>
          </a:xfrm>
          <a:prstGeom prst="rect">
            <a:avLst/>
          </a:prstGeom>
          <a:ln w="12700">
            <a:miter lim="400000"/>
          </a:ln>
        </p:spPr>
      </p:pic>
      <p:sp>
        <p:nvSpPr>
          <p:cNvPr id="450" name="若实际给出的指标不满足几何对称，如何应对？"/>
          <p:cNvSpPr txBox="1"/>
          <p:nvPr/>
        </p:nvSpPr>
        <p:spPr>
          <a:xfrm>
            <a:off x="5905763" y="1634181"/>
            <a:ext cx="6515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50000"/>
              </a:lnSpc>
              <a:defRPr sz="24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若实际给出的指标不满足几何对称，如何应对？</a:t>
            </a:r>
          </a:p>
        </p:txBody>
      </p:sp>
      <p:sp>
        <p:nvSpPr>
          <p:cNvPr id="451" name="1）带通："/>
          <p:cNvSpPr txBox="1"/>
          <p:nvPr/>
        </p:nvSpPr>
        <p:spPr>
          <a:xfrm>
            <a:off x="6204763" y="3526302"/>
            <a:ext cx="150301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5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1）带通：</a:t>
            </a:r>
          </a:p>
        </p:txBody>
      </p:sp>
      <p:pic>
        <p:nvPicPr>
          <p:cNvPr id="453" name="Image" descr="Image"/>
          <p:cNvPicPr>
            <a:picLocks noChangeAspect="1"/>
          </p:cNvPicPr>
          <p:nvPr/>
        </p:nvPicPr>
        <p:blipFill>
          <a:blip r:embed="rId9"/>
          <a:srcRect r="42084"/>
          <a:stretch>
            <a:fillRect/>
          </a:stretch>
        </p:blipFill>
        <p:spPr>
          <a:xfrm>
            <a:off x="9581735" y="3602502"/>
            <a:ext cx="1757911" cy="3683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计算几何中心"/>
          <p:cNvSpPr txBox="1"/>
          <p:nvPr/>
        </p:nvSpPr>
        <p:spPr>
          <a:xfrm>
            <a:off x="7559732" y="3526302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5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计算几何中心</a:t>
            </a:r>
          </a:p>
        </p:txBody>
      </p:sp>
      <p:grpSp>
        <p:nvGrpSpPr>
          <p:cNvPr id="461" name="Group"/>
          <p:cNvGrpSpPr/>
          <p:nvPr/>
        </p:nvGrpSpPr>
        <p:grpSpPr>
          <a:xfrm>
            <a:off x="6722982" y="4126084"/>
            <a:ext cx="4699151" cy="751376"/>
            <a:chOff x="0" y="0"/>
            <a:chExt cx="4699150" cy="751375"/>
          </a:xfrm>
        </p:grpSpPr>
        <p:pic>
          <p:nvPicPr>
            <p:cNvPr id="455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0079" y="27475"/>
              <a:ext cx="1358901" cy="723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56" name="若"/>
            <p:cNvSpPr txBox="1"/>
            <p:nvPr/>
          </p:nvSpPr>
          <p:spPr>
            <a:xfrm>
              <a:off x="0" y="144875"/>
              <a:ext cx="419100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ct val="150000"/>
                </a:lnSpc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若</a:t>
              </a:r>
            </a:p>
          </p:txBody>
        </p:sp>
        <p:sp>
          <p:nvSpPr>
            <p:cNvPr id="457" name="，则"/>
            <p:cNvSpPr txBox="1"/>
            <p:nvPr/>
          </p:nvSpPr>
          <p:spPr>
            <a:xfrm>
              <a:off x="2007150" y="129075"/>
              <a:ext cx="723901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ct val="150000"/>
                </a:lnSpc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，则</a:t>
              </a:r>
            </a:p>
          </p:txBody>
        </p:sp>
        <p:pic>
          <p:nvPicPr>
            <p:cNvPr id="458" name="Image" descr="Image"/>
            <p:cNvPicPr>
              <a:picLocks noChangeAspect="1"/>
            </p:cNvPicPr>
            <p:nvPr/>
          </p:nvPicPr>
          <p:blipFill>
            <a:blip r:embed="rId10"/>
            <a:srcRect r="63783"/>
            <a:stretch>
              <a:fillRect/>
            </a:stretch>
          </p:blipFill>
          <p:spPr>
            <a:xfrm>
              <a:off x="2795422" y="6294"/>
              <a:ext cx="492149" cy="723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59" name="代替"/>
            <p:cNvSpPr txBox="1"/>
            <p:nvPr/>
          </p:nvSpPr>
          <p:spPr>
            <a:xfrm>
              <a:off x="3457314" y="101600"/>
              <a:ext cx="723901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ct val="150000"/>
                </a:lnSpc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代替</a:t>
              </a:r>
            </a:p>
          </p:txBody>
        </p:sp>
        <p:pic>
          <p:nvPicPr>
            <p:cNvPr id="460" name="Image" descr="Image"/>
            <p:cNvPicPr>
              <a:picLocks noChangeAspect="1"/>
            </p:cNvPicPr>
            <p:nvPr/>
          </p:nvPicPr>
          <p:blipFill>
            <a:blip r:embed="rId10"/>
            <a:srcRect l="65614"/>
            <a:stretch>
              <a:fillRect/>
            </a:stretch>
          </p:blipFill>
          <p:spPr>
            <a:xfrm>
              <a:off x="4231883" y="0"/>
              <a:ext cx="467268" cy="723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68" name="Group"/>
          <p:cNvGrpSpPr/>
          <p:nvPr/>
        </p:nvGrpSpPr>
        <p:grpSpPr>
          <a:xfrm>
            <a:off x="6760957" y="4984845"/>
            <a:ext cx="4653611" cy="760564"/>
            <a:chOff x="0" y="0"/>
            <a:chExt cx="4653610" cy="760562"/>
          </a:xfrm>
        </p:grpSpPr>
        <p:pic>
          <p:nvPicPr>
            <p:cNvPr id="462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2104" y="22670"/>
              <a:ext cx="1358901" cy="723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3" name="Image" descr="Image"/>
            <p:cNvPicPr>
              <a:picLocks noChangeAspect="1"/>
            </p:cNvPicPr>
            <p:nvPr/>
          </p:nvPicPr>
          <p:blipFill>
            <a:blip r:embed="rId11"/>
            <a:srcRect r="65741"/>
            <a:stretch>
              <a:fillRect/>
            </a:stretch>
          </p:blipFill>
          <p:spPr>
            <a:xfrm>
              <a:off x="2767586" y="36662"/>
              <a:ext cx="465544" cy="723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4" name="Image" descr="Image"/>
            <p:cNvPicPr>
              <a:picLocks noChangeAspect="1"/>
            </p:cNvPicPr>
            <p:nvPr/>
          </p:nvPicPr>
          <p:blipFill>
            <a:blip r:embed="rId11"/>
            <a:srcRect l="66725"/>
            <a:stretch>
              <a:fillRect/>
            </a:stretch>
          </p:blipFill>
          <p:spPr>
            <a:xfrm>
              <a:off x="4201449" y="0"/>
              <a:ext cx="452162" cy="723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65" name="若"/>
            <p:cNvSpPr txBox="1"/>
            <p:nvPr/>
          </p:nvSpPr>
          <p:spPr>
            <a:xfrm>
              <a:off x="0" y="124088"/>
              <a:ext cx="419100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ct val="150000"/>
                </a:lnSpc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若</a:t>
              </a:r>
            </a:p>
          </p:txBody>
        </p:sp>
        <p:sp>
          <p:nvSpPr>
            <p:cNvPr id="466" name="，则"/>
            <p:cNvSpPr txBox="1"/>
            <p:nvPr/>
          </p:nvSpPr>
          <p:spPr>
            <a:xfrm>
              <a:off x="2007275" y="124088"/>
              <a:ext cx="723901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ct val="150000"/>
                </a:lnSpc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，则</a:t>
              </a:r>
            </a:p>
          </p:txBody>
        </p:sp>
        <p:sp>
          <p:nvSpPr>
            <p:cNvPr id="467" name="代替"/>
            <p:cNvSpPr txBox="1"/>
            <p:nvPr/>
          </p:nvSpPr>
          <p:spPr>
            <a:xfrm>
              <a:off x="3419339" y="98492"/>
              <a:ext cx="723901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ct val="150000"/>
                </a:lnSpc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代替</a:t>
              </a:r>
            </a:p>
          </p:txBody>
        </p:sp>
      </p:grpSp>
      <p:grpSp>
        <p:nvGrpSpPr>
          <p:cNvPr id="473" name="Group"/>
          <p:cNvGrpSpPr/>
          <p:nvPr/>
        </p:nvGrpSpPr>
        <p:grpSpPr>
          <a:xfrm>
            <a:off x="6769568" y="5830271"/>
            <a:ext cx="5822584" cy="536191"/>
            <a:chOff x="0" y="-55371"/>
            <a:chExt cx="5822582" cy="536190"/>
          </a:xfrm>
        </p:grpSpPr>
        <p:pic>
          <p:nvPicPr>
            <p:cNvPr id="469" name="Image" descr="Image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58854" y="58928"/>
              <a:ext cx="1333501" cy="292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0" name="Image" descr="Image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193682" y="61313"/>
              <a:ext cx="2628901" cy="317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71" name="若"/>
            <p:cNvSpPr txBox="1"/>
            <p:nvPr/>
          </p:nvSpPr>
          <p:spPr>
            <a:xfrm>
              <a:off x="0" y="-55372"/>
              <a:ext cx="419100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ct val="150000"/>
                </a:lnSpc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若</a:t>
              </a:r>
            </a:p>
          </p:txBody>
        </p:sp>
        <p:sp>
          <p:nvSpPr>
            <p:cNvPr id="472" name="，则令"/>
            <p:cNvSpPr txBox="1"/>
            <p:nvPr/>
          </p:nvSpPr>
          <p:spPr>
            <a:xfrm>
              <a:off x="2025228" y="-39882"/>
              <a:ext cx="1028701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ct val="150000"/>
                </a:lnSpc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，则令</a:t>
              </a:r>
            </a:p>
          </p:txBody>
        </p:sp>
      </p:grpSp>
      <p:sp>
        <p:nvSpPr>
          <p:cNvPr id="496" name="Line"/>
          <p:cNvSpPr/>
          <p:nvPr/>
        </p:nvSpPr>
        <p:spPr>
          <a:xfrm flipH="1">
            <a:off x="2799468" y="4440317"/>
            <a:ext cx="1823357" cy="7565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96" y="21479"/>
                  <a:pt x="2188" y="21256"/>
                  <a:pt x="3268" y="20933"/>
                </a:cubicBezTo>
                <a:cubicBezTo>
                  <a:pt x="4707" y="20504"/>
                  <a:pt x="6156" y="19882"/>
                  <a:pt x="7385" y="18258"/>
                </a:cubicBezTo>
                <a:cubicBezTo>
                  <a:pt x="8546" y="16724"/>
                  <a:pt x="9436" y="14458"/>
                  <a:pt x="10055" y="11902"/>
                </a:cubicBezTo>
                <a:cubicBezTo>
                  <a:pt x="10800" y="8831"/>
                  <a:pt x="11258" y="5216"/>
                  <a:pt x="12743" y="2943"/>
                </a:cubicBezTo>
                <a:cubicBezTo>
                  <a:pt x="13814" y="1304"/>
                  <a:pt x="15250" y="777"/>
                  <a:pt x="16733" y="477"/>
                </a:cubicBezTo>
                <a:cubicBezTo>
                  <a:pt x="18298" y="160"/>
                  <a:pt x="19939" y="1"/>
                  <a:pt x="21600" y="0"/>
                </a:cubicBezTo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97" name="Line"/>
          <p:cNvSpPr/>
          <p:nvPr/>
        </p:nvSpPr>
        <p:spPr>
          <a:xfrm flipH="1">
            <a:off x="1613838" y="4355568"/>
            <a:ext cx="1" cy="843476"/>
          </a:xfrm>
          <a:prstGeom prst="line">
            <a:avLst/>
          </a:prstGeom>
          <a:ln w="25400">
            <a:solidFill>
              <a:srgbClr val="0433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98" name="Line"/>
          <p:cNvSpPr/>
          <p:nvPr/>
        </p:nvSpPr>
        <p:spPr>
          <a:xfrm>
            <a:off x="3950440" y="4368086"/>
            <a:ext cx="1" cy="843476"/>
          </a:xfrm>
          <a:prstGeom prst="line">
            <a:avLst/>
          </a:prstGeom>
          <a:ln w="25400">
            <a:solidFill>
              <a:srgbClr val="0433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503" name="Image" descr="Image"/>
          <p:cNvPicPr>
            <a:picLocks noChangeAspect="1"/>
          </p:cNvPicPr>
          <p:nvPr/>
        </p:nvPicPr>
        <p:blipFill>
          <a:blip r:embed="rId10"/>
          <a:srcRect r="63718"/>
          <a:stretch>
            <a:fillRect/>
          </a:stretch>
        </p:blipFill>
        <p:spPr>
          <a:xfrm>
            <a:off x="1447449" y="3693804"/>
            <a:ext cx="366714" cy="538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504" name="Image" descr="Image"/>
          <p:cNvPicPr>
            <a:picLocks noChangeAspect="1"/>
          </p:cNvPicPr>
          <p:nvPr/>
        </p:nvPicPr>
        <p:blipFill>
          <a:blip r:embed="rId11"/>
          <a:srcRect r="63718"/>
          <a:stretch>
            <a:fillRect/>
          </a:stretch>
        </p:blipFill>
        <p:spPr>
          <a:xfrm>
            <a:off x="3812425" y="3692906"/>
            <a:ext cx="330283" cy="484948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8791F1E-FEB0-4A7D-9F2E-7F2E1CE94526}"/>
                  </a:ext>
                </a:extLst>
              </p14:cNvPr>
              <p14:cNvContentPartPr/>
              <p14:nvPr/>
            </p14:nvContentPartPr>
            <p14:xfrm>
              <a:off x="2220840" y="2130480"/>
              <a:ext cx="10549080" cy="45313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8791F1E-FEB0-4A7D-9F2E-7F2E1CE945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11480" y="2121120"/>
                <a:ext cx="10567800" cy="4550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Line"/>
          <p:cNvSpPr/>
          <p:nvPr/>
        </p:nvSpPr>
        <p:spPr>
          <a:xfrm>
            <a:off x="211406" y="834455"/>
            <a:ext cx="12581988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16" name="4.2.4 模拟滤波器的频率变换"/>
          <p:cNvSpPr txBox="1">
            <a:spLocks noGrp="1"/>
          </p:cNvSpPr>
          <p:nvPr>
            <p:ph type="title"/>
          </p:nvPr>
        </p:nvSpPr>
        <p:spPr>
          <a:xfrm>
            <a:off x="952500" y="-5964"/>
            <a:ext cx="11099800" cy="853625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4.2.4 模拟滤波器的频率变换</a:t>
            </a:r>
          </a:p>
        </p:txBody>
      </p:sp>
      <p:sp>
        <p:nvSpPr>
          <p:cNvPr id="417" name="带通带阻滤波器衰减参数选择"/>
          <p:cNvSpPr txBox="1"/>
          <p:nvPr/>
        </p:nvSpPr>
        <p:spPr>
          <a:xfrm>
            <a:off x="182415" y="928992"/>
            <a:ext cx="4076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5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带通带阻滤波器衰减参数选择</a:t>
            </a:r>
          </a:p>
        </p:txBody>
      </p:sp>
      <p:sp>
        <p:nvSpPr>
          <p:cNvPr id="428" name="Line"/>
          <p:cNvSpPr/>
          <p:nvPr/>
        </p:nvSpPr>
        <p:spPr>
          <a:xfrm>
            <a:off x="677136" y="5293582"/>
            <a:ext cx="4333314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29" name="Line"/>
          <p:cNvSpPr/>
          <p:nvPr/>
        </p:nvSpPr>
        <p:spPr>
          <a:xfrm flipV="1">
            <a:off x="887143" y="3722293"/>
            <a:ext cx="1" cy="156234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43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960" y="5183475"/>
            <a:ext cx="203201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431" name="Line"/>
          <p:cNvSpPr/>
          <p:nvPr/>
        </p:nvSpPr>
        <p:spPr>
          <a:xfrm rot="10800000" flipH="1">
            <a:off x="877583" y="4536555"/>
            <a:ext cx="1823358" cy="7565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96" y="21479"/>
                  <a:pt x="2188" y="21256"/>
                  <a:pt x="3268" y="20933"/>
                </a:cubicBezTo>
                <a:cubicBezTo>
                  <a:pt x="4707" y="20504"/>
                  <a:pt x="6156" y="19882"/>
                  <a:pt x="7385" y="18258"/>
                </a:cubicBezTo>
                <a:cubicBezTo>
                  <a:pt x="8546" y="16724"/>
                  <a:pt x="9436" y="14458"/>
                  <a:pt x="10055" y="11902"/>
                </a:cubicBezTo>
                <a:cubicBezTo>
                  <a:pt x="10800" y="8831"/>
                  <a:pt x="11258" y="5216"/>
                  <a:pt x="12743" y="2943"/>
                </a:cubicBezTo>
                <a:cubicBezTo>
                  <a:pt x="13814" y="1304"/>
                  <a:pt x="15250" y="777"/>
                  <a:pt x="16733" y="477"/>
                </a:cubicBezTo>
                <a:cubicBezTo>
                  <a:pt x="18298" y="160"/>
                  <a:pt x="19939" y="1"/>
                  <a:pt x="21600" y="0"/>
                </a:cubicBezTo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32" name="0"/>
          <p:cNvSpPr txBox="1"/>
          <p:nvPr/>
        </p:nvSpPr>
        <p:spPr>
          <a:xfrm>
            <a:off x="561873" y="5299289"/>
            <a:ext cx="25552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0</a:t>
            </a:r>
          </a:p>
        </p:txBody>
      </p:sp>
      <p:pic>
        <p:nvPicPr>
          <p:cNvPr id="43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142" y="5343739"/>
            <a:ext cx="4445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548" y="5343739"/>
            <a:ext cx="4445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7950" y="5362789"/>
            <a:ext cx="444501" cy="27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6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0794" y="5362789"/>
            <a:ext cx="431801" cy="27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7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406" y="3097033"/>
            <a:ext cx="13335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8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3395" y="5362789"/>
            <a:ext cx="330201" cy="279401"/>
          </a:xfrm>
          <a:prstGeom prst="rect">
            <a:avLst/>
          </a:prstGeom>
          <a:ln w="12700">
            <a:miter lim="400000"/>
          </a:ln>
        </p:spPr>
      </p:pic>
      <p:sp>
        <p:nvSpPr>
          <p:cNvPr id="439" name="Line"/>
          <p:cNvSpPr/>
          <p:nvPr/>
        </p:nvSpPr>
        <p:spPr>
          <a:xfrm>
            <a:off x="1916694" y="4522375"/>
            <a:ext cx="1" cy="81012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0" name="Line"/>
          <p:cNvSpPr/>
          <p:nvPr/>
        </p:nvSpPr>
        <p:spPr>
          <a:xfrm flipH="1">
            <a:off x="1357958" y="4509862"/>
            <a:ext cx="1" cy="80991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1" name="Line"/>
          <p:cNvSpPr/>
          <p:nvPr/>
        </p:nvSpPr>
        <p:spPr>
          <a:xfrm>
            <a:off x="3433567" y="4522375"/>
            <a:ext cx="1" cy="773714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2" name="Line"/>
          <p:cNvSpPr/>
          <p:nvPr/>
        </p:nvSpPr>
        <p:spPr>
          <a:xfrm>
            <a:off x="4051901" y="4493050"/>
            <a:ext cx="1" cy="832364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8" name="几何对称："/>
          <p:cNvSpPr txBox="1"/>
          <p:nvPr/>
        </p:nvSpPr>
        <p:spPr>
          <a:xfrm>
            <a:off x="5919825" y="928992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5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几何对称：</a:t>
            </a:r>
          </a:p>
        </p:txBody>
      </p:sp>
      <p:pic>
        <p:nvPicPr>
          <p:cNvPr id="449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43186" y="1005192"/>
            <a:ext cx="3035301" cy="368301"/>
          </a:xfrm>
          <a:prstGeom prst="rect">
            <a:avLst/>
          </a:prstGeom>
          <a:ln w="12700">
            <a:miter lim="400000"/>
          </a:ln>
        </p:spPr>
      </p:pic>
      <p:sp>
        <p:nvSpPr>
          <p:cNvPr id="452" name="2）带阻："/>
          <p:cNvSpPr txBox="1"/>
          <p:nvPr/>
        </p:nvSpPr>
        <p:spPr>
          <a:xfrm>
            <a:off x="6110587" y="2999624"/>
            <a:ext cx="150301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5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2）带阻：</a:t>
            </a:r>
          </a:p>
        </p:txBody>
      </p:sp>
      <p:sp>
        <p:nvSpPr>
          <p:cNvPr id="474" name="计算几何中心"/>
          <p:cNvSpPr txBox="1"/>
          <p:nvPr/>
        </p:nvSpPr>
        <p:spPr>
          <a:xfrm>
            <a:off x="7465896" y="2999624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5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计算几何中心</a:t>
            </a:r>
          </a:p>
        </p:txBody>
      </p:sp>
      <p:pic>
        <p:nvPicPr>
          <p:cNvPr id="475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34589" y="3082174"/>
            <a:ext cx="1663701" cy="3556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80" name="Group"/>
          <p:cNvGrpSpPr/>
          <p:nvPr/>
        </p:nvGrpSpPr>
        <p:grpSpPr>
          <a:xfrm>
            <a:off x="6710970" y="5503884"/>
            <a:ext cx="5676067" cy="520701"/>
            <a:chOff x="0" y="-55371"/>
            <a:chExt cx="5676066" cy="520700"/>
          </a:xfrm>
        </p:grpSpPr>
        <p:sp>
          <p:nvSpPr>
            <p:cNvPr id="476" name="若"/>
            <p:cNvSpPr txBox="1"/>
            <p:nvPr/>
          </p:nvSpPr>
          <p:spPr>
            <a:xfrm>
              <a:off x="0" y="-55372"/>
              <a:ext cx="419100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ct val="150000"/>
                </a:lnSpc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若</a:t>
              </a:r>
            </a:p>
          </p:txBody>
        </p:sp>
        <p:sp>
          <p:nvSpPr>
            <p:cNvPr id="477" name="，则令"/>
            <p:cNvSpPr txBox="1"/>
            <p:nvPr/>
          </p:nvSpPr>
          <p:spPr>
            <a:xfrm>
              <a:off x="2032108" y="-55372"/>
              <a:ext cx="1028701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ct val="150000"/>
                </a:lnSpc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，则令</a:t>
              </a:r>
            </a:p>
          </p:txBody>
        </p:sp>
        <p:pic>
          <p:nvPicPr>
            <p:cNvPr id="478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6154" y="47358"/>
              <a:ext cx="1358901" cy="317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9" name="Image" descr="Image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085266" y="36821"/>
              <a:ext cx="2590801" cy="330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Group"/>
          <p:cNvGrpSpPr/>
          <p:nvPr/>
        </p:nvGrpSpPr>
        <p:grpSpPr>
          <a:xfrm>
            <a:off x="6671264" y="3792633"/>
            <a:ext cx="4668496" cy="781985"/>
            <a:chOff x="0" y="0"/>
            <a:chExt cx="4668495" cy="781984"/>
          </a:xfrm>
        </p:grpSpPr>
        <p:sp>
          <p:nvSpPr>
            <p:cNvPr id="481" name="若"/>
            <p:cNvSpPr txBox="1"/>
            <p:nvPr/>
          </p:nvSpPr>
          <p:spPr>
            <a:xfrm>
              <a:off x="0" y="136449"/>
              <a:ext cx="419100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ct val="150000"/>
                </a:lnSpc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若</a:t>
              </a:r>
            </a:p>
          </p:txBody>
        </p:sp>
        <p:sp>
          <p:nvSpPr>
            <p:cNvPr id="482" name="，则"/>
            <p:cNvSpPr txBox="1"/>
            <p:nvPr/>
          </p:nvSpPr>
          <p:spPr>
            <a:xfrm>
              <a:off x="2007150" y="120650"/>
              <a:ext cx="723901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ct val="150000"/>
                </a:lnSpc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，则</a:t>
              </a:r>
            </a:p>
          </p:txBody>
        </p:sp>
        <p:sp>
          <p:nvSpPr>
            <p:cNvPr id="483" name="代替"/>
            <p:cNvSpPr txBox="1"/>
            <p:nvPr/>
          </p:nvSpPr>
          <p:spPr>
            <a:xfrm>
              <a:off x="3457314" y="93174"/>
              <a:ext cx="723901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ct val="150000"/>
                </a:lnSpc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代替</a:t>
              </a:r>
            </a:p>
          </p:txBody>
        </p:sp>
        <p:pic>
          <p:nvPicPr>
            <p:cNvPr id="484" name="Image" descr="Image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96960" y="19984"/>
              <a:ext cx="1384301" cy="762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5" name="Image" descr="Image"/>
            <p:cNvPicPr>
              <a:picLocks noChangeAspect="1"/>
            </p:cNvPicPr>
            <p:nvPr/>
          </p:nvPicPr>
          <p:blipFill>
            <a:blip r:embed="rId13"/>
            <a:srcRect r="61982"/>
            <a:stretch>
              <a:fillRect/>
            </a:stretch>
          </p:blipFill>
          <p:spPr>
            <a:xfrm>
              <a:off x="2780740" y="18366"/>
              <a:ext cx="526278" cy="762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6" name="Image" descr="Image"/>
            <p:cNvPicPr>
              <a:picLocks noChangeAspect="1"/>
            </p:cNvPicPr>
            <p:nvPr/>
          </p:nvPicPr>
          <p:blipFill>
            <a:blip r:embed="rId13"/>
            <a:srcRect l="64157"/>
            <a:stretch>
              <a:fillRect/>
            </a:stretch>
          </p:blipFill>
          <p:spPr>
            <a:xfrm>
              <a:off x="4172325" y="0"/>
              <a:ext cx="496171" cy="76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94" name="Group"/>
          <p:cNvGrpSpPr/>
          <p:nvPr/>
        </p:nvGrpSpPr>
        <p:grpSpPr>
          <a:xfrm>
            <a:off x="6709239" y="4587933"/>
            <a:ext cx="4642456" cy="859195"/>
            <a:chOff x="0" y="0"/>
            <a:chExt cx="4642455" cy="859194"/>
          </a:xfrm>
        </p:grpSpPr>
        <p:sp>
          <p:nvSpPr>
            <p:cNvPr id="488" name="若"/>
            <p:cNvSpPr txBox="1"/>
            <p:nvPr/>
          </p:nvSpPr>
          <p:spPr>
            <a:xfrm>
              <a:off x="0" y="179123"/>
              <a:ext cx="419100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ct val="150000"/>
                </a:lnSpc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若</a:t>
              </a:r>
            </a:p>
          </p:txBody>
        </p:sp>
        <p:sp>
          <p:nvSpPr>
            <p:cNvPr id="489" name="，则"/>
            <p:cNvSpPr txBox="1"/>
            <p:nvPr/>
          </p:nvSpPr>
          <p:spPr>
            <a:xfrm>
              <a:off x="2007275" y="179123"/>
              <a:ext cx="723901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ct val="150000"/>
                </a:lnSpc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，则</a:t>
              </a:r>
            </a:p>
          </p:txBody>
        </p:sp>
        <p:sp>
          <p:nvSpPr>
            <p:cNvPr id="490" name="代替"/>
            <p:cNvSpPr txBox="1"/>
            <p:nvPr/>
          </p:nvSpPr>
          <p:spPr>
            <a:xfrm>
              <a:off x="3419339" y="153526"/>
              <a:ext cx="723901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ct val="150000"/>
                </a:lnSpc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代替</a:t>
              </a:r>
            </a:p>
          </p:txBody>
        </p:sp>
        <p:pic>
          <p:nvPicPr>
            <p:cNvPr id="491" name="Image" descr="Image"/>
            <p:cNvPicPr>
              <a:picLocks noChangeAspect="1"/>
            </p:cNvPicPr>
            <p:nvPr/>
          </p:nvPicPr>
          <p:blipFill>
            <a:blip r:embed="rId14"/>
            <a:srcRect r="61725"/>
            <a:stretch>
              <a:fillRect/>
            </a:stretch>
          </p:blipFill>
          <p:spPr>
            <a:xfrm>
              <a:off x="2776988" y="97194"/>
              <a:ext cx="529832" cy="762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2" name="Image" descr="Image"/>
            <p:cNvPicPr>
              <a:picLocks noChangeAspect="1"/>
            </p:cNvPicPr>
            <p:nvPr/>
          </p:nvPicPr>
          <p:blipFill>
            <a:blip r:embed="rId14"/>
            <a:srcRect l="65460"/>
            <a:stretch>
              <a:fillRect/>
            </a:stretch>
          </p:blipFill>
          <p:spPr>
            <a:xfrm>
              <a:off x="4164319" y="0"/>
              <a:ext cx="478137" cy="76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3" name="Image" descr="Image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53120" y="58473"/>
              <a:ext cx="1384301" cy="762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95" name="以让过渡带更窄为选择标准（靠近中心，指标更严）"/>
          <p:cNvSpPr txBox="1"/>
          <p:nvPr/>
        </p:nvSpPr>
        <p:spPr>
          <a:xfrm>
            <a:off x="5695565" y="6152001"/>
            <a:ext cx="7181453" cy="1150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5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 err="1"/>
              <a:t>固定靠近</a:t>
            </a:r>
            <a:r>
              <a:rPr lang="zh-CN" altLang="en-US" dirty="0"/>
              <a:t>     的两个值</a:t>
            </a:r>
            <a:endParaRPr lang="en-US" dirty="0"/>
          </a:p>
          <a:p>
            <a:r>
              <a:rPr dirty="0" err="1"/>
              <a:t>以让过渡带更窄为选择标准（靠近中心，指标更严</a:t>
            </a:r>
            <a:r>
              <a:rPr dirty="0"/>
              <a:t>）</a:t>
            </a:r>
          </a:p>
        </p:txBody>
      </p:sp>
      <p:sp>
        <p:nvSpPr>
          <p:cNvPr id="499" name="Line"/>
          <p:cNvSpPr/>
          <p:nvPr/>
        </p:nvSpPr>
        <p:spPr>
          <a:xfrm rot="10800000">
            <a:off x="2698209" y="4531705"/>
            <a:ext cx="1823359" cy="7565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96" y="21479"/>
                  <a:pt x="2188" y="21256"/>
                  <a:pt x="3268" y="20933"/>
                </a:cubicBezTo>
                <a:cubicBezTo>
                  <a:pt x="4707" y="20504"/>
                  <a:pt x="6156" y="19882"/>
                  <a:pt x="7385" y="18258"/>
                </a:cubicBezTo>
                <a:cubicBezTo>
                  <a:pt x="8546" y="16724"/>
                  <a:pt x="9436" y="14458"/>
                  <a:pt x="10055" y="11902"/>
                </a:cubicBezTo>
                <a:cubicBezTo>
                  <a:pt x="10800" y="8831"/>
                  <a:pt x="11258" y="5216"/>
                  <a:pt x="12743" y="2943"/>
                </a:cubicBezTo>
                <a:cubicBezTo>
                  <a:pt x="13814" y="1304"/>
                  <a:pt x="15250" y="777"/>
                  <a:pt x="16733" y="477"/>
                </a:cubicBezTo>
                <a:cubicBezTo>
                  <a:pt x="18298" y="160"/>
                  <a:pt x="19939" y="1"/>
                  <a:pt x="21600" y="0"/>
                </a:cubicBezTo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00" name="Line"/>
          <p:cNvSpPr/>
          <p:nvPr/>
        </p:nvSpPr>
        <p:spPr>
          <a:xfrm flipH="1">
            <a:off x="1536629" y="4433834"/>
            <a:ext cx="1" cy="843475"/>
          </a:xfrm>
          <a:prstGeom prst="line">
            <a:avLst/>
          </a:prstGeom>
          <a:ln w="25400">
            <a:solidFill>
              <a:srgbClr val="0433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01" name="Line"/>
          <p:cNvSpPr/>
          <p:nvPr/>
        </p:nvSpPr>
        <p:spPr>
          <a:xfrm>
            <a:off x="3873231" y="4446352"/>
            <a:ext cx="1" cy="843475"/>
          </a:xfrm>
          <a:prstGeom prst="line">
            <a:avLst/>
          </a:prstGeom>
          <a:ln w="25400">
            <a:solidFill>
              <a:srgbClr val="0433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505" name="Image" descr="Image"/>
          <p:cNvPicPr>
            <a:picLocks noChangeAspect="1"/>
          </p:cNvPicPr>
          <p:nvPr/>
        </p:nvPicPr>
        <p:blipFill>
          <a:blip r:embed="rId13"/>
          <a:srcRect r="62672"/>
          <a:stretch>
            <a:fillRect/>
          </a:stretch>
        </p:blipFill>
        <p:spPr>
          <a:xfrm>
            <a:off x="1349598" y="3730676"/>
            <a:ext cx="406009" cy="598727"/>
          </a:xfrm>
          <a:prstGeom prst="rect">
            <a:avLst/>
          </a:prstGeom>
          <a:ln w="12700">
            <a:miter lim="400000"/>
          </a:ln>
        </p:spPr>
      </p:pic>
      <p:pic>
        <p:nvPicPr>
          <p:cNvPr id="506" name="Image" descr="Image"/>
          <p:cNvPicPr>
            <a:picLocks noChangeAspect="1"/>
          </p:cNvPicPr>
          <p:nvPr/>
        </p:nvPicPr>
        <p:blipFill>
          <a:blip r:embed="rId15"/>
          <a:srcRect r="63909"/>
          <a:stretch>
            <a:fillRect/>
          </a:stretch>
        </p:blipFill>
        <p:spPr>
          <a:xfrm>
            <a:off x="3670774" y="3703337"/>
            <a:ext cx="405986" cy="619222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若实际给出的指标不满足几何对称，如何应对？">
            <a:extLst>
              <a:ext uri="{FF2B5EF4-FFF2-40B4-BE49-F238E27FC236}">
                <a16:creationId xmlns:a16="http://schemas.microsoft.com/office/drawing/2014/main" id="{B0676059-5CE4-B543-AF81-9E4837348E59}"/>
              </a:ext>
            </a:extLst>
          </p:cNvPr>
          <p:cNvSpPr txBox="1"/>
          <p:nvPr/>
        </p:nvSpPr>
        <p:spPr>
          <a:xfrm>
            <a:off x="5905763" y="1634181"/>
            <a:ext cx="6515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50000"/>
              </a:lnSpc>
              <a:defRPr sz="24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若实际给出的指标不满足几何对称，如何应对？</a:t>
            </a:r>
          </a:p>
        </p:txBody>
      </p:sp>
      <p:pic>
        <p:nvPicPr>
          <p:cNvPr id="95" name="Image" descr="Image">
            <a:extLst>
              <a:ext uri="{FF2B5EF4-FFF2-40B4-BE49-F238E27FC236}">
                <a16:creationId xmlns:a16="http://schemas.microsoft.com/office/drawing/2014/main" id="{77DA89A1-6DB4-9E49-8A2A-41A345634D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7192" y="6388307"/>
            <a:ext cx="330201" cy="279401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6EE0F95-BE3F-44BB-98F5-DC821F07B217}"/>
                  </a:ext>
                </a:extLst>
              </p14:cNvPr>
              <p14:cNvContentPartPr/>
              <p14:nvPr/>
            </p14:nvContentPartPr>
            <p14:xfrm>
              <a:off x="11348640" y="4141800"/>
              <a:ext cx="1399680" cy="12978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6EE0F95-BE3F-44BB-98F5-DC821F07B21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339280" y="4132440"/>
                <a:ext cx="1418400" cy="131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556819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4.4 冲激响应不变法"/>
          <p:cNvSpPr txBox="1">
            <a:spLocks noGrp="1"/>
          </p:cNvSpPr>
          <p:nvPr>
            <p:ph type="title"/>
          </p:nvPr>
        </p:nvSpPr>
        <p:spPr>
          <a:xfrm>
            <a:off x="952500" y="-5964"/>
            <a:ext cx="11099800" cy="853625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rPr lang="en-CN" dirty="0"/>
              <a:t>模拟转数字滤波器</a:t>
            </a:r>
            <a:endParaRPr dirty="0"/>
          </a:p>
        </p:txBody>
      </p:sp>
      <p:sp>
        <p:nvSpPr>
          <p:cNvPr id="509" name="Line"/>
          <p:cNvSpPr/>
          <p:nvPr/>
        </p:nvSpPr>
        <p:spPr>
          <a:xfrm>
            <a:off x="211406" y="834455"/>
            <a:ext cx="12581988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C4E366-AFCC-8B44-9DE7-704968058787}"/>
              </a:ext>
            </a:extLst>
          </p:cNvPr>
          <p:cNvSpPr txBox="1"/>
          <p:nvPr/>
        </p:nvSpPr>
        <p:spPr>
          <a:xfrm>
            <a:off x="759417" y="5057366"/>
            <a:ext cx="1157723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N" dirty="0"/>
              <a:t>已知一个模拟滤波器H</a:t>
            </a:r>
            <a:r>
              <a:rPr lang="en-US" dirty="0"/>
              <a:t>(s)</a:t>
            </a:r>
            <a:r>
              <a:rPr lang="zh-CN" altLang="en-US" dirty="0"/>
              <a:t>，如何得到数字滤波器</a:t>
            </a:r>
            <a:r>
              <a:rPr lang="en-US" altLang="zh-CN" dirty="0"/>
              <a:t>H(z)</a:t>
            </a:r>
            <a:r>
              <a:rPr lang="zh-CN" altLang="en-US" dirty="0"/>
              <a:t>？</a:t>
            </a:r>
            <a:endParaRPr kumimoji="0" lang="en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4.4 冲激响应不变法"/>
          <p:cNvSpPr txBox="1">
            <a:spLocks noGrp="1"/>
          </p:cNvSpPr>
          <p:nvPr>
            <p:ph type="title"/>
          </p:nvPr>
        </p:nvSpPr>
        <p:spPr>
          <a:xfrm>
            <a:off x="952500" y="-5964"/>
            <a:ext cx="11099800" cy="853625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4.4 冲激响应不变法</a:t>
            </a:r>
          </a:p>
        </p:txBody>
      </p:sp>
      <p:sp>
        <p:nvSpPr>
          <p:cNvPr id="509" name="Line"/>
          <p:cNvSpPr/>
          <p:nvPr/>
        </p:nvSpPr>
        <p:spPr>
          <a:xfrm>
            <a:off x="211406" y="834455"/>
            <a:ext cx="12581988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10" name="一、基本原理"/>
          <p:cNvSpPr txBox="1"/>
          <p:nvPr/>
        </p:nvSpPr>
        <p:spPr>
          <a:xfrm>
            <a:off x="189738" y="852483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>
                <a:solidFill>
                  <a:srgbClr val="0433FF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433FF"/>
                </a:solidFill>
              </a:rPr>
              <a:t>一、基本原理</a:t>
            </a:r>
          </a:p>
        </p:txBody>
      </p:sp>
      <p:grpSp>
        <p:nvGrpSpPr>
          <p:cNvPr id="520" name="Group"/>
          <p:cNvGrpSpPr/>
          <p:nvPr/>
        </p:nvGrpSpPr>
        <p:grpSpPr>
          <a:xfrm>
            <a:off x="3216450" y="3348956"/>
            <a:ext cx="6050273" cy="1270001"/>
            <a:chOff x="0" y="0"/>
            <a:chExt cx="6050272" cy="1270000"/>
          </a:xfrm>
        </p:grpSpPr>
        <p:grpSp>
          <p:nvGrpSpPr>
            <p:cNvPr id="518" name="Group"/>
            <p:cNvGrpSpPr/>
            <p:nvPr/>
          </p:nvGrpSpPr>
          <p:grpSpPr>
            <a:xfrm>
              <a:off x="0" y="0"/>
              <a:ext cx="6050273" cy="1270000"/>
              <a:chOff x="0" y="0"/>
              <a:chExt cx="6050272" cy="1270000"/>
            </a:xfrm>
          </p:grpSpPr>
          <p:sp>
            <p:nvSpPr>
              <p:cNvPr id="511" name="Rectangle"/>
              <p:cNvSpPr/>
              <p:nvPr/>
            </p:nvSpPr>
            <p:spPr>
              <a:xfrm>
                <a:off x="1972180" y="0"/>
                <a:ext cx="2105913" cy="1270000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12" name="Line"/>
              <p:cNvSpPr/>
              <p:nvPr/>
            </p:nvSpPr>
            <p:spPr>
              <a:xfrm>
                <a:off x="0" y="635000"/>
                <a:ext cx="1943101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513" name="Line"/>
              <p:cNvSpPr/>
              <p:nvPr/>
            </p:nvSpPr>
            <p:spPr>
              <a:xfrm>
                <a:off x="4107172" y="635000"/>
                <a:ext cx="1943101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pic>
            <p:nvPicPr>
              <p:cNvPr id="514" name="Image" descr="Image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50486" y="200208"/>
                <a:ext cx="749301" cy="3175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15" name="Image" descr="Image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7636" y="790291"/>
                <a:ext cx="635001" cy="3175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16" name="x(t)"/>
              <p:cNvSpPr txBox="1"/>
              <p:nvPr/>
            </p:nvSpPr>
            <p:spPr>
              <a:xfrm>
                <a:off x="224144" y="111308"/>
                <a:ext cx="591110" cy="495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600"/>
                </a:lvl1pPr>
              </a:lstStyle>
              <a:p>
                <a:r>
                  <a:t>x(t)</a:t>
                </a:r>
              </a:p>
            </p:txBody>
          </p:sp>
          <p:sp>
            <p:nvSpPr>
              <p:cNvPr id="517" name="y(t)"/>
              <p:cNvSpPr txBox="1"/>
              <p:nvPr/>
            </p:nvSpPr>
            <p:spPr>
              <a:xfrm>
                <a:off x="5235018" y="111308"/>
                <a:ext cx="591110" cy="495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600"/>
                </a:lvl1pPr>
              </a:lstStyle>
              <a:p>
                <a:r>
                  <a:t>y(t)</a:t>
                </a:r>
              </a:p>
            </p:txBody>
          </p:sp>
        </p:grpSp>
        <p:pic>
          <p:nvPicPr>
            <p:cNvPr id="519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0523" y="254212"/>
              <a:ext cx="787401" cy="317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3" name="Group"/>
          <p:cNvGrpSpPr/>
          <p:nvPr/>
        </p:nvGrpSpPr>
        <p:grpSpPr>
          <a:xfrm>
            <a:off x="2817837" y="5350207"/>
            <a:ext cx="6847499" cy="1270001"/>
            <a:chOff x="0" y="0"/>
            <a:chExt cx="6847497" cy="1270000"/>
          </a:xfrm>
        </p:grpSpPr>
        <p:grpSp>
          <p:nvGrpSpPr>
            <p:cNvPr id="531" name="Group"/>
            <p:cNvGrpSpPr/>
            <p:nvPr/>
          </p:nvGrpSpPr>
          <p:grpSpPr>
            <a:xfrm>
              <a:off x="-1" y="0"/>
              <a:ext cx="6847499" cy="1270000"/>
              <a:chOff x="0" y="0"/>
              <a:chExt cx="6847497" cy="1270000"/>
            </a:xfrm>
          </p:grpSpPr>
          <p:grpSp>
            <p:nvGrpSpPr>
              <p:cNvPr id="528" name="Group"/>
              <p:cNvGrpSpPr/>
              <p:nvPr/>
            </p:nvGrpSpPr>
            <p:grpSpPr>
              <a:xfrm>
                <a:off x="0" y="0"/>
                <a:ext cx="6847498" cy="1270000"/>
                <a:chOff x="0" y="0"/>
                <a:chExt cx="6847497" cy="1270000"/>
              </a:xfrm>
            </p:grpSpPr>
            <p:sp>
              <p:nvSpPr>
                <p:cNvPr id="521" name="Rectangle"/>
                <p:cNvSpPr/>
                <p:nvPr/>
              </p:nvSpPr>
              <p:spPr>
                <a:xfrm>
                  <a:off x="2370792" y="0"/>
                  <a:ext cx="2105914" cy="1270000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22" name="Line"/>
                <p:cNvSpPr/>
                <p:nvPr/>
              </p:nvSpPr>
              <p:spPr>
                <a:xfrm>
                  <a:off x="398612" y="635000"/>
                  <a:ext cx="1943101" cy="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sp>
              <p:nvSpPr>
                <p:cNvPr id="523" name="Line"/>
                <p:cNvSpPr/>
                <p:nvPr/>
              </p:nvSpPr>
              <p:spPr>
                <a:xfrm>
                  <a:off x="4505785" y="635000"/>
                  <a:ext cx="1943100" cy="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sp>
              <p:nvSpPr>
                <p:cNvPr id="524" name="x(n) = x(nT)"/>
                <p:cNvSpPr txBox="1"/>
                <p:nvPr/>
              </p:nvSpPr>
              <p:spPr>
                <a:xfrm>
                  <a:off x="0" y="111308"/>
                  <a:ext cx="1836624" cy="4953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 sz="2600"/>
                  </a:lvl1pPr>
                </a:lstStyle>
                <a:p>
                  <a:r>
                    <a:t>x(n) = x(nT)</a:t>
                  </a:r>
                </a:p>
              </p:txBody>
            </p:sp>
            <p:sp>
              <p:nvSpPr>
                <p:cNvPr id="525" name="y(n) = y(nT)"/>
                <p:cNvSpPr txBox="1"/>
                <p:nvPr/>
              </p:nvSpPr>
              <p:spPr>
                <a:xfrm>
                  <a:off x="5010874" y="111308"/>
                  <a:ext cx="1836624" cy="4953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 sz="2600"/>
                  </a:lvl1pPr>
                </a:lstStyle>
                <a:p>
                  <a:r>
                    <a:t>y(n) = y(nT)</a:t>
                  </a:r>
                </a:p>
              </p:txBody>
            </p:sp>
            <p:pic>
              <p:nvPicPr>
                <p:cNvPr id="526" name="Image" descr="Image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37466" y="796615"/>
                  <a:ext cx="558801" cy="31750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527" name="Image" descr="Image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99366" y="160587"/>
                  <a:ext cx="635001" cy="31750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sp>
            <p:nvSpPr>
              <p:cNvPr id="529" name="?"/>
              <p:cNvSpPr txBox="1"/>
              <p:nvPr/>
            </p:nvSpPr>
            <p:spPr>
              <a:xfrm>
                <a:off x="3869688" y="52817"/>
                <a:ext cx="279401" cy="495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600">
                    <a:solidFill>
                      <a:srgbClr val="0433FF"/>
                    </a:solidFill>
                  </a:defRPr>
                </a:lvl1pPr>
              </a:lstStyle>
              <a:p>
                <a:r>
                  <a:t>?</a:t>
                </a:r>
              </a:p>
            </p:txBody>
          </p:sp>
          <p:sp>
            <p:nvSpPr>
              <p:cNvPr id="530" name="?"/>
              <p:cNvSpPr txBox="1"/>
              <p:nvPr/>
            </p:nvSpPr>
            <p:spPr>
              <a:xfrm>
                <a:off x="3869688" y="728450"/>
                <a:ext cx="279401" cy="495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600">
                    <a:solidFill>
                      <a:srgbClr val="0433FF"/>
                    </a:solidFill>
                  </a:defRPr>
                </a:lvl1pPr>
              </a:lstStyle>
              <a:p>
                <a:r>
                  <a:t>?</a:t>
                </a:r>
              </a:p>
            </p:txBody>
          </p:sp>
        </p:grpSp>
        <p:pic>
          <p:nvPicPr>
            <p:cNvPr id="532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4931" y="823350"/>
              <a:ext cx="850901" cy="317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5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0347" y="1502880"/>
            <a:ext cx="3129568" cy="1787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36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9740" y="1347731"/>
            <a:ext cx="2383693" cy="1669325"/>
          </a:xfrm>
          <a:prstGeom prst="rect">
            <a:avLst/>
          </a:prstGeom>
          <a:ln w="12700">
            <a:miter lim="400000"/>
          </a:ln>
        </p:spPr>
      </p:pic>
      <p:pic>
        <p:nvPicPr>
          <p:cNvPr id="537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26140" y="1384969"/>
            <a:ext cx="2671194" cy="1594849"/>
          </a:xfrm>
          <a:prstGeom prst="rect">
            <a:avLst/>
          </a:prstGeom>
          <a:ln w="12700">
            <a:miter lim="400000"/>
          </a:ln>
        </p:spPr>
      </p:pic>
      <p:pic>
        <p:nvPicPr>
          <p:cNvPr id="538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840" y="7275916"/>
            <a:ext cx="2973194" cy="1964295"/>
          </a:xfrm>
          <a:prstGeom prst="rect">
            <a:avLst/>
          </a:prstGeom>
          <a:ln w="12700">
            <a:miter lim="400000"/>
          </a:ln>
        </p:spPr>
      </p:pic>
      <p:pic>
        <p:nvPicPr>
          <p:cNvPr id="539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40805" y="7712065"/>
            <a:ext cx="2601563" cy="1703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540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75140" y="7310610"/>
            <a:ext cx="2973194" cy="1872463"/>
          </a:xfrm>
          <a:prstGeom prst="rect">
            <a:avLst/>
          </a:prstGeom>
          <a:ln w="12700">
            <a:miter lim="400000"/>
          </a:ln>
        </p:spPr>
      </p:pic>
      <p:sp>
        <p:nvSpPr>
          <p:cNvPr id="541" name="Line"/>
          <p:cNvSpPr/>
          <p:nvPr/>
        </p:nvSpPr>
        <p:spPr>
          <a:xfrm>
            <a:off x="11141332" y="3591463"/>
            <a:ext cx="1" cy="313268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42" name="Line"/>
          <p:cNvSpPr/>
          <p:nvPr/>
        </p:nvSpPr>
        <p:spPr>
          <a:xfrm flipH="1">
            <a:off x="1534437" y="3591462"/>
            <a:ext cx="1" cy="313269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43" name="取样"/>
          <p:cNvSpPr txBox="1"/>
          <p:nvPr/>
        </p:nvSpPr>
        <p:spPr>
          <a:xfrm>
            <a:off x="260858" y="4789506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取样</a:t>
            </a:r>
          </a:p>
        </p:txBody>
      </p:sp>
      <p:sp>
        <p:nvSpPr>
          <p:cNvPr id="544" name="取样"/>
          <p:cNvSpPr txBox="1"/>
          <p:nvPr/>
        </p:nvSpPr>
        <p:spPr>
          <a:xfrm>
            <a:off x="11447858" y="4789506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取样</a:t>
            </a:r>
            <a:endParaRPr dirty="0"/>
          </a:p>
        </p:txBody>
      </p:sp>
      <p:grpSp>
        <p:nvGrpSpPr>
          <p:cNvPr id="549" name="Group"/>
          <p:cNvGrpSpPr/>
          <p:nvPr/>
        </p:nvGrpSpPr>
        <p:grpSpPr>
          <a:xfrm>
            <a:off x="3438809" y="2142494"/>
            <a:ext cx="508001" cy="508001"/>
            <a:chOff x="0" y="0"/>
            <a:chExt cx="508000" cy="508000"/>
          </a:xfrm>
        </p:grpSpPr>
        <p:sp>
          <p:nvSpPr>
            <p:cNvPr id="546" name="Circle"/>
            <p:cNvSpPr/>
            <p:nvPr/>
          </p:nvSpPr>
          <p:spPr>
            <a:xfrm>
              <a:off x="0" y="0"/>
              <a:ext cx="508000" cy="508000"/>
            </a:xfrm>
            <a:prstGeom prst="ellips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7" name="Line"/>
            <p:cNvSpPr/>
            <p:nvPr/>
          </p:nvSpPr>
          <p:spPr>
            <a:xfrm flipV="1">
              <a:off x="106814" y="119226"/>
              <a:ext cx="294372" cy="29437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548" name="Line"/>
            <p:cNvSpPr/>
            <p:nvPr/>
          </p:nvSpPr>
          <p:spPr>
            <a:xfrm flipH="1" flipV="1">
              <a:off x="100019" y="119226"/>
              <a:ext cx="294372" cy="29437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550" name="＝"/>
          <p:cNvSpPr txBox="1"/>
          <p:nvPr/>
        </p:nvSpPr>
        <p:spPr>
          <a:xfrm>
            <a:off x="8809255" y="2028194"/>
            <a:ext cx="5715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＝</a:t>
            </a:r>
          </a:p>
        </p:txBody>
      </p:sp>
      <p:grpSp>
        <p:nvGrpSpPr>
          <p:cNvPr id="554" name="Group"/>
          <p:cNvGrpSpPr/>
          <p:nvPr/>
        </p:nvGrpSpPr>
        <p:grpSpPr>
          <a:xfrm>
            <a:off x="3438809" y="8275906"/>
            <a:ext cx="508001" cy="508001"/>
            <a:chOff x="0" y="0"/>
            <a:chExt cx="508000" cy="508000"/>
          </a:xfrm>
        </p:grpSpPr>
        <p:sp>
          <p:nvSpPr>
            <p:cNvPr id="551" name="Circle"/>
            <p:cNvSpPr/>
            <p:nvPr/>
          </p:nvSpPr>
          <p:spPr>
            <a:xfrm>
              <a:off x="0" y="0"/>
              <a:ext cx="508000" cy="508000"/>
            </a:xfrm>
            <a:prstGeom prst="ellips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2" name="Line"/>
            <p:cNvSpPr/>
            <p:nvPr/>
          </p:nvSpPr>
          <p:spPr>
            <a:xfrm flipV="1">
              <a:off x="106814" y="119226"/>
              <a:ext cx="294372" cy="29437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553" name="Line"/>
            <p:cNvSpPr/>
            <p:nvPr/>
          </p:nvSpPr>
          <p:spPr>
            <a:xfrm flipH="1" flipV="1">
              <a:off x="100019" y="119226"/>
              <a:ext cx="294372" cy="29437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555" name="＝"/>
          <p:cNvSpPr txBox="1"/>
          <p:nvPr/>
        </p:nvSpPr>
        <p:spPr>
          <a:xfrm>
            <a:off x="8808787" y="8161606"/>
            <a:ext cx="5715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＝</a:t>
            </a:r>
          </a:p>
        </p:txBody>
      </p:sp>
      <p:sp>
        <p:nvSpPr>
          <p:cNvPr id="557" name="响应不变"/>
          <p:cNvSpPr txBox="1"/>
          <p:nvPr/>
        </p:nvSpPr>
        <p:spPr>
          <a:xfrm>
            <a:off x="10423782" y="9104011"/>
            <a:ext cx="14351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响应不变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3B90E87-C5BE-4A87-8934-CCDEB3FDE5B2}"/>
                  </a:ext>
                </a:extLst>
              </p14:cNvPr>
              <p14:cNvContentPartPr/>
              <p14:nvPr/>
            </p14:nvContentPartPr>
            <p14:xfrm>
              <a:off x="9308160" y="8805240"/>
              <a:ext cx="2544480" cy="8866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3B90E87-C5BE-4A87-8934-CCDEB3FDE5B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98800" y="8795880"/>
                <a:ext cx="2563200" cy="90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254521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4.4 冲激响应不变法"/>
          <p:cNvSpPr txBox="1">
            <a:spLocks noGrp="1"/>
          </p:cNvSpPr>
          <p:nvPr>
            <p:ph type="title"/>
          </p:nvPr>
        </p:nvSpPr>
        <p:spPr>
          <a:xfrm>
            <a:off x="952500" y="-5964"/>
            <a:ext cx="11099800" cy="853625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4.4 冲激响应不变法</a:t>
            </a:r>
          </a:p>
        </p:txBody>
      </p:sp>
      <p:sp>
        <p:nvSpPr>
          <p:cNvPr id="509" name="Line"/>
          <p:cNvSpPr/>
          <p:nvPr/>
        </p:nvSpPr>
        <p:spPr>
          <a:xfrm>
            <a:off x="211406" y="834455"/>
            <a:ext cx="12581988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10" name="一、基本原理"/>
          <p:cNvSpPr txBox="1"/>
          <p:nvPr/>
        </p:nvSpPr>
        <p:spPr>
          <a:xfrm>
            <a:off x="189738" y="914475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>
                <a:solidFill>
                  <a:srgbClr val="0433FF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 dirty="0" err="1">
                <a:solidFill>
                  <a:srgbClr val="0433FF"/>
                </a:solidFill>
              </a:rPr>
              <a:t>一、基本原理</a:t>
            </a:r>
            <a:endParaRPr dirty="0">
              <a:solidFill>
                <a:srgbClr val="0433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585221-CE1E-6542-B2F9-6EE229390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52" y="1688080"/>
            <a:ext cx="8547100" cy="812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BC7916-38FC-A34A-9909-EF6DC5CC9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585" y="1741023"/>
            <a:ext cx="3009223" cy="5875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2D61F2-8AD2-8545-A8C0-FD76B25EBBF2}"/>
              </a:ext>
            </a:extLst>
          </p:cNvPr>
          <p:cNvSpPr txBox="1"/>
          <p:nvPr/>
        </p:nvSpPr>
        <p:spPr>
          <a:xfrm>
            <a:off x="9174997" y="1845312"/>
            <a:ext cx="82058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N" sz="2400" dirty="0"/>
              <a:t>其中</a:t>
            </a:r>
            <a:endParaRPr kumimoji="0" lang="en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B9516-C348-CE47-8CB4-E6E1A2A95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65" y="2753784"/>
            <a:ext cx="8864600" cy="19177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1BAC481-457F-E142-AFCE-06ACBD907962}"/>
              </a:ext>
            </a:extLst>
          </p:cNvPr>
          <p:cNvGrpSpPr/>
          <p:nvPr/>
        </p:nvGrpSpPr>
        <p:grpSpPr>
          <a:xfrm>
            <a:off x="9585287" y="2850827"/>
            <a:ext cx="3285640" cy="1965703"/>
            <a:chOff x="9174997" y="3580108"/>
            <a:chExt cx="3285640" cy="196570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10BC134-982C-594D-A253-CAE4CD060D7A}"/>
                </a:ext>
              </a:extLst>
            </p:cNvPr>
            <p:cNvCxnSpPr>
              <a:cxnSpLocks/>
            </p:cNvCxnSpPr>
            <p:nvPr/>
          </p:nvCxnSpPr>
          <p:spPr>
            <a:xfrm>
              <a:off x="9174997" y="5393410"/>
              <a:ext cx="3285640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F20734A-38FB-3245-BC58-AC160B14A7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7397" y="3580108"/>
              <a:ext cx="0" cy="1965703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6A2B62-0851-7247-8E71-D6C7B8A5D46A}"/>
                </a:ext>
              </a:extLst>
            </p:cNvPr>
            <p:cNvSpPr/>
            <p:nvPr/>
          </p:nvSpPr>
          <p:spPr>
            <a:xfrm>
              <a:off x="9327397" y="4726982"/>
              <a:ext cx="257879" cy="6664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BE2E90-BF7F-C243-B8CA-B342B1C6788D}"/>
                </a:ext>
              </a:extLst>
            </p:cNvPr>
            <p:cNvSpPr/>
            <p:nvPr/>
          </p:nvSpPr>
          <p:spPr>
            <a:xfrm>
              <a:off x="9585276" y="4494510"/>
              <a:ext cx="268557" cy="8989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CB0BE1-40F8-6C4B-B5BD-856F68D29886}"/>
                </a:ext>
              </a:extLst>
            </p:cNvPr>
            <p:cNvSpPr/>
            <p:nvPr/>
          </p:nvSpPr>
          <p:spPr>
            <a:xfrm>
              <a:off x="9842325" y="4360191"/>
              <a:ext cx="257136" cy="103321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8D538D-00D2-9145-812C-E7FF43471754}"/>
                </a:ext>
              </a:extLst>
            </p:cNvPr>
            <p:cNvSpPr/>
            <p:nvPr/>
          </p:nvSpPr>
          <p:spPr>
            <a:xfrm>
              <a:off x="10100203" y="4091553"/>
              <a:ext cx="251732" cy="130185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8D91E9E-27D0-E643-8ABF-CB2FF176CF98}"/>
                </a:ext>
              </a:extLst>
            </p:cNvPr>
            <p:cNvSpPr/>
            <p:nvPr/>
          </p:nvSpPr>
          <p:spPr>
            <a:xfrm>
              <a:off x="10361882" y="3899329"/>
              <a:ext cx="264747" cy="149407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74CFCC6-0F33-A542-9D8B-E887719623C4}"/>
                </a:ext>
              </a:extLst>
            </p:cNvPr>
            <p:cNvSpPr/>
            <p:nvPr/>
          </p:nvSpPr>
          <p:spPr>
            <a:xfrm>
              <a:off x="10608064" y="3923835"/>
              <a:ext cx="273553" cy="146955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11E5DFC-AF88-A446-B7A8-DF9E327AE1E1}"/>
                </a:ext>
              </a:extLst>
            </p:cNvPr>
            <p:cNvSpPr/>
            <p:nvPr/>
          </p:nvSpPr>
          <p:spPr>
            <a:xfrm>
              <a:off x="10866119" y="4091553"/>
              <a:ext cx="267826" cy="13018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D8149DC-BFC4-9447-B72E-7979BA976B31}"/>
                </a:ext>
              </a:extLst>
            </p:cNvPr>
            <p:cNvSpPr/>
            <p:nvPr/>
          </p:nvSpPr>
          <p:spPr>
            <a:xfrm>
              <a:off x="11127244" y="4494511"/>
              <a:ext cx="267826" cy="89883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AE45C40-7E0A-614A-9533-F088F7512C96}"/>
                </a:ext>
              </a:extLst>
            </p:cNvPr>
            <p:cNvSpPr/>
            <p:nvPr/>
          </p:nvSpPr>
          <p:spPr>
            <a:xfrm>
              <a:off x="11372871" y="4726855"/>
              <a:ext cx="257879" cy="6664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B34FF20-3813-0946-8DF6-018347B1C906}"/>
                </a:ext>
              </a:extLst>
            </p:cNvPr>
            <p:cNvSpPr/>
            <p:nvPr/>
          </p:nvSpPr>
          <p:spPr>
            <a:xfrm>
              <a:off x="11623990" y="4876800"/>
              <a:ext cx="267825" cy="51648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56EE0BB-83CB-2E45-AA7E-8D98F3720F3C}"/>
                </a:ext>
              </a:extLst>
            </p:cNvPr>
            <p:cNvSpPr/>
            <p:nvPr/>
          </p:nvSpPr>
          <p:spPr>
            <a:xfrm>
              <a:off x="9329980" y="3801390"/>
              <a:ext cx="2727701" cy="1390542"/>
            </a:xfrm>
            <a:custGeom>
              <a:avLst/>
              <a:gdLst>
                <a:gd name="connsiteX0" fmla="*/ 0 w 2727701"/>
                <a:gd name="connsiteY0" fmla="*/ 1065078 h 1390542"/>
                <a:gd name="connsiteX1" fmla="*/ 278969 w 2727701"/>
                <a:gd name="connsiteY1" fmla="*/ 817105 h 1390542"/>
                <a:gd name="connsiteX2" fmla="*/ 790413 w 2727701"/>
                <a:gd name="connsiteY2" fmla="*/ 429647 h 1390542"/>
                <a:gd name="connsiteX3" fmla="*/ 1208867 w 2727701"/>
                <a:gd name="connsiteY3" fmla="*/ 11193 h 1390542"/>
                <a:gd name="connsiteX4" fmla="*/ 1441342 w 2727701"/>
                <a:gd name="connsiteY4" fmla="*/ 150678 h 1390542"/>
                <a:gd name="connsiteX5" fmla="*/ 1844298 w 2727701"/>
                <a:gd name="connsiteY5" fmla="*/ 476142 h 1390542"/>
                <a:gd name="connsiteX6" fmla="*/ 2014779 w 2727701"/>
                <a:gd name="connsiteY6" fmla="*/ 910095 h 1390542"/>
                <a:gd name="connsiteX7" fmla="*/ 2324745 w 2727701"/>
                <a:gd name="connsiteY7" fmla="*/ 925593 h 1390542"/>
                <a:gd name="connsiteX8" fmla="*/ 2526223 w 2727701"/>
                <a:gd name="connsiteY8" fmla="*/ 1251057 h 1390542"/>
                <a:gd name="connsiteX9" fmla="*/ 2727701 w 2727701"/>
                <a:gd name="connsiteY9" fmla="*/ 1390542 h 1390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27701" h="1390542">
                  <a:moveTo>
                    <a:pt x="0" y="1065078"/>
                  </a:moveTo>
                  <a:cubicBezTo>
                    <a:pt x="73617" y="994044"/>
                    <a:pt x="147234" y="923010"/>
                    <a:pt x="278969" y="817105"/>
                  </a:cubicBezTo>
                  <a:cubicBezTo>
                    <a:pt x="410704" y="711200"/>
                    <a:pt x="635430" y="563966"/>
                    <a:pt x="790413" y="429647"/>
                  </a:cubicBezTo>
                  <a:cubicBezTo>
                    <a:pt x="945396" y="295328"/>
                    <a:pt x="1100379" y="57688"/>
                    <a:pt x="1208867" y="11193"/>
                  </a:cubicBezTo>
                  <a:cubicBezTo>
                    <a:pt x="1317355" y="-35302"/>
                    <a:pt x="1335437" y="73187"/>
                    <a:pt x="1441342" y="150678"/>
                  </a:cubicBezTo>
                  <a:cubicBezTo>
                    <a:pt x="1547247" y="228169"/>
                    <a:pt x="1748725" y="349573"/>
                    <a:pt x="1844298" y="476142"/>
                  </a:cubicBezTo>
                  <a:cubicBezTo>
                    <a:pt x="1939871" y="602711"/>
                    <a:pt x="1934705" y="835187"/>
                    <a:pt x="2014779" y="910095"/>
                  </a:cubicBezTo>
                  <a:cubicBezTo>
                    <a:pt x="2094853" y="985003"/>
                    <a:pt x="2239504" y="868766"/>
                    <a:pt x="2324745" y="925593"/>
                  </a:cubicBezTo>
                  <a:cubicBezTo>
                    <a:pt x="2409986" y="982420"/>
                    <a:pt x="2459064" y="1173566"/>
                    <a:pt x="2526223" y="1251057"/>
                  </a:cubicBezTo>
                  <a:cubicBezTo>
                    <a:pt x="2593382" y="1328548"/>
                    <a:pt x="2660541" y="1359545"/>
                    <a:pt x="2727701" y="1390542"/>
                  </a:cubicBezTo>
                </a:path>
              </a:pathLst>
            </a:cu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89220D1-9286-6044-9708-B012FC9C0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552" y="5113792"/>
            <a:ext cx="7454900" cy="17526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B4A5F54-1B3B-764D-96CD-9104FFB9D2ED}"/>
              </a:ext>
            </a:extLst>
          </p:cNvPr>
          <p:cNvSpPr/>
          <p:nvPr/>
        </p:nvSpPr>
        <p:spPr>
          <a:xfrm>
            <a:off x="43852" y="475046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433FF"/>
                </a:solidFill>
              </a:rPr>
              <a:t>取样</a:t>
            </a:r>
            <a:endParaRPr lang="en-CN" sz="24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57FECBA-4CDC-214E-BD08-B9DD4DAA5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1652" y="6164954"/>
            <a:ext cx="2108200" cy="4572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F2DF89EF-9FFD-5F49-8FF3-D7BE2591D3F7}"/>
              </a:ext>
            </a:extLst>
          </p:cNvPr>
          <p:cNvSpPr/>
          <p:nvPr/>
        </p:nvSpPr>
        <p:spPr>
          <a:xfrm>
            <a:off x="7985443" y="626928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433FF"/>
                </a:solidFill>
              </a:rPr>
              <a:t>其中</a:t>
            </a:r>
            <a:endParaRPr lang="en-CN" sz="24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F89987-218E-2A44-9C9F-8245850EC273}"/>
              </a:ext>
            </a:extLst>
          </p:cNvPr>
          <p:cNvCxnSpPr/>
          <p:nvPr/>
        </p:nvCxnSpPr>
        <p:spPr>
          <a:xfrm>
            <a:off x="7036231" y="6730949"/>
            <a:ext cx="619932" cy="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BAAFDF-631B-9743-8849-07EACFEC5660}"/>
              </a:ext>
            </a:extLst>
          </p:cNvPr>
          <p:cNvCxnSpPr>
            <a:cxnSpLocks/>
          </p:cNvCxnSpPr>
          <p:nvPr/>
        </p:nvCxnSpPr>
        <p:spPr>
          <a:xfrm>
            <a:off x="3492070" y="6730949"/>
            <a:ext cx="1244495" cy="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5D7A7AC-71B8-464E-9AF1-4FF0B4A61B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265" y="7790493"/>
            <a:ext cx="7065373" cy="104863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89453EC-58EA-DE45-AD90-CB5D6691C5D3}"/>
              </a:ext>
            </a:extLst>
          </p:cNvPr>
          <p:cNvSpPr txBox="1"/>
          <p:nvPr/>
        </p:nvSpPr>
        <p:spPr>
          <a:xfrm>
            <a:off x="121342" y="7307802"/>
            <a:ext cx="56315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另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，</a:t>
            </a:r>
            <a:r>
              <a:rPr kumimoji="0" lang="en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根据数字系统响应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ECB04F48-347C-F849-B25F-9C0330D969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961" y="8919145"/>
            <a:ext cx="2268242" cy="621666"/>
          </a:xfrm>
          <a:prstGeom prst="rect">
            <a:avLst/>
          </a:prstGeom>
        </p:spPr>
      </p:pic>
      <p:sp>
        <p:nvSpPr>
          <p:cNvPr id="43" name="Right Arrow 42">
            <a:extLst>
              <a:ext uri="{FF2B5EF4-FFF2-40B4-BE49-F238E27FC236}">
                <a16:creationId xmlns:a16="http://schemas.microsoft.com/office/drawing/2014/main" id="{A7337639-1EF2-F64A-A7EC-D2ABA8CA0D71}"/>
              </a:ext>
            </a:extLst>
          </p:cNvPr>
          <p:cNvSpPr/>
          <p:nvPr/>
        </p:nvSpPr>
        <p:spPr>
          <a:xfrm>
            <a:off x="3096862" y="9137857"/>
            <a:ext cx="1038386" cy="340962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E9AE7E0-3B95-FA48-B74E-0CB05992FB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0387" y="8990748"/>
            <a:ext cx="3137675" cy="628933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4A955A12-3170-5946-836F-89B6BD7D01D6}"/>
              </a:ext>
            </a:extLst>
          </p:cNvPr>
          <p:cNvSpPr/>
          <p:nvPr/>
        </p:nvSpPr>
        <p:spPr>
          <a:xfrm>
            <a:off x="4479010" y="8872651"/>
            <a:ext cx="3906542" cy="834455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AE0D62-151A-BB45-BEDA-9A6A1352747B}"/>
              </a:ext>
            </a:extLst>
          </p:cNvPr>
          <p:cNvSpPr txBox="1"/>
          <p:nvPr/>
        </p:nvSpPr>
        <p:spPr>
          <a:xfrm>
            <a:off x="8632556" y="9006375"/>
            <a:ext cx="353563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冲激响应不变原则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！</a:t>
            </a:r>
            <a:endParaRPr kumimoji="0" lang="en-CN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A22C0492-AE7A-4D2C-9573-104F52E5EA5C}"/>
                  </a:ext>
                </a:extLst>
              </p14:cNvPr>
              <p14:cNvContentPartPr/>
              <p14:nvPr/>
            </p14:nvContentPartPr>
            <p14:xfrm>
              <a:off x="4472280" y="920520"/>
              <a:ext cx="5717160" cy="368208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A22C0492-AE7A-4D2C-9573-104F52E5EA5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62920" y="911160"/>
                <a:ext cx="5735880" cy="370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5542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4.4 冲激响应不变法"/>
          <p:cNvSpPr txBox="1">
            <a:spLocks noGrp="1"/>
          </p:cNvSpPr>
          <p:nvPr>
            <p:ph type="title"/>
          </p:nvPr>
        </p:nvSpPr>
        <p:spPr>
          <a:xfrm>
            <a:off x="952500" y="-5964"/>
            <a:ext cx="11099800" cy="853625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4.4 冲激响应不变法</a:t>
            </a:r>
          </a:p>
        </p:txBody>
      </p:sp>
      <p:sp>
        <p:nvSpPr>
          <p:cNvPr id="560" name="Line"/>
          <p:cNvSpPr/>
          <p:nvPr/>
        </p:nvSpPr>
        <p:spPr>
          <a:xfrm>
            <a:off x="211406" y="834455"/>
            <a:ext cx="12581988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61" name="一、基本原理"/>
          <p:cNvSpPr txBox="1"/>
          <p:nvPr/>
        </p:nvSpPr>
        <p:spPr>
          <a:xfrm>
            <a:off x="189738" y="852483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>
                <a:solidFill>
                  <a:srgbClr val="0433FF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433FF"/>
                </a:solidFill>
              </a:rPr>
              <a:t>一、基本原理</a:t>
            </a:r>
          </a:p>
        </p:txBody>
      </p:sp>
      <p:sp>
        <p:nvSpPr>
          <p:cNvPr id="562" name="冲激响应不变准则："/>
          <p:cNvSpPr txBox="1"/>
          <p:nvPr/>
        </p:nvSpPr>
        <p:spPr>
          <a:xfrm>
            <a:off x="190417" y="5281421"/>
            <a:ext cx="2857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冲激响应不变准则：</a:t>
            </a:r>
          </a:p>
        </p:txBody>
      </p:sp>
      <p:pic>
        <p:nvPicPr>
          <p:cNvPr id="56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242" y="5429249"/>
            <a:ext cx="21336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4" name="Image" descr="Image"/>
          <p:cNvPicPr>
            <a:picLocks noChangeAspect="1"/>
          </p:cNvPicPr>
          <p:nvPr/>
        </p:nvPicPr>
        <p:blipFill>
          <a:blip r:embed="rId3"/>
          <a:srcRect l="34956"/>
          <a:stretch>
            <a:fillRect/>
          </a:stretch>
        </p:blipFill>
        <p:spPr>
          <a:xfrm>
            <a:off x="6729736" y="1412131"/>
            <a:ext cx="1779204" cy="853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56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745" y="6694476"/>
            <a:ext cx="2758508" cy="782264"/>
          </a:xfrm>
          <a:prstGeom prst="rect">
            <a:avLst/>
          </a:prstGeom>
          <a:ln w="12700">
            <a:miter lim="400000"/>
          </a:ln>
        </p:spPr>
      </p:pic>
      <p:pic>
        <p:nvPicPr>
          <p:cNvPr id="56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0722" y="6694476"/>
            <a:ext cx="3580877" cy="782264"/>
          </a:xfrm>
          <a:prstGeom prst="rect">
            <a:avLst/>
          </a:prstGeom>
          <a:ln w="12700">
            <a:miter lim="400000"/>
          </a:ln>
        </p:spPr>
      </p:pic>
      <p:pic>
        <p:nvPicPr>
          <p:cNvPr id="567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9069" y="6658796"/>
            <a:ext cx="2511893" cy="853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568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4056" y="1044173"/>
            <a:ext cx="4247606" cy="1589596"/>
          </a:xfrm>
          <a:prstGeom prst="rect">
            <a:avLst/>
          </a:prstGeom>
          <a:ln w="12700">
            <a:miter lim="400000"/>
          </a:ln>
        </p:spPr>
      </p:pic>
      <p:sp>
        <p:nvSpPr>
          <p:cNvPr id="569" name="（M&lt;N）"/>
          <p:cNvSpPr txBox="1"/>
          <p:nvPr/>
        </p:nvSpPr>
        <p:spPr>
          <a:xfrm>
            <a:off x="8730870" y="1578620"/>
            <a:ext cx="139903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>
                <a:solidFill>
                  <a:srgbClr val="0433FF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0433FF"/>
                </a:solidFill>
              </a:rPr>
              <a:t>（M&lt;N）</a:t>
            </a:r>
          </a:p>
        </p:txBody>
      </p:sp>
      <p:pic>
        <p:nvPicPr>
          <p:cNvPr id="570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2168" y="5179887"/>
            <a:ext cx="2887901" cy="816226"/>
          </a:xfrm>
          <a:prstGeom prst="rect">
            <a:avLst/>
          </a:prstGeom>
          <a:ln w="12700">
            <a:miter lim="400000"/>
          </a:ln>
        </p:spPr>
      </p:pic>
      <p:sp>
        <p:nvSpPr>
          <p:cNvPr id="571" name="模拟滤波器："/>
          <p:cNvSpPr txBox="1"/>
          <p:nvPr/>
        </p:nvSpPr>
        <p:spPr>
          <a:xfrm>
            <a:off x="218478" y="1492885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rPr dirty="0" err="1"/>
              <a:t>模拟滤波器</a:t>
            </a:r>
            <a:r>
              <a:rPr dirty="0"/>
              <a:t>：</a:t>
            </a:r>
          </a:p>
        </p:txBody>
      </p:sp>
      <p:sp>
        <p:nvSpPr>
          <p:cNvPr id="572" name="数字滤波器："/>
          <p:cNvSpPr txBox="1"/>
          <p:nvPr/>
        </p:nvSpPr>
        <p:spPr>
          <a:xfrm>
            <a:off x="224175" y="6825258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数字滤波器：</a:t>
            </a:r>
          </a:p>
        </p:txBody>
      </p:sp>
      <p:pic>
        <p:nvPicPr>
          <p:cNvPr id="573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01434" y="7817921"/>
            <a:ext cx="1779191" cy="531103"/>
          </a:xfrm>
          <a:prstGeom prst="rect">
            <a:avLst/>
          </a:prstGeom>
          <a:ln w="12700">
            <a:miter lim="400000"/>
          </a:ln>
        </p:spPr>
      </p:pic>
      <p:sp>
        <p:nvSpPr>
          <p:cNvPr id="574" name="收敛域："/>
          <p:cNvSpPr txBox="1"/>
          <p:nvPr/>
        </p:nvSpPr>
        <p:spPr>
          <a:xfrm>
            <a:off x="9818734" y="7823122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>
                <a:solidFill>
                  <a:srgbClr val="0433FF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433FF"/>
                </a:solidFill>
              </a:rPr>
              <a:t>收敛域：</a:t>
            </a:r>
          </a:p>
        </p:txBody>
      </p:sp>
      <p:sp>
        <p:nvSpPr>
          <p:cNvPr id="575" name="Rectangle"/>
          <p:cNvSpPr/>
          <p:nvPr/>
        </p:nvSpPr>
        <p:spPr>
          <a:xfrm>
            <a:off x="9430151" y="6869651"/>
            <a:ext cx="274454" cy="427033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76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61287" y="3045928"/>
            <a:ext cx="5041392" cy="816226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模拟滤波器：">
            <a:extLst>
              <a:ext uri="{FF2B5EF4-FFF2-40B4-BE49-F238E27FC236}">
                <a16:creationId xmlns:a16="http://schemas.microsoft.com/office/drawing/2014/main" id="{BCC16DE3-F508-1342-A1A6-C5D2F0EC49BF}"/>
              </a:ext>
            </a:extLst>
          </p:cNvPr>
          <p:cNvSpPr txBox="1"/>
          <p:nvPr/>
        </p:nvSpPr>
        <p:spPr>
          <a:xfrm>
            <a:off x="10348759" y="1632657"/>
            <a:ext cx="194925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rPr lang="en-US" dirty="0" err="1"/>
              <a:t>部分分式分解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0F35CA3-2525-434A-AFA1-EE72A384DF92}"/>
                  </a:ext>
                </a:extLst>
              </p14:cNvPr>
              <p14:cNvContentPartPr/>
              <p14:nvPr/>
            </p14:nvContentPartPr>
            <p14:xfrm>
              <a:off x="9369360" y="6357600"/>
              <a:ext cx="776880" cy="3574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0F35CA3-2525-434A-AFA1-EE72A384DF9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360000" y="6348240"/>
                <a:ext cx="795600" cy="376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4.4 冲激响应不变法"/>
          <p:cNvSpPr txBox="1">
            <a:spLocks noGrp="1"/>
          </p:cNvSpPr>
          <p:nvPr>
            <p:ph type="title"/>
          </p:nvPr>
        </p:nvSpPr>
        <p:spPr>
          <a:xfrm>
            <a:off x="952500" y="-5964"/>
            <a:ext cx="11099800" cy="853625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4.4 冲激响应不变法</a:t>
            </a:r>
          </a:p>
        </p:txBody>
      </p:sp>
      <p:sp>
        <p:nvSpPr>
          <p:cNvPr id="579" name="Line"/>
          <p:cNvSpPr/>
          <p:nvPr/>
        </p:nvSpPr>
        <p:spPr>
          <a:xfrm>
            <a:off x="211406" y="834455"/>
            <a:ext cx="12581988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80" name="一、基本原理"/>
          <p:cNvSpPr txBox="1"/>
          <p:nvPr/>
        </p:nvSpPr>
        <p:spPr>
          <a:xfrm>
            <a:off x="189738" y="852483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>
                <a:solidFill>
                  <a:srgbClr val="0433FF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433FF"/>
                </a:solidFill>
              </a:rPr>
              <a:t>一、基本原理</a:t>
            </a:r>
          </a:p>
        </p:txBody>
      </p:sp>
      <p:pic>
        <p:nvPicPr>
          <p:cNvPr id="581" name="Image" descr="Image"/>
          <p:cNvPicPr>
            <a:picLocks noChangeAspect="1"/>
          </p:cNvPicPr>
          <p:nvPr/>
        </p:nvPicPr>
        <p:blipFill>
          <a:blip r:embed="rId2"/>
          <a:srcRect l="34956"/>
          <a:stretch>
            <a:fillRect/>
          </a:stretch>
        </p:blipFill>
        <p:spPr>
          <a:xfrm>
            <a:off x="6729736" y="1412131"/>
            <a:ext cx="1779204" cy="853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58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771" y="3020821"/>
            <a:ext cx="2758507" cy="782264"/>
          </a:xfrm>
          <a:prstGeom prst="rect">
            <a:avLst/>
          </a:prstGeom>
          <a:ln w="12700">
            <a:miter lim="400000"/>
          </a:ln>
        </p:spPr>
      </p:pic>
      <p:pic>
        <p:nvPicPr>
          <p:cNvPr id="58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748" y="3020821"/>
            <a:ext cx="3580877" cy="782264"/>
          </a:xfrm>
          <a:prstGeom prst="rect">
            <a:avLst/>
          </a:prstGeom>
          <a:ln w="12700">
            <a:miter lim="400000"/>
          </a:ln>
        </p:spPr>
      </p:pic>
      <p:pic>
        <p:nvPicPr>
          <p:cNvPr id="584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1094" y="2985141"/>
            <a:ext cx="2511894" cy="853624"/>
          </a:xfrm>
          <a:prstGeom prst="rect">
            <a:avLst/>
          </a:prstGeom>
          <a:ln w="12700">
            <a:miter lim="400000"/>
          </a:ln>
        </p:spPr>
      </p:pic>
      <p:pic>
        <p:nvPicPr>
          <p:cNvPr id="585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4056" y="1044173"/>
            <a:ext cx="4247606" cy="1589596"/>
          </a:xfrm>
          <a:prstGeom prst="rect">
            <a:avLst/>
          </a:prstGeom>
          <a:ln w="12700">
            <a:miter lim="400000"/>
          </a:ln>
        </p:spPr>
      </p:pic>
      <p:sp>
        <p:nvSpPr>
          <p:cNvPr id="586" name="（M&lt;N）"/>
          <p:cNvSpPr txBox="1"/>
          <p:nvPr/>
        </p:nvSpPr>
        <p:spPr>
          <a:xfrm>
            <a:off x="8730870" y="1578620"/>
            <a:ext cx="139903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>
                <a:solidFill>
                  <a:srgbClr val="0433FF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433FF"/>
                </a:solidFill>
              </a:rPr>
              <a:t>（M&lt;N）</a:t>
            </a:r>
          </a:p>
        </p:txBody>
      </p:sp>
      <p:sp>
        <p:nvSpPr>
          <p:cNvPr id="587" name="模拟滤波器："/>
          <p:cNvSpPr txBox="1"/>
          <p:nvPr/>
        </p:nvSpPr>
        <p:spPr>
          <a:xfrm>
            <a:off x="218478" y="1492885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模拟滤波器：</a:t>
            </a:r>
          </a:p>
        </p:txBody>
      </p:sp>
      <p:sp>
        <p:nvSpPr>
          <p:cNvPr id="588" name="数字滤波器："/>
          <p:cNvSpPr txBox="1"/>
          <p:nvPr/>
        </p:nvSpPr>
        <p:spPr>
          <a:xfrm>
            <a:off x="176201" y="3151602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数字滤波器：</a:t>
            </a:r>
          </a:p>
        </p:txBody>
      </p:sp>
      <p:pic>
        <p:nvPicPr>
          <p:cNvPr id="589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24209" y="4347612"/>
            <a:ext cx="1779191" cy="531103"/>
          </a:xfrm>
          <a:prstGeom prst="rect">
            <a:avLst/>
          </a:prstGeom>
          <a:ln w="12700">
            <a:miter lim="400000"/>
          </a:ln>
        </p:spPr>
      </p:pic>
      <p:sp>
        <p:nvSpPr>
          <p:cNvPr id="590" name="收敛域："/>
          <p:cNvSpPr txBox="1"/>
          <p:nvPr/>
        </p:nvSpPr>
        <p:spPr>
          <a:xfrm>
            <a:off x="10041510" y="4352813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>
                <a:solidFill>
                  <a:srgbClr val="0433FF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433FF"/>
                </a:solidFill>
              </a:rPr>
              <a:t>收敛域：</a:t>
            </a:r>
          </a:p>
        </p:txBody>
      </p:sp>
      <p:grpSp>
        <p:nvGrpSpPr>
          <p:cNvPr id="595" name="Group"/>
          <p:cNvGrpSpPr/>
          <p:nvPr/>
        </p:nvGrpSpPr>
        <p:grpSpPr>
          <a:xfrm>
            <a:off x="2173822" y="4610603"/>
            <a:ext cx="3611937" cy="856453"/>
            <a:chOff x="0" y="0"/>
            <a:chExt cx="3611935" cy="856452"/>
          </a:xfrm>
        </p:grpSpPr>
        <p:pic>
          <p:nvPicPr>
            <p:cNvPr id="591" name="Image" descr="Image"/>
            <p:cNvPicPr>
              <a:picLocks noChangeAspect="1"/>
            </p:cNvPicPr>
            <p:nvPr/>
          </p:nvPicPr>
          <p:blipFill>
            <a:blip r:embed="rId2"/>
            <a:srcRect l="69272"/>
            <a:stretch>
              <a:fillRect/>
            </a:stretch>
          </p:blipFill>
          <p:spPr>
            <a:xfrm>
              <a:off x="0" y="2801"/>
              <a:ext cx="840527" cy="8536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2" name="Image" descr="Image"/>
            <p:cNvPicPr>
              <a:picLocks noChangeAspect="1"/>
            </p:cNvPicPr>
            <p:nvPr/>
          </p:nvPicPr>
          <p:blipFill>
            <a:blip r:embed="rId5"/>
            <a:srcRect l="44192"/>
            <a:stretch>
              <a:fillRect/>
            </a:stretch>
          </p:blipFill>
          <p:spPr>
            <a:xfrm>
              <a:off x="2210115" y="2828"/>
              <a:ext cx="1401821" cy="8536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93" name="Line"/>
            <p:cNvSpPr/>
            <p:nvPr/>
          </p:nvSpPr>
          <p:spPr>
            <a:xfrm>
              <a:off x="1017320" y="458833"/>
              <a:ext cx="101605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594" name="T"/>
            <p:cNvSpPr txBox="1"/>
            <p:nvPr/>
          </p:nvSpPr>
          <p:spPr>
            <a:xfrm>
              <a:off x="2498982" y="0"/>
              <a:ext cx="29789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 i="1">
                  <a:solidFill>
                    <a:srgbClr val="FF2600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i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i="1">
                  <a:latin typeface="Helvetica"/>
                  <a:ea typeface="Helvetica"/>
                  <a:cs typeface="Helvetica"/>
                  <a:sym typeface="Helvetica"/>
                </a:rPr>
                <a:t>T</a:t>
              </a:r>
            </a:p>
          </p:txBody>
        </p:sp>
      </p:grpSp>
      <p:sp>
        <p:nvSpPr>
          <p:cNvPr id="596" name="比较可得："/>
          <p:cNvSpPr txBox="1"/>
          <p:nvPr/>
        </p:nvSpPr>
        <p:spPr>
          <a:xfrm>
            <a:off x="494439" y="4685277"/>
            <a:ext cx="1333698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rPr dirty="0" err="1"/>
              <a:t>比较可得</a:t>
            </a:r>
            <a:endParaRPr lang="en-US" dirty="0"/>
          </a:p>
          <a:p>
            <a:r>
              <a:rPr lang="en-CN" dirty="0"/>
              <a:t>变换关系</a:t>
            </a:r>
            <a:endParaRPr dirty="0"/>
          </a:p>
        </p:txBody>
      </p:sp>
      <p:pic>
        <p:nvPicPr>
          <p:cNvPr id="597" name="Image" descr="Image"/>
          <p:cNvPicPr>
            <a:picLocks noChangeAspect="1"/>
          </p:cNvPicPr>
          <p:nvPr/>
        </p:nvPicPr>
        <p:blipFill>
          <a:blip r:embed="rId8"/>
          <a:srcRect l="8248"/>
          <a:stretch>
            <a:fillRect/>
          </a:stretch>
        </p:blipFill>
        <p:spPr>
          <a:xfrm>
            <a:off x="3116794" y="6274574"/>
            <a:ext cx="7584858" cy="3441735"/>
          </a:xfrm>
          <a:prstGeom prst="rect">
            <a:avLst/>
          </a:prstGeom>
          <a:ln w="12700">
            <a:miter lim="400000"/>
          </a:ln>
        </p:spPr>
      </p:pic>
      <p:sp>
        <p:nvSpPr>
          <p:cNvPr id="598" name="Line"/>
          <p:cNvSpPr/>
          <p:nvPr/>
        </p:nvSpPr>
        <p:spPr>
          <a:xfrm flipV="1">
            <a:off x="4480039" y="6538166"/>
            <a:ext cx="1" cy="2848316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99" name="Circle"/>
          <p:cNvSpPr/>
          <p:nvPr/>
        </p:nvSpPr>
        <p:spPr>
          <a:xfrm>
            <a:off x="8058487" y="7474937"/>
            <a:ext cx="1435101" cy="1435101"/>
          </a:xfrm>
          <a:prstGeom prst="ellips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0" name="Line"/>
          <p:cNvSpPr/>
          <p:nvPr/>
        </p:nvSpPr>
        <p:spPr>
          <a:xfrm>
            <a:off x="3189966" y="8000424"/>
            <a:ext cx="2580146" cy="1"/>
          </a:xfrm>
          <a:prstGeom prst="line">
            <a:avLst/>
          </a:prstGeom>
          <a:ln w="508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01" name="Line"/>
          <p:cNvSpPr/>
          <p:nvPr/>
        </p:nvSpPr>
        <p:spPr>
          <a:xfrm flipV="1">
            <a:off x="8757867" y="7061861"/>
            <a:ext cx="753537" cy="1130627"/>
          </a:xfrm>
          <a:prstGeom prst="line">
            <a:avLst/>
          </a:prstGeom>
          <a:ln w="508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02" name="Line"/>
          <p:cNvSpPr/>
          <p:nvPr/>
        </p:nvSpPr>
        <p:spPr>
          <a:xfrm>
            <a:off x="3189966" y="8994510"/>
            <a:ext cx="2580146" cy="1"/>
          </a:xfrm>
          <a:prstGeom prst="line">
            <a:avLst/>
          </a:prstGeom>
          <a:ln w="50800">
            <a:solidFill>
              <a:srgbClr val="00F9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03" name="Line"/>
          <p:cNvSpPr/>
          <p:nvPr/>
        </p:nvSpPr>
        <p:spPr>
          <a:xfrm>
            <a:off x="3189966" y="7442299"/>
            <a:ext cx="2580146" cy="1"/>
          </a:xfrm>
          <a:prstGeom prst="line">
            <a:avLst/>
          </a:prstGeom>
          <a:ln w="50800">
            <a:solidFill>
              <a:srgbClr val="00F9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04" name="Line"/>
          <p:cNvSpPr/>
          <p:nvPr/>
        </p:nvSpPr>
        <p:spPr>
          <a:xfrm>
            <a:off x="7274593" y="8217887"/>
            <a:ext cx="1485901" cy="1"/>
          </a:xfrm>
          <a:prstGeom prst="line">
            <a:avLst/>
          </a:prstGeom>
          <a:ln w="50800">
            <a:solidFill>
              <a:srgbClr val="00F9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05" name="Line"/>
          <p:cNvSpPr/>
          <p:nvPr/>
        </p:nvSpPr>
        <p:spPr>
          <a:xfrm>
            <a:off x="3189966" y="8250221"/>
            <a:ext cx="2580146" cy="1"/>
          </a:xfrm>
          <a:prstGeom prst="line">
            <a:avLst/>
          </a:prstGeom>
          <a:ln w="50800">
            <a:solidFill>
              <a:srgbClr val="FF40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06" name="Line"/>
          <p:cNvSpPr/>
          <p:nvPr/>
        </p:nvSpPr>
        <p:spPr>
          <a:xfrm>
            <a:off x="8752674" y="8205187"/>
            <a:ext cx="1697435" cy="1"/>
          </a:xfrm>
          <a:prstGeom prst="line">
            <a:avLst/>
          </a:prstGeom>
          <a:ln w="50800">
            <a:solidFill>
              <a:srgbClr val="FF40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07" name="Line"/>
          <p:cNvSpPr/>
          <p:nvPr/>
        </p:nvSpPr>
        <p:spPr>
          <a:xfrm flipV="1">
            <a:off x="3896650" y="7442349"/>
            <a:ext cx="1" cy="1552111"/>
          </a:xfrm>
          <a:prstGeom prst="line">
            <a:avLst/>
          </a:prstGeom>
          <a:ln w="50800">
            <a:solidFill>
              <a:srgbClr val="00FD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08" name="Line"/>
          <p:cNvSpPr/>
          <p:nvPr/>
        </p:nvSpPr>
        <p:spPr>
          <a:xfrm flipV="1">
            <a:off x="5089772" y="7430681"/>
            <a:ext cx="1" cy="1549013"/>
          </a:xfrm>
          <a:prstGeom prst="line">
            <a:avLst/>
          </a:prstGeom>
          <a:ln w="50800">
            <a:solidFill>
              <a:srgbClr val="FFFB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09" name="Circle"/>
          <p:cNvSpPr/>
          <p:nvPr/>
        </p:nvSpPr>
        <p:spPr>
          <a:xfrm>
            <a:off x="8198187" y="7640037"/>
            <a:ext cx="1143001" cy="1143001"/>
          </a:xfrm>
          <a:prstGeom prst="ellipse">
            <a:avLst/>
          </a:prstGeom>
          <a:ln w="50800">
            <a:solidFill>
              <a:srgbClr val="00FD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0" name="Circle"/>
          <p:cNvSpPr/>
          <p:nvPr/>
        </p:nvSpPr>
        <p:spPr>
          <a:xfrm>
            <a:off x="7817187" y="7259037"/>
            <a:ext cx="1905001" cy="1905001"/>
          </a:xfrm>
          <a:prstGeom prst="ellipse">
            <a:avLst/>
          </a:prstGeom>
          <a:ln w="50800">
            <a:solidFill>
              <a:srgbClr val="FFFB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1" name="…"/>
          <p:cNvSpPr txBox="1"/>
          <p:nvPr/>
        </p:nvSpPr>
        <p:spPr>
          <a:xfrm rot="16200000">
            <a:off x="3458420" y="9134716"/>
            <a:ext cx="685801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…</a:t>
            </a:r>
          </a:p>
        </p:txBody>
      </p:sp>
      <p:sp>
        <p:nvSpPr>
          <p:cNvPr id="612" name="…"/>
          <p:cNvSpPr txBox="1"/>
          <p:nvPr/>
        </p:nvSpPr>
        <p:spPr>
          <a:xfrm rot="16200000">
            <a:off x="3458420" y="6494621"/>
            <a:ext cx="685801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…</a:t>
            </a:r>
          </a:p>
        </p:txBody>
      </p:sp>
      <p:sp>
        <p:nvSpPr>
          <p:cNvPr id="613" name="Rectangle"/>
          <p:cNvSpPr/>
          <p:nvPr/>
        </p:nvSpPr>
        <p:spPr>
          <a:xfrm>
            <a:off x="7088167" y="1310484"/>
            <a:ext cx="1460501" cy="1168401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4" name="Rectangle"/>
          <p:cNvSpPr/>
          <p:nvPr/>
        </p:nvSpPr>
        <p:spPr>
          <a:xfrm>
            <a:off x="9340552" y="2839994"/>
            <a:ext cx="2250592" cy="1168401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9" name="Image" descr="Image">
            <a:extLst>
              <a:ext uri="{FF2B5EF4-FFF2-40B4-BE49-F238E27FC236}">
                <a16:creationId xmlns:a16="http://schemas.microsoft.com/office/drawing/2014/main" id="{D7478E51-ED3F-9F4C-A130-F75757BA4F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6868" y="5265941"/>
            <a:ext cx="3288175" cy="853625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比较可得：">
            <a:extLst>
              <a:ext uri="{FF2B5EF4-FFF2-40B4-BE49-F238E27FC236}">
                <a16:creationId xmlns:a16="http://schemas.microsoft.com/office/drawing/2014/main" id="{1D7DC610-4853-6B4B-837A-FCA410A500E8}"/>
              </a:ext>
            </a:extLst>
          </p:cNvPr>
          <p:cNvSpPr txBox="1"/>
          <p:nvPr/>
        </p:nvSpPr>
        <p:spPr>
          <a:xfrm>
            <a:off x="6593762" y="5510436"/>
            <a:ext cx="225702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rPr lang="en-CN" dirty="0"/>
              <a:t>频率对应关系</a:t>
            </a:r>
            <a:r>
              <a:rPr lang="zh-CN" altLang="en-US" dirty="0"/>
              <a:t>：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4CC6DD3-4A1D-4BFD-9B24-290B7BFF5211}"/>
                  </a:ext>
                </a:extLst>
              </p14:cNvPr>
              <p14:cNvContentPartPr/>
              <p14:nvPr/>
            </p14:nvContentPartPr>
            <p14:xfrm>
              <a:off x="3083040" y="5398200"/>
              <a:ext cx="2851920" cy="6771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4CC6DD3-4A1D-4BFD-9B24-290B7BFF521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73680" y="5388840"/>
                <a:ext cx="2870640" cy="695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4.4 冲激响应不变法"/>
          <p:cNvSpPr txBox="1">
            <a:spLocks noGrp="1"/>
          </p:cNvSpPr>
          <p:nvPr>
            <p:ph type="title"/>
          </p:nvPr>
        </p:nvSpPr>
        <p:spPr>
          <a:xfrm>
            <a:off x="952500" y="-5964"/>
            <a:ext cx="11099800" cy="853625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4.4 冲激响应不变法</a:t>
            </a:r>
          </a:p>
        </p:txBody>
      </p:sp>
      <p:sp>
        <p:nvSpPr>
          <p:cNvPr id="617" name="Line"/>
          <p:cNvSpPr/>
          <p:nvPr/>
        </p:nvSpPr>
        <p:spPr>
          <a:xfrm>
            <a:off x="211406" y="834455"/>
            <a:ext cx="12581988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8" name="二、变换步骤"/>
          <p:cNvSpPr txBox="1"/>
          <p:nvPr/>
        </p:nvSpPr>
        <p:spPr>
          <a:xfrm>
            <a:off x="189738" y="852483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>
                <a:solidFill>
                  <a:srgbClr val="0433FF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433FF"/>
                </a:solidFill>
              </a:rPr>
              <a:t>二、变换步骤</a:t>
            </a:r>
          </a:p>
        </p:txBody>
      </p:sp>
      <p:sp>
        <p:nvSpPr>
          <p:cNvPr id="619" name="1、确定取样间隔T，计算模拟滤波器指标"/>
          <p:cNvSpPr txBox="1"/>
          <p:nvPr/>
        </p:nvSpPr>
        <p:spPr>
          <a:xfrm>
            <a:off x="189738" y="1742216"/>
            <a:ext cx="56348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1、确定取样间隔T，计算模拟滤波器指标</a:t>
            </a:r>
          </a:p>
        </p:txBody>
      </p:sp>
      <p:pic>
        <p:nvPicPr>
          <p:cNvPr id="62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944" y="2517081"/>
            <a:ext cx="1104901" cy="67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879" y="2426567"/>
            <a:ext cx="3288175" cy="8536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24" name="Group"/>
          <p:cNvGrpSpPr/>
          <p:nvPr/>
        </p:nvGrpSpPr>
        <p:grpSpPr>
          <a:xfrm>
            <a:off x="176357" y="3443841"/>
            <a:ext cx="5189871" cy="520701"/>
            <a:chOff x="0" y="-25399"/>
            <a:chExt cx="5189869" cy="520700"/>
          </a:xfrm>
        </p:grpSpPr>
        <p:sp>
          <p:nvSpPr>
            <p:cNvPr id="622" name="2、根据模拟滤波器指标"/>
            <p:cNvSpPr txBox="1"/>
            <p:nvPr/>
          </p:nvSpPr>
          <p:spPr>
            <a:xfrm>
              <a:off x="0" y="-25400"/>
              <a:ext cx="3331769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2400"/>
              </a:lvl1pPr>
            </a:lstStyle>
            <a:p>
              <a:r>
                <a:t>2、根据模拟滤波器指标</a:t>
              </a:r>
            </a:p>
          </p:txBody>
        </p:sp>
        <p:pic>
          <p:nvPicPr>
            <p:cNvPr id="623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02787" y="45533"/>
              <a:ext cx="1887083" cy="3788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27" name="Group"/>
          <p:cNvGrpSpPr/>
          <p:nvPr/>
        </p:nvGrpSpPr>
        <p:grpSpPr>
          <a:xfrm>
            <a:off x="635498" y="3901057"/>
            <a:ext cx="7108243" cy="520702"/>
            <a:chOff x="0" y="-25400"/>
            <a:chExt cx="7108241" cy="520701"/>
          </a:xfrm>
        </p:grpSpPr>
        <p:sp>
          <p:nvSpPr>
            <p:cNvPr id="625" name="设计模拟低通滤波器       （巴特沃斯、切比雪夫等）"/>
            <p:cNvSpPr txBox="1"/>
            <p:nvPr/>
          </p:nvSpPr>
          <p:spPr>
            <a:xfrm>
              <a:off x="0" y="-25400"/>
              <a:ext cx="7108241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2400"/>
              </a:lvl1pPr>
            </a:lstStyle>
            <a:p>
              <a:r>
                <a:rPr dirty="0" err="1"/>
                <a:t>设计模拟低通滤波器</a:t>
              </a:r>
              <a:r>
                <a:rPr dirty="0"/>
                <a:t>       （</a:t>
              </a:r>
              <a:r>
                <a:rPr dirty="0" err="1"/>
                <a:t>巴特沃斯、切比雪夫等</a:t>
              </a:r>
              <a:r>
                <a:rPr dirty="0"/>
                <a:t>）</a:t>
              </a:r>
            </a:p>
          </p:txBody>
        </p:sp>
        <p:pic>
          <p:nvPicPr>
            <p:cNvPr id="626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90598" y="108064"/>
              <a:ext cx="718621" cy="3008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30" name="Group"/>
          <p:cNvGrpSpPr/>
          <p:nvPr/>
        </p:nvGrpSpPr>
        <p:grpSpPr>
          <a:xfrm>
            <a:off x="201632" y="4834202"/>
            <a:ext cx="3125423" cy="520701"/>
            <a:chOff x="0" y="-25399"/>
            <a:chExt cx="3125422" cy="520700"/>
          </a:xfrm>
        </p:grpSpPr>
        <p:sp>
          <p:nvSpPr>
            <p:cNvPr id="628" name="3、部分分式展开"/>
            <p:cNvSpPr txBox="1"/>
            <p:nvPr/>
          </p:nvSpPr>
          <p:spPr>
            <a:xfrm>
              <a:off x="0" y="-25400"/>
              <a:ext cx="2417369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2400"/>
              </a:lvl1pPr>
            </a:lstStyle>
            <a:p>
              <a:r>
                <a:t>3、部分分式展开</a:t>
              </a:r>
            </a:p>
          </p:txBody>
        </p:sp>
        <p:pic>
          <p:nvPicPr>
            <p:cNvPr id="629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5991" y="72372"/>
              <a:ext cx="709432" cy="3251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31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9359" y="5389333"/>
            <a:ext cx="2318617" cy="7275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32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8879" y="7240634"/>
            <a:ext cx="3288175" cy="8732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35" name="Group"/>
          <p:cNvGrpSpPr/>
          <p:nvPr/>
        </p:nvGrpSpPr>
        <p:grpSpPr>
          <a:xfrm>
            <a:off x="201632" y="6311223"/>
            <a:ext cx="4552461" cy="735055"/>
            <a:chOff x="0" y="0"/>
            <a:chExt cx="4552459" cy="735053"/>
          </a:xfrm>
        </p:grpSpPr>
        <p:sp>
          <p:nvSpPr>
            <p:cNvPr id="633" name="4、得到数字滤波器传输函数"/>
            <p:cNvSpPr txBox="1"/>
            <p:nvPr/>
          </p:nvSpPr>
          <p:spPr>
            <a:xfrm>
              <a:off x="0" y="81776"/>
              <a:ext cx="3941369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2400"/>
              </a:lvl1pPr>
            </a:lstStyle>
            <a:p>
              <a:r>
                <a:t>4、得到数字滤波器传输函数</a:t>
              </a:r>
            </a:p>
          </p:txBody>
        </p:sp>
        <p:pic>
          <p:nvPicPr>
            <p:cNvPr id="634" name="Image" descr="Image"/>
            <p:cNvPicPr>
              <a:picLocks noChangeAspect="1"/>
            </p:cNvPicPr>
            <p:nvPr/>
          </p:nvPicPr>
          <p:blipFill>
            <a:blip r:embed="rId8"/>
            <a:srcRect r="76078"/>
            <a:stretch>
              <a:fillRect/>
            </a:stretch>
          </p:blipFill>
          <p:spPr>
            <a:xfrm>
              <a:off x="3890369" y="0"/>
              <a:ext cx="662091" cy="7350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回顾"/>
          <p:cNvSpPr txBox="1">
            <a:spLocks noGrp="1"/>
          </p:cNvSpPr>
          <p:nvPr>
            <p:ph type="title"/>
          </p:nvPr>
        </p:nvSpPr>
        <p:spPr>
          <a:xfrm>
            <a:off x="952500" y="-5964"/>
            <a:ext cx="11099800" cy="853625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回顾</a:t>
            </a:r>
          </a:p>
        </p:txBody>
      </p:sp>
      <p:sp>
        <p:nvSpPr>
          <p:cNvPr id="123" name="Line"/>
          <p:cNvSpPr/>
          <p:nvPr/>
        </p:nvSpPr>
        <p:spPr>
          <a:xfrm>
            <a:off x="211406" y="834455"/>
            <a:ext cx="12581988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24" name="滤波器概念／分类…"/>
          <p:cNvSpPr txBox="1"/>
          <p:nvPr/>
        </p:nvSpPr>
        <p:spPr>
          <a:xfrm>
            <a:off x="3346069" y="2607565"/>
            <a:ext cx="6629502" cy="45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444500" indent="-444500" algn="l">
              <a:lnSpc>
                <a:spcPct val="150000"/>
              </a:lnSpc>
              <a:buSzPct val="75000"/>
              <a:buChar char="•"/>
            </a:pPr>
            <a:r>
              <a:rPr dirty="0" err="1"/>
              <a:t>滤波器概念／分类</a:t>
            </a:r>
            <a:endParaRPr dirty="0"/>
          </a:p>
          <a:p>
            <a:pPr marL="444500" indent="-444500" algn="l">
              <a:lnSpc>
                <a:spcPct val="150000"/>
              </a:lnSpc>
              <a:buSzPct val="75000"/>
              <a:buChar char="•"/>
            </a:pPr>
            <a:r>
              <a:rPr dirty="0" err="1"/>
              <a:t>理想滤波器</a:t>
            </a:r>
            <a:endParaRPr dirty="0"/>
          </a:p>
          <a:p>
            <a:pPr marL="444500" indent="-444500" algn="l">
              <a:lnSpc>
                <a:spcPct val="150000"/>
              </a:lnSpc>
              <a:buSzPct val="75000"/>
              <a:buChar char="•"/>
            </a:pPr>
            <a:r>
              <a:rPr dirty="0" err="1"/>
              <a:t>幅度平方函数及系统传输函数</a:t>
            </a:r>
            <a:endParaRPr dirty="0"/>
          </a:p>
          <a:p>
            <a:pPr marL="444500" indent="-444500" algn="l">
              <a:lnSpc>
                <a:spcPct val="150000"/>
              </a:lnSpc>
              <a:buSzPct val="75000"/>
              <a:buChar char="•"/>
            </a:pPr>
            <a:r>
              <a:rPr dirty="0" err="1"/>
              <a:t>巴特沃斯滤波器</a:t>
            </a:r>
            <a:endParaRPr dirty="0"/>
          </a:p>
          <a:p>
            <a:pPr marL="444500" indent="-444500" algn="l">
              <a:lnSpc>
                <a:spcPct val="150000"/>
              </a:lnSpc>
              <a:buSzPct val="75000"/>
              <a:buChar char="•"/>
            </a:pPr>
            <a:r>
              <a:rPr dirty="0" err="1"/>
              <a:t>切比雪夫滤波器</a:t>
            </a: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4.4 冲激响应不变法"/>
          <p:cNvSpPr txBox="1">
            <a:spLocks noGrp="1"/>
          </p:cNvSpPr>
          <p:nvPr>
            <p:ph type="title"/>
          </p:nvPr>
        </p:nvSpPr>
        <p:spPr>
          <a:xfrm>
            <a:off x="952500" y="-5964"/>
            <a:ext cx="11099800" cy="853625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4.4 冲激响应不变法</a:t>
            </a:r>
          </a:p>
        </p:txBody>
      </p:sp>
      <p:sp>
        <p:nvSpPr>
          <p:cNvPr id="638" name="Line"/>
          <p:cNvSpPr/>
          <p:nvPr/>
        </p:nvSpPr>
        <p:spPr>
          <a:xfrm>
            <a:off x="211406" y="834455"/>
            <a:ext cx="12581988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39" name="三、混叠失真"/>
          <p:cNvSpPr txBox="1"/>
          <p:nvPr/>
        </p:nvSpPr>
        <p:spPr>
          <a:xfrm>
            <a:off x="189738" y="852483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>
                <a:solidFill>
                  <a:srgbClr val="0433FF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433FF"/>
                </a:solidFill>
              </a:rPr>
              <a:t>三、混叠失真</a:t>
            </a:r>
          </a:p>
        </p:txBody>
      </p:sp>
      <p:pic>
        <p:nvPicPr>
          <p:cNvPr id="64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286" y="1526406"/>
            <a:ext cx="1028701" cy="558801"/>
          </a:xfrm>
          <a:prstGeom prst="rect">
            <a:avLst/>
          </a:prstGeom>
          <a:ln w="12700">
            <a:miter lim="400000"/>
          </a:ln>
        </p:spPr>
      </p:pic>
      <p:sp>
        <p:nvSpPr>
          <p:cNvPr id="641" name="时"/>
          <p:cNvSpPr txBox="1"/>
          <p:nvPr/>
        </p:nvSpPr>
        <p:spPr>
          <a:xfrm>
            <a:off x="8273961" y="1520056"/>
            <a:ext cx="4445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时</a:t>
            </a:r>
          </a:p>
        </p:txBody>
      </p:sp>
      <p:grpSp>
        <p:nvGrpSpPr>
          <p:cNvPr id="650" name="Group"/>
          <p:cNvGrpSpPr/>
          <p:nvPr/>
        </p:nvGrpSpPr>
        <p:grpSpPr>
          <a:xfrm>
            <a:off x="393910" y="1664973"/>
            <a:ext cx="4366748" cy="1896206"/>
            <a:chOff x="0" y="0"/>
            <a:chExt cx="4366747" cy="1896205"/>
          </a:xfrm>
        </p:grpSpPr>
        <p:sp>
          <p:nvSpPr>
            <p:cNvPr id="642" name="Line"/>
            <p:cNvSpPr/>
            <p:nvPr/>
          </p:nvSpPr>
          <p:spPr>
            <a:xfrm>
              <a:off x="1048702" y="1171879"/>
              <a:ext cx="2985762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43" name="Line"/>
            <p:cNvSpPr/>
            <p:nvPr/>
          </p:nvSpPr>
          <p:spPr>
            <a:xfrm flipV="1">
              <a:off x="1322621" y="35709"/>
              <a:ext cx="1" cy="15623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44" name="0"/>
            <p:cNvSpPr txBox="1"/>
            <p:nvPr/>
          </p:nvSpPr>
          <p:spPr>
            <a:xfrm>
              <a:off x="1002048" y="1229301"/>
              <a:ext cx="255525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/>
              </a:lvl1pPr>
            </a:lstStyle>
            <a:p>
              <a:r>
                <a:t>0</a:t>
              </a:r>
            </a:p>
          </p:txBody>
        </p:sp>
        <p:pic>
          <p:nvPicPr>
            <p:cNvPr id="645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3547" y="1057579"/>
              <a:ext cx="203201" cy="228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46" name="Line"/>
            <p:cNvSpPr/>
            <p:nvPr/>
          </p:nvSpPr>
          <p:spPr>
            <a:xfrm flipH="1">
              <a:off x="1324175" y="400535"/>
              <a:ext cx="1823358" cy="756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096" y="21479"/>
                    <a:pt x="2188" y="21256"/>
                    <a:pt x="3268" y="20933"/>
                  </a:cubicBezTo>
                  <a:cubicBezTo>
                    <a:pt x="4707" y="20504"/>
                    <a:pt x="6156" y="19882"/>
                    <a:pt x="7385" y="18258"/>
                  </a:cubicBezTo>
                  <a:cubicBezTo>
                    <a:pt x="8546" y="16724"/>
                    <a:pt x="9436" y="14458"/>
                    <a:pt x="10055" y="11902"/>
                  </a:cubicBezTo>
                  <a:cubicBezTo>
                    <a:pt x="10800" y="8831"/>
                    <a:pt x="11258" y="5216"/>
                    <a:pt x="12743" y="2943"/>
                  </a:cubicBezTo>
                  <a:cubicBezTo>
                    <a:pt x="13814" y="1304"/>
                    <a:pt x="15250" y="777"/>
                    <a:pt x="16733" y="477"/>
                  </a:cubicBezTo>
                  <a:cubicBezTo>
                    <a:pt x="18298" y="160"/>
                    <a:pt x="19939" y="1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pic>
          <p:nvPicPr>
            <p:cNvPr id="647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2624" y="1337405"/>
              <a:ext cx="241301" cy="558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48" name="Line"/>
            <p:cNvSpPr/>
            <p:nvPr/>
          </p:nvSpPr>
          <p:spPr>
            <a:xfrm flipV="1">
              <a:off x="2929405" y="1057579"/>
              <a:ext cx="1" cy="22860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pic>
          <p:nvPicPr>
            <p:cNvPr id="649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104900" cy="31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51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6436" y="1647056"/>
            <a:ext cx="1689101" cy="317501"/>
          </a:xfrm>
          <a:prstGeom prst="rect">
            <a:avLst/>
          </a:prstGeom>
          <a:ln w="12700">
            <a:miter lim="400000"/>
          </a:ln>
        </p:spPr>
      </p:pic>
      <p:sp>
        <p:nvSpPr>
          <p:cNvPr id="652" name="，则不混叠"/>
          <p:cNvSpPr txBox="1"/>
          <p:nvPr/>
        </p:nvSpPr>
        <p:spPr>
          <a:xfrm>
            <a:off x="10683513" y="1520056"/>
            <a:ext cx="17653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，则不混叠</a:t>
            </a:r>
          </a:p>
        </p:txBody>
      </p:sp>
      <p:sp>
        <p:nvSpPr>
          <p:cNvPr id="653" name="否则所得数字滤波器产生混叠"/>
          <p:cNvSpPr txBox="1"/>
          <p:nvPr/>
        </p:nvSpPr>
        <p:spPr>
          <a:xfrm>
            <a:off x="7035848" y="2178186"/>
            <a:ext cx="44069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否则所得数字滤波器产生混叠</a:t>
            </a:r>
          </a:p>
        </p:txBody>
      </p:sp>
      <p:sp>
        <p:nvSpPr>
          <p:cNvPr id="654" name="适合设计低通、带通滤波器…"/>
          <p:cNvSpPr txBox="1"/>
          <p:nvPr/>
        </p:nvSpPr>
        <p:spPr>
          <a:xfrm>
            <a:off x="7035848" y="2944101"/>
            <a:ext cx="4406901" cy="1276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2600"/>
            </a:pPr>
            <a:r>
              <a:rPr>
                <a:solidFill>
                  <a:srgbClr val="FF2600"/>
                </a:solidFill>
              </a:rPr>
              <a:t>适合设计</a:t>
            </a:r>
            <a:r>
              <a:t>低通、带通滤波器</a:t>
            </a:r>
          </a:p>
          <a:p>
            <a:pPr algn="l">
              <a:lnSpc>
                <a:spcPct val="150000"/>
              </a:lnSpc>
              <a:defRPr sz="2600"/>
            </a:pPr>
            <a:r>
              <a:rPr>
                <a:solidFill>
                  <a:srgbClr val="FF2600"/>
                </a:solidFill>
              </a:rPr>
              <a:t>不适合设计</a:t>
            </a:r>
            <a:r>
              <a:t>高通、带阻滤波器</a:t>
            </a:r>
          </a:p>
        </p:txBody>
      </p:sp>
      <p:grpSp>
        <p:nvGrpSpPr>
          <p:cNvPr id="664" name="Group"/>
          <p:cNvGrpSpPr/>
          <p:nvPr/>
        </p:nvGrpSpPr>
        <p:grpSpPr>
          <a:xfrm>
            <a:off x="346953" y="3650503"/>
            <a:ext cx="4366748" cy="1947006"/>
            <a:chOff x="0" y="0"/>
            <a:chExt cx="4366747" cy="1947004"/>
          </a:xfrm>
        </p:grpSpPr>
        <p:sp>
          <p:nvSpPr>
            <p:cNvPr id="655" name="Line"/>
            <p:cNvSpPr/>
            <p:nvPr/>
          </p:nvSpPr>
          <p:spPr>
            <a:xfrm>
              <a:off x="1334669" y="417375"/>
              <a:ext cx="1027128" cy="756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096" y="21479"/>
                    <a:pt x="2188" y="21256"/>
                    <a:pt x="3268" y="20933"/>
                  </a:cubicBezTo>
                  <a:cubicBezTo>
                    <a:pt x="4707" y="20504"/>
                    <a:pt x="6156" y="19882"/>
                    <a:pt x="7385" y="18258"/>
                  </a:cubicBezTo>
                  <a:cubicBezTo>
                    <a:pt x="8546" y="16724"/>
                    <a:pt x="9436" y="14458"/>
                    <a:pt x="10055" y="11902"/>
                  </a:cubicBezTo>
                  <a:cubicBezTo>
                    <a:pt x="10800" y="8831"/>
                    <a:pt x="11258" y="5216"/>
                    <a:pt x="12743" y="2943"/>
                  </a:cubicBezTo>
                  <a:cubicBezTo>
                    <a:pt x="13814" y="1304"/>
                    <a:pt x="15250" y="777"/>
                    <a:pt x="16733" y="477"/>
                  </a:cubicBezTo>
                  <a:cubicBezTo>
                    <a:pt x="18298" y="160"/>
                    <a:pt x="19939" y="1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56" name="Line"/>
            <p:cNvSpPr/>
            <p:nvPr/>
          </p:nvSpPr>
          <p:spPr>
            <a:xfrm>
              <a:off x="1048702" y="1171879"/>
              <a:ext cx="2985762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57" name="Line"/>
            <p:cNvSpPr/>
            <p:nvPr/>
          </p:nvSpPr>
          <p:spPr>
            <a:xfrm flipV="1">
              <a:off x="1322621" y="35709"/>
              <a:ext cx="1" cy="15623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58" name="0"/>
            <p:cNvSpPr txBox="1"/>
            <p:nvPr/>
          </p:nvSpPr>
          <p:spPr>
            <a:xfrm>
              <a:off x="1002048" y="1229301"/>
              <a:ext cx="255525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/>
              </a:lvl1pPr>
            </a:lstStyle>
            <a:p>
              <a:r>
                <a:t>0</a:t>
              </a:r>
            </a:p>
          </p:txBody>
        </p:sp>
        <p:pic>
          <p:nvPicPr>
            <p:cNvPr id="659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3547" y="1057579"/>
              <a:ext cx="203201" cy="228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60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42025" y="1388204"/>
              <a:ext cx="241301" cy="558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61" name="Line"/>
            <p:cNvSpPr/>
            <p:nvPr/>
          </p:nvSpPr>
          <p:spPr>
            <a:xfrm flipV="1">
              <a:off x="3262675" y="1035840"/>
              <a:ext cx="1" cy="22860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pic>
          <p:nvPicPr>
            <p:cNvPr id="66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104900" cy="31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63" name="Line"/>
            <p:cNvSpPr/>
            <p:nvPr/>
          </p:nvSpPr>
          <p:spPr>
            <a:xfrm flipH="1">
              <a:off x="2354301" y="413256"/>
              <a:ext cx="1027128" cy="756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096" y="21479"/>
                    <a:pt x="2188" y="21256"/>
                    <a:pt x="3268" y="20933"/>
                  </a:cubicBezTo>
                  <a:cubicBezTo>
                    <a:pt x="4707" y="20504"/>
                    <a:pt x="6156" y="19882"/>
                    <a:pt x="7385" y="18258"/>
                  </a:cubicBezTo>
                  <a:cubicBezTo>
                    <a:pt x="8546" y="16724"/>
                    <a:pt x="9436" y="14458"/>
                    <a:pt x="10055" y="11902"/>
                  </a:cubicBezTo>
                  <a:cubicBezTo>
                    <a:pt x="10800" y="8831"/>
                    <a:pt x="11258" y="5216"/>
                    <a:pt x="12743" y="2943"/>
                  </a:cubicBezTo>
                  <a:cubicBezTo>
                    <a:pt x="13814" y="1304"/>
                    <a:pt x="15250" y="777"/>
                    <a:pt x="16733" y="477"/>
                  </a:cubicBezTo>
                  <a:cubicBezTo>
                    <a:pt x="18298" y="160"/>
                    <a:pt x="19939" y="1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grpSp>
        <p:nvGrpSpPr>
          <p:cNvPr id="674" name="Group"/>
          <p:cNvGrpSpPr/>
          <p:nvPr/>
        </p:nvGrpSpPr>
        <p:grpSpPr>
          <a:xfrm>
            <a:off x="346953" y="7701485"/>
            <a:ext cx="4366748" cy="1947006"/>
            <a:chOff x="0" y="0"/>
            <a:chExt cx="4366747" cy="1947004"/>
          </a:xfrm>
        </p:grpSpPr>
        <p:sp>
          <p:nvSpPr>
            <p:cNvPr id="665" name="Line"/>
            <p:cNvSpPr/>
            <p:nvPr/>
          </p:nvSpPr>
          <p:spPr>
            <a:xfrm rot="10800000" flipH="1">
              <a:off x="1334669" y="417375"/>
              <a:ext cx="1027128" cy="756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096" y="21479"/>
                    <a:pt x="2188" y="21256"/>
                    <a:pt x="3268" y="20933"/>
                  </a:cubicBezTo>
                  <a:cubicBezTo>
                    <a:pt x="4707" y="20504"/>
                    <a:pt x="6156" y="19882"/>
                    <a:pt x="7385" y="18258"/>
                  </a:cubicBezTo>
                  <a:cubicBezTo>
                    <a:pt x="8546" y="16724"/>
                    <a:pt x="9436" y="14458"/>
                    <a:pt x="10055" y="11902"/>
                  </a:cubicBezTo>
                  <a:cubicBezTo>
                    <a:pt x="10800" y="8831"/>
                    <a:pt x="11258" y="5216"/>
                    <a:pt x="12743" y="2943"/>
                  </a:cubicBezTo>
                  <a:cubicBezTo>
                    <a:pt x="13814" y="1304"/>
                    <a:pt x="15250" y="777"/>
                    <a:pt x="16733" y="477"/>
                  </a:cubicBezTo>
                  <a:cubicBezTo>
                    <a:pt x="18298" y="160"/>
                    <a:pt x="19939" y="1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6" name="Line"/>
            <p:cNvSpPr/>
            <p:nvPr/>
          </p:nvSpPr>
          <p:spPr>
            <a:xfrm>
              <a:off x="1048702" y="1171879"/>
              <a:ext cx="2985762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7" name="Line"/>
            <p:cNvSpPr/>
            <p:nvPr/>
          </p:nvSpPr>
          <p:spPr>
            <a:xfrm flipV="1">
              <a:off x="1322621" y="35709"/>
              <a:ext cx="1" cy="15623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8" name="0"/>
            <p:cNvSpPr txBox="1"/>
            <p:nvPr/>
          </p:nvSpPr>
          <p:spPr>
            <a:xfrm>
              <a:off x="1002048" y="1229301"/>
              <a:ext cx="255525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/>
              </a:lvl1pPr>
            </a:lstStyle>
            <a:p>
              <a:r>
                <a:t>0</a:t>
              </a:r>
            </a:p>
          </p:txBody>
        </p:sp>
        <p:pic>
          <p:nvPicPr>
            <p:cNvPr id="669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3547" y="1057579"/>
              <a:ext cx="203201" cy="228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70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42025" y="1388204"/>
              <a:ext cx="241301" cy="558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71" name="Line"/>
            <p:cNvSpPr/>
            <p:nvPr/>
          </p:nvSpPr>
          <p:spPr>
            <a:xfrm flipV="1">
              <a:off x="3262675" y="1035840"/>
              <a:ext cx="1" cy="22860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pic>
          <p:nvPicPr>
            <p:cNvPr id="67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104900" cy="31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73" name="Line"/>
            <p:cNvSpPr/>
            <p:nvPr/>
          </p:nvSpPr>
          <p:spPr>
            <a:xfrm rot="10800000">
              <a:off x="2354301" y="413256"/>
              <a:ext cx="1027128" cy="756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096" y="21479"/>
                    <a:pt x="2188" y="21256"/>
                    <a:pt x="3268" y="20933"/>
                  </a:cubicBezTo>
                  <a:cubicBezTo>
                    <a:pt x="4707" y="20504"/>
                    <a:pt x="6156" y="19882"/>
                    <a:pt x="7385" y="18258"/>
                  </a:cubicBezTo>
                  <a:cubicBezTo>
                    <a:pt x="8546" y="16724"/>
                    <a:pt x="9436" y="14458"/>
                    <a:pt x="10055" y="11902"/>
                  </a:cubicBezTo>
                  <a:cubicBezTo>
                    <a:pt x="10800" y="8831"/>
                    <a:pt x="11258" y="5216"/>
                    <a:pt x="12743" y="2943"/>
                  </a:cubicBezTo>
                  <a:cubicBezTo>
                    <a:pt x="13814" y="1304"/>
                    <a:pt x="15250" y="777"/>
                    <a:pt x="16733" y="477"/>
                  </a:cubicBezTo>
                  <a:cubicBezTo>
                    <a:pt x="18298" y="160"/>
                    <a:pt x="19939" y="1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grpSp>
        <p:nvGrpSpPr>
          <p:cNvPr id="683" name="Group"/>
          <p:cNvGrpSpPr/>
          <p:nvPr/>
        </p:nvGrpSpPr>
        <p:grpSpPr>
          <a:xfrm>
            <a:off x="346953" y="5701395"/>
            <a:ext cx="4366748" cy="1896206"/>
            <a:chOff x="0" y="0"/>
            <a:chExt cx="4366747" cy="1896205"/>
          </a:xfrm>
        </p:grpSpPr>
        <p:sp>
          <p:nvSpPr>
            <p:cNvPr id="675" name="Line"/>
            <p:cNvSpPr/>
            <p:nvPr/>
          </p:nvSpPr>
          <p:spPr>
            <a:xfrm>
              <a:off x="1048702" y="1171879"/>
              <a:ext cx="2985762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76" name="Line"/>
            <p:cNvSpPr/>
            <p:nvPr/>
          </p:nvSpPr>
          <p:spPr>
            <a:xfrm flipV="1">
              <a:off x="1322621" y="35709"/>
              <a:ext cx="1" cy="15623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77" name="0"/>
            <p:cNvSpPr txBox="1"/>
            <p:nvPr/>
          </p:nvSpPr>
          <p:spPr>
            <a:xfrm>
              <a:off x="1002048" y="1229301"/>
              <a:ext cx="255525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/>
              </a:lvl1pPr>
            </a:lstStyle>
            <a:p>
              <a:r>
                <a:t>0</a:t>
              </a:r>
            </a:p>
          </p:txBody>
        </p:sp>
        <p:pic>
          <p:nvPicPr>
            <p:cNvPr id="678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3547" y="1057579"/>
              <a:ext cx="203201" cy="228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79" name="Line"/>
            <p:cNvSpPr/>
            <p:nvPr/>
          </p:nvSpPr>
          <p:spPr>
            <a:xfrm>
              <a:off x="1324175" y="400535"/>
              <a:ext cx="1823358" cy="756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096" y="21479"/>
                    <a:pt x="2188" y="21256"/>
                    <a:pt x="3268" y="20933"/>
                  </a:cubicBezTo>
                  <a:cubicBezTo>
                    <a:pt x="4707" y="20504"/>
                    <a:pt x="6156" y="19882"/>
                    <a:pt x="7385" y="18258"/>
                  </a:cubicBezTo>
                  <a:cubicBezTo>
                    <a:pt x="8546" y="16724"/>
                    <a:pt x="9436" y="14458"/>
                    <a:pt x="10055" y="11902"/>
                  </a:cubicBezTo>
                  <a:cubicBezTo>
                    <a:pt x="10800" y="8831"/>
                    <a:pt x="11258" y="5216"/>
                    <a:pt x="12743" y="2943"/>
                  </a:cubicBezTo>
                  <a:cubicBezTo>
                    <a:pt x="13814" y="1304"/>
                    <a:pt x="15250" y="777"/>
                    <a:pt x="16733" y="477"/>
                  </a:cubicBezTo>
                  <a:cubicBezTo>
                    <a:pt x="18298" y="160"/>
                    <a:pt x="19939" y="1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pic>
          <p:nvPicPr>
            <p:cNvPr id="680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2624" y="1337405"/>
              <a:ext cx="241301" cy="558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81" name="Line"/>
            <p:cNvSpPr/>
            <p:nvPr/>
          </p:nvSpPr>
          <p:spPr>
            <a:xfrm flipV="1">
              <a:off x="2929405" y="1057579"/>
              <a:ext cx="1" cy="22860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pic>
          <p:nvPicPr>
            <p:cNvPr id="68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104900" cy="31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84" name="低通"/>
          <p:cNvSpPr txBox="1"/>
          <p:nvPr/>
        </p:nvSpPr>
        <p:spPr>
          <a:xfrm>
            <a:off x="5194000" y="2504589"/>
            <a:ext cx="7747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2600"/>
            </a:lvl1pPr>
          </a:lstStyle>
          <a:p>
            <a:r>
              <a:t>低通</a:t>
            </a:r>
          </a:p>
        </p:txBody>
      </p:sp>
      <p:sp>
        <p:nvSpPr>
          <p:cNvPr id="685" name="带通"/>
          <p:cNvSpPr txBox="1"/>
          <p:nvPr/>
        </p:nvSpPr>
        <p:spPr>
          <a:xfrm>
            <a:off x="5194000" y="4338256"/>
            <a:ext cx="7747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2600"/>
            </a:lvl1pPr>
          </a:lstStyle>
          <a:p>
            <a:r>
              <a:t>带通</a:t>
            </a:r>
          </a:p>
        </p:txBody>
      </p:sp>
      <p:sp>
        <p:nvSpPr>
          <p:cNvPr id="686" name="高通"/>
          <p:cNvSpPr txBox="1"/>
          <p:nvPr/>
        </p:nvSpPr>
        <p:spPr>
          <a:xfrm>
            <a:off x="5194000" y="6541353"/>
            <a:ext cx="7747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2600"/>
            </a:lvl1pPr>
          </a:lstStyle>
          <a:p>
            <a:r>
              <a:t>高通</a:t>
            </a:r>
          </a:p>
        </p:txBody>
      </p:sp>
      <p:sp>
        <p:nvSpPr>
          <p:cNvPr id="687" name="带阻"/>
          <p:cNvSpPr txBox="1"/>
          <p:nvPr/>
        </p:nvSpPr>
        <p:spPr>
          <a:xfrm>
            <a:off x="5194000" y="8552626"/>
            <a:ext cx="7747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2600"/>
            </a:lvl1pPr>
          </a:lstStyle>
          <a:p>
            <a:r>
              <a:t>带阻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8A9D7C5-B371-4D8E-B81A-25733CF11897}"/>
                  </a:ext>
                </a:extLst>
              </p14:cNvPr>
              <p14:cNvContentPartPr/>
              <p14:nvPr/>
            </p14:nvContentPartPr>
            <p14:xfrm>
              <a:off x="6991920" y="1303560"/>
              <a:ext cx="5546520" cy="25099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8A9D7C5-B371-4D8E-B81A-25733CF1189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82560" y="1294200"/>
                <a:ext cx="5565240" cy="2528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4.4 冲激响应不变法"/>
          <p:cNvSpPr txBox="1">
            <a:spLocks noGrp="1"/>
          </p:cNvSpPr>
          <p:nvPr>
            <p:ph type="title"/>
          </p:nvPr>
        </p:nvSpPr>
        <p:spPr>
          <a:xfrm>
            <a:off x="952500" y="-5964"/>
            <a:ext cx="11099800" cy="853625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4.4 冲激响应不变法</a:t>
            </a:r>
          </a:p>
        </p:txBody>
      </p:sp>
      <p:sp>
        <p:nvSpPr>
          <p:cNvPr id="690" name="Line"/>
          <p:cNvSpPr/>
          <p:nvPr/>
        </p:nvSpPr>
        <p:spPr>
          <a:xfrm>
            <a:off x="211406" y="834455"/>
            <a:ext cx="12581988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91" name="例：利用冲击响应不变法设计一个数字巴特沃斯低通滤波器"/>
          <p:cNvSpPr txBox="1"/>
          <p:nvPr/>
        </p:nvSpPr>
        <p:spPr>
          <a:xfrm>
            <a:off x="189738" y="852483"/>
            <a:ext cx="803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例：利用冲击响应不变法设计一个数字巴特沃斯低通滤波器</a:t>
            </a:r>
          </a:p>
        </p:txBody>
      </p:sp>
      <p:sp>
        <p:nvSpPr>
          <p:cNvPr id="692" name="通带截止频率750Hz，通带衰减不大于3dB…"/>
          <p:cNvSpPr txBox="1"/>
          <p:nvPr/>
        </p:nvSpPr>
        <p:spPr>
          <a:xfrm>
            <a:off x="810037" y="1197154"/>
            <a:ext cx="6380380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通带截止频率750Hz，通带衰减不大于3dB</a:t>
            </a:r>
          </a:p>
          <a:p>
            <a:pPr algn="l">
              <a:defRPr sz="2400"/>
            </a:pPr>
            <a:r>
              <a:t>阻带最低频率为1600Hz，阻带衰减不小于7dB</a:t>
            </a:r>
          </a:p>
          <a:p>
            <a:pPr algn="l">
              <a:defRPr sz="2400"/>
            </a:pPr>
            <a:r>
              <a:t>取样周期：T=1/4000s</a:t>
            </a:r>
          </a:p>
        </p:txBody>
      </p:sp>
      <p:sp>
        <p:nvSpPr>
          <p:cNvPr id="693" name="解："/>
          <p:cNvSpPr txBox="1"/>
          <p:nvPr/>
        </p:nvSpPr>
        <p:spPr>
          <a:xfrm>
            <a:off x="219413" y="2540665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解：</a:t>
            </a:r>
          </a:p>
        </p:txBody>
      </p:sp>
      <p:sp>
        <p:nvSpPr>
          <p:cNvPr id="694" name="1、根据给定指标，求模拟低通滤波器指标"/>
          <p:cNvSpPr txBox="1"/>
          <p:nvPr/>
        </p:nvSpPr>
        <p:spPr>
          <a:xfrm>
            <a:off x="182049" y="3113032"/>
            <a:ext cx="577017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>
                <a:solidFill>
                  <a:srgbClr val="0433FF"/>
                </a:solidFill>
              </a:defRPr>
            </a:lvl1pPr>
          </a:lstStyle>
          <a:p>
            <a:r>
              <a:t>1、根据给定指标，求模拟低通滤波器指标</a:t>
            </a:r>
          </a:p>
        </p:txBody>
      </p:sp>
      <p:pic>
        <p:nvPicPr>
          <p:cNvPr id="69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54" y="3689970"/>
            <a:ext cx="3187551" cy="486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69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179" y="3718678"/>
            <a:ext cx="1590066" cy="486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69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54" y="4195318"/>
            <a:ext cx="3187551" cy="531260"/>
          </a:xfrm>
          <a:prstGeom prst="rect">
            <a:avLst/>
          </a:prstGeom>
          <a:ln w="12700">
            <a:miter lim="400000"/>
          </a:ln>
        </p:spPr>
      </p:pic>
      <p:pic>
        <p:nvPicPr>
          <p:cNvPr id="698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679" y="4251898"/>
            <a:ext cx="1590066" cy="435856"/>
          </a:xfrm>
          <a:prstGeom prst="rect">
            <a:avLst/>
          </a:prstGeom>
          <a:ln w="12700">
            <a:miter lim="400000"/>
          </a:ln>
        </p:spPr>
      </p:pic>
      <p:sp>
        <p:nvSpPr>
          <p:cNvPr id="699" name="2、确定滤波器阶数N"/>
          <p:cNvSpPr txBox="1"/>
          <p:nvPr/>
        </p:nvSpPr>
        <p:spPr>
          <a:xfrm>
            <a:off x="182049" y="4754874"/>
            <a:ext cx="294223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>
                <a:solidFill>
                  <a:srgbClr val="0433FF"/>
                </a:solidFill>
              </a:defRPr>
            </a:lvl1pPr>
          </a:lstStyle>
          <a:p>
            <a:r>
              <a:t>2、确定滤波器阶数N</a:t>
            </a:r>
          </a:p>
        </p:txBody>
      </p:sp>
      <p:pic>
        <p:nvPicPr>
          <p:cNvPr id="700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005" y="5173863"/>
            <a:ext cx="6195948" cy="1497775"/>
          </a:xfrm>
          <a:prstGeom prst="rect">
            <a:avLst/>
          </a:prstGeom>
          <a:ln w="12700">
            <a:miter lim="400000"/>
          </a:ln>
        </p:spPr>
      </p:pic>
      <p:sp>
        <p:nvSpPr>
          <p:cNvPr id="701" name="取N=1"/>
          <p:cNvSpPr txBox="1"/>
          <p:nvPr/>
        </p:nvSpPr>
        <p:spPr>
          <a:xfrm>
            <a:off x="369006" y="6523102"/>
            <a:ext cx="100980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取N=1</a:t>
            </a:r>
          </a:p>
        </p:txBody>
      </p:sp>
      <p:pic>
        <p:nvPicPr>
          <p:cNvPr id="702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680" y="7401245"/>
            <a:ext cx="1819108" cy="765013"/>
          </a:xfrm>
          <a:prstGeom prst="rect">
            <a:avLst/>
          </a:prstGeom>
          <a:ln w="12700">
            <a:miter lim="400000"/>
          </a:ln>
        </p:spPr>
      </p:pic>
      <p:pic>
        <p:nvPicPr>
          <p:cNvPr id="703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689" y="8635408"/>
            <a:ext cx="7781737" cy="109341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6" name="Group"/>
          <p:cNvGrpSpPr/>
          <p:nvPr/>
        </p:nvGrpSpPr>
        <p:grpSpPr>
          <a:xfrm>
            <a:off x="182049" y="6871603"/>
            <a:ext cx="4407957" cy="765012"/>
            <a:chOff x="0" y="0"/>
            <a:chExt cx="4407955" cy="765011"/>
          </a:xfrm>
        </p:grpSpPr>
        <p:sp>
          <p:nvSpPr>
            <p:cNvPr id="704" name="3、查表得归一化传输函数"/>
            <p:cNvSpPr txBox="1"/>
            <p:nvPr/>
          </p:nvSpPr>
          <p:spPr>
            <a:xfrm>
              <a:off x="0" y="147555"/>
              <a:ext cx="3636569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400">
                  <a:solidFill>
                    <a:srgbClr val="0433FF"/>
                  </a:solidFill>
                </a:defRPr>
              </a:lvl1pPr>
            </a:lstStyle>
            <a:p>
              <a:r>
                <a:t>3、查表得归一化传输函数</a:t>
              </a:r>
            </a:p>
          </p:txBody>
        </p:sp>
        <p:pic>
          <p:nvPicPr>
            <p:cNvPr id="705" name="Image" descr="Image"/>
            <p:cNvPicPr>
              <a:picLocks noChangeAspect="1"/>
            </p:cNvPicPr>
            <p:nvPr/>
          </p:nvPicPr>
          <p:blipFill>
            <a:blip r:embed="rId7"/>
            <a:srcRect r="55851"/>
            <a:stretch>
              <a:fillRect/>
            </a:stretch>
          </p:blipFill>
          <p:spPr>
            <a:xfrm>
              <a:off x="3604838" y="0"/>
              <a:ext cx="803118" cy="7650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09" name="Group"/>
          <p:cNvGrpSpPr/>
          <p:nvPr/>
        </p:nvGrpSpPr>
        <p:grpSpPr>
          <a:xfrm>
            <a:off x="182049" y="8120278"/>
            <a:ext cx="4037331" cy="564754"/>
            <a:chOff x="0" y="0"/>
            <a:chExt cx="4037329" cy="564753"/>
          </a:xfrm>
        </p:grpSpPr>
        <p:sp>
          <p:nvSpPr>
            <p:cNvPr id="707" name="4、模拟滤波器传输函数"/>
            <p:cNvSpPr txBox="1"/>
            <p:nvPr/>
          </p:nvSpPr>
          <p:spPr>
            <a:xfrm>
              <a:off x="0" y="44053"/>
              <a:ext cx="3331769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400">
                  <a:solidFill>
                    <a:srgbClr val="0433FF"/>
                  </a:solidFill>
                </a:defRPr>
              </a:lvl1pPr>
            </a:lstStyle>
            <a:p>
              <a:r>
                <a:t>4、模拟滤波器传输函数</a:t>
              </a:r>
            </a:p>
          </p:txBody>
        </p:sp>
        <p:pic>
          <p:nvPicPr>
            <p:cNvPr id="708" name="Image" descr="Image"/>
            <p:cNvPicPr>
              <a:picLocks noChangeAspect="1"/>
            </p:cNvPicPr>
            <p:nvPr/>
          </p:nvPicPr>
          <p:blipFill>
            <a:blip r:embed="rId8"/>
            <a:srcRect r="90932" b="48954"/>
            <a:stretch>
              <a:fillRect/>
            </a:stretch>
          </p:blipFill>
          <p:spPr>
            <a:xfrm>
              <a:off x="3331687" y="0"/>
              <a:ext cx="705644" cy="5581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10" name="Line"/>
          <p:cNvSpPr/>
          <p:nvPr/>
        </p:nvSpPr>
        <p:spPr>
          <a:xfrm flipV="1">
            <a:off x="6671572" y="2423010"/>
            <a:ext cx="1" cy="61776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11" name="5、转换数字滤波器（冲激响应不变法）"/>
          <p:cNvSpPr txBox="1"/>
          <p:nvPr/>
        </p:nvSpPr>
        <p:spPr>
          <a:xfrm>
            <a:off x="6831192" y="2325490"/>
            <a:ext cx="546537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>
                <a:solidFill>
                  <a:srgbClr val="0433FF"/>
                </a:solidFill>
              </a:defRPr>
            </a:lvl1pPr>
          </a:lstStyle>
          <a:p>
            <a:r>
              <a:t>5、转换数字滤波器（冲激响应不变法）</a:t>
            </a:r>
          </a:p>
        </p:txBody>
      </p:sp>
      <p:pic>
        <p:nvPicPr>
          <p:cNvPr id="712" name="Image" descr="Image"/>
          <p:cNvPicPr>
            <a:picLocks noChangeAspect="1"/>
          </p:cNvPicPr>
          <p:nvPr/>
        </p:nvPicPr>
        <p:blipFill>
          <a:blip r:embed="rId9"/>
          <a:srcRect r="30837"/>
          <a:stretch>
            <a:fillRect/>
          </a:stretch>
        </p:blipFill>
        <p:spPr>
          <a:xfrm>
            <a:off x="6831192" y="2881852"/>
            <a:ext cx="5402617" cy="895967"/>
          </a:xfrm>
          <a:prstGeom prst="rect">
            <a:avLst/>
          </a:prstGeom>
          <a:ln w="12700">
            <a:miter lim="400000"/>
          </a:ln>
        </p:spPr>
      </p:pic>
      <p:pic>
        <p:nvPicPr>
          <p:cNvPr id="713" name="Image" descr="Image"/>
          <p:cNvPicPr>
            <a:picLocks noChangeAspect="1"/>
          </p:cNvPicPr>
          <p:nvPr/>
        </p:nvPicPr>
        <p:blipFill>
          <a:blip r:embed="rId9"/>
          <a:srcRect l="68677"/>
          <a:stretch>
            <a:fillRect/>
          </a:stretch>
        </p:blipFill>
        <p:spPr>
          <a:xfrm>
            <a:off x="7688423" y="3900573"/>
            <a:ext cx="2546128" cy="9323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16" name="Group"/>
          <p:cNvGrpSpPr/>
          <p:nvPr/>
        </p:nvGrpSpPr>
        <p:grpSpPr>
          <a:xfrm>
            <a:off x="8316545" y="8779868"/>
            <a:ext cx="3248255" cy="520701"/>
            <a:chOff x="0" y="0"/>
            <a:chExt cx="3248253" cy="520700"/>
          </a:xfrm>
        </p:grpSpPr>
        <p:pic>
          <p:nvPicPr>
            <p:cNvPr id="714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13700" y="114300"/>
              <a:ext cx="1562101" cy="215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15" name="（极点：                   ）"/>
            <p:cNvSpPr txBox="1"/>
            <p:nvPr/>
          </p:nvSpPr>
          <p:spPr>
            <a:xfrm>
              <a:off x="0" y="0"/>
              <a:ext cx="3248254" cy="520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400">
                  <a:solidFill>
                    <a:srgbClr val="0433FF"/>
                  </a:solidFill>
                </a:defRPr>
              </a:lvl1pPr>
            </a:lstStyle>
            <a:p>
              <a:r>
                <a:t>（极点：                   ）</a:t>
              </a:r>
            </a:p>
          </p:txBody>
        </p:sp>
      </p:grp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4.4 冲激响应不变法"/>
          <p:cNvSpPr txBox="1">
            <a:spLocks noGrp="1"/>
          </p:cNvSpPr>
          <p:nvPr>
            <p:ph type="title"/>
          </p:nvPr>
        </p:nvSpPr>
        <p:spPr>
          <a:xfrm>
            <a:off x="952500" y="-5964"/>
            <a:ext cx="11099800" cy="853625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4.4 冲激响应不变法</a:t>
            </a:r>
          </a:p>
        </p:txBody>
      </p:sp>
      <p:sp>
        <p:nvSpPr>
          <p:cNvPr id="719" name="Line"/>
          <p:cNvSpPr/>
          <p:nvPr/>
        </p:nvSpPr>
        <p:spPr>
          <a:xfrm>
            <a:off x="211406" y="834455"/>
            <a:ext cx="12581988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72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860" y="1073732"/>
            <a:ext cx="7763359" cy="6470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7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288" y="1158517"/>
            <a:ext cx="4576436" cy="1507533"/>
          </a:xfrm>
          <a:prstGeom prst="rect">
            <a:avLst/>
          </a:prstGeom>
          <a:ln w="12700">
            <a:miter lim="400000"/>
          </a:ln>
        </p:spPr>
      </p:pic>
      <p:pic>
        <p:nvPicPr>
          <p:cNvPr id="72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2" y="2839879"/>
            <a:ext cx="5218482" cy="928714"/>
          </a:xfrm>
          <a:prstGeom prst="rect">
            <a:avLst/>
          </a:prstGeom>
          <a:ln w="12700">
            <a:miter lim="400000"/>
          </a:ln>
        </p:spPr>
      </p:pic>
      <p:sp>
        <p:nvSpPr>
          <p:cNvPr id="723" name="Line"/>
          <p:cNvSpPr/>
          <p:nvPr/>
        </p:nvSpPr>
        <p:spPr>
          <a:xfrm>
            <a:off x="6185458" y="1648237"/>
            <a:ext cx="6381674" cy="4310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4" y="102"/>
                  <a:pt x="1176" y="312"/>
                  <a:pt x="1734" y="622"/>
                </a:cubicBezTo>
                <a:cubicBezTo>
                  <a:pt x="2613" y="1111"/>
                  <a:pt x="3417" y="1841"/>
                  <a:pt x="4192" y="2628"/>
                </a:cubicBezTo>
                <a:cubicBezTo>
                  <a:pt x="6551" y="5025"/>
                  <a:pt x="8641" y="7941"/>
                  <a:pt x="10838" y="10653"/>
                </a:cubicBezTo>
                <a:cubicBezTo>
                  <a:pt x="14188" y="14789"/>
                  <a:pt x="17791" y="18454"/>
                  <a:pt x="21600" y="21600"/>
                </a:cubicBezTo>
              </a:path>
            </a:pathLst>
          </a:cu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24" name="Line"/>
          <p:cNvSpPr/>
          <p:nvPr/>
        </p:nvSpPr>
        <p:spPr>
          <a:xfrm>
            <a:off x="6188140" y="1648237"/>
            <a:ext cx="6369893" cy="39774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2" y="46"/>
                  <a:pt x="1177" y="224"/>
                  <a:pt x="1738" y="528"/>
                </a:cubicBezTo>
                <a:cubicBezTo>
                  <a:pt x="2653" y="1024"/>
                  <a:pt x="3482" y="1840"/>
                  <a:pt x="4278" y="2720"/>
                </a:cubicBezTo>
                <a:cubicBezTo>
                  <a:pt x="6607" y="5298"/>
                  <a:pt x="8669" y="8430"/>
                  <a:pt x="10884" y="11251"/>
                </a:cubicBezTo>
                <a:cubicBezTo>
                  <a:pt x="14163" y="15425"/>
                  <a:pt x="17765" y="18904"/>
                  <a:pt x="21600" y="21600"/>
                </a:cubicBezTo>
              </a:path>
            </a:pathLst>
          </a:cu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25" name="Line"/>
          <p:cNvSpPr/>
          <p:nvPr/>
        </p:nvSpPr>
        <p:spPr>
          <a:xfrm>
            <a:off x="6185458" y="1647837"/>
            <a:ext cx="6382645" cy="2695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0" extrusionOk="0">
                <a:moveTo>
                  <a:pt x="0" y="4"/>
                </a:moveTo>
                <a:cubicBezTo>
                  <a:pt x="587" y="-30"/>
                  <a:pt x="1172" y="157"/>
                  <a:pt x="1734" y="558"/>
                </a:cubicBezTo>
                <a:cubicBezTo>
                  <a:pt x="2633" y="1200"/>
                  <a:pt x="3443" y="2364"/>
                  <a:pt x="4231" y="3576"/>
                </a:cubicBezTo>
                <a:cubicBezTo>
                  <a:pt x="6427" y="6955"/>
                  <a:pt x="8505" y="10760"/>
                  <a:pt x="10768" y="13885"/>
                </a:cubicBezTo>
                <a:cubicBezTo>
                  <a:pt x="12428" y="16179"/>
                  <a:pt x="14174" y="18089"/>
                  <a:pt x="16002" y="19413"/>
                </a:cubicBezTo>
                <a:cubicBezTo>
                  <a:pt x="17812" y="20724"/>
                  <a:pt x="19695" y="21454"/>
                  <a:pt x="21600" y="21570"/>
                </a:cubicBezTo>
              </a:path>
            </a:pathLst>
          </a:cu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26" name="Line"/>
          <p:cNvSpPr/>
          <p:nvPr/>
        </p:nvSpPr>
        <p:spPr>
          <a:xfrm>
            <a:off x="6181332" y="1647490"/>
            <a:ext cx="6394332" cy="4411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436" y="25"/>
                  <a:pt x="867" y="135"/>
                  <a:pt x="1281" y="326"/>
                </a:cubicBezTo>
                <a:cubicBezTo>
                  <a:pt x="1682" y="512"/>
                  <a:pt x="2063" y="772"/>
                  <a:pt x="2436" y="1055"/>
                </a:cubicBezTo>
                <a:cubicBezTo>
                  <a:pt x="3572" y="1919"/>
                  <a:pt x="4623" y="2999"/>
                  <a:pt x="5632" y="4156"/>
                </a:cubicBezTo>
                <a:cubicBezTo>
                  <a:pt x="7452" y="6243"/>
                  <a:pt x="9128" y="8574"/>
                  <a:pt x="10887" y="10767"/>
                </a:cubicBezTo>
                <a:cubicBezTo>
                  <a:pt x="14196" y="14894"/>
                  <a:pt x="17785" y="18524"/>
                  <a:pt x="21600" y="21600"/>
                </a:cubicBezTo>
              </a:path>
            </a:pathLst>
          </a:cu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27" name="频率越高，性能影响越大"/>
          <p:cNvSpPr txBox="1"/>
          <p:nvPr/>
        </p:nvSpPr>
        <p:spPr>
          <a:xfrm>
            <a:off x="7226003" y="8259644"/>
            <a:ext cx="4305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频率越高，性能影响越大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4F7FC83-3396-4DA3-90FB-8A776CEDBEF7}"/>
                  </a:ext>
                </a:extLst>
              </p14:cNvPr>
              <p14:cNvContentPartPr/>
              <p14:nvPr/>
            </p14:nvContentPartPr>
            <p14:xfrm>
              <a:off x="11451240" y="3853080"/>
              <a:ext cx="939240" cy="5547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4F7FC83-3396-4DA3-90FB-8A776CEDBEF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41880" y="3843720"/>
                <a:ext cx="957960" cy="573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4.4 双线性变换法"/>
          <p:cNvSpPr txBox="1">
            <a:spLocks noGrp="1"/>
          </p:cNvSpPr>
          <p:nvPr>
            <p:ph type="title"/>
          </p:nvPr>
        </p:nvSpPr>
        <p:spPr>
          <a:xfrm>
            <a:off x="952500" y="-5964"/>
            <a:ext cx="11099800" cy="853625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4.4 双线性变换法</a:t>
            </a:r>
          </a:p>
        </p:txBody>
      </p:sp>
      <p:sp>
        <p:nvSpPr>
          <p:cNvPr id="730" name="Line"/>
          <p:cNvSpPr/>
          <p:nvPr/>
        </p:nvSpPr>
        <p:spPr>
          <a:xfrm>
            <a:off x="211406" y="834455"/>
            <a:ext cx="12581988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31" name="1、冲激响应不变法的频谱混叠效应"/>
          <p:cNvSpPr txBox="1"/>
          <p:nvPr/>
        </p:nvSpPr>
        <p:spPr>
          <a:xfrm>
            <a:off x="125054" y="943214"/>
            <a:ext cx="485577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1、冲激响应不变法的频谱混叠效应</a:t>
            </a:r>
          </a:p>
        </p:txBody>
      </p:sp>
      <p:grpSp>
        <p:nvGrpSpPr>
          <p:cNvPr id="734" name="Group"/>
          <p:cNvGrpSpPr/>
          <p:nvPr/>
        </p:nvGrpSpPr>
        <p:grpSpPr>
          <a:xfrm>
            <a:off x="125054" y="1534067"/>
            <a:ext cx="5345060" cy="520701"/>
            <a:chOff x="0" y="0"/>
            <a:chExt cx="5345058" cy="520700"/>
          </a:xfrm>
        </p:grpSpPr>
        <p:sp>
          <p:nvSpPr>
            <p:cNvPr id="732" name="根据冲激响应不变准则"/>
            <p:cNvSpPr txBox="1"/>
            <p:nvPr/>
          </p:nvSpPr>
          <p:spPr>
            <a:xfrm>
              <a:off x="0" y="0"/>
              <a:ext cx="3162300" cy="520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400"/>
              </a:lvl1pPr>
            </a:lstStyle>
            <a:p>
              <a:r>
                <a:t>根据冲激响应不变准则</a:t>
              </a:r>
            </a:p>
          </p:txBody>
        </p:sp>
        <p:pic>
          <p:nvPicPr>
            <p:cNvPr id="733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1458" y="97028"/>
              <a:ext cx="2133601" cy="317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35" name="离散系统函数存在频谱混叠效应，仅适用于低通和带通滤波器设计"/>
          <p:cNvSpPr txBox="1"/>
          <p:nvPr/>
        </p:nvSpPr>
        <p:spPr>
          <a:xfrm>
            <a:off x="153777" y="2154935"/>
            <a:ext cx="895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离散系统函数存在频谱混叠效应，仅适用于低通和带通滤波器设计</a:t>
            </a:r>
          </a:p>
        </p:txBody>
      </p:sp>
      <p:sp>
        <p:nvSpPr>
          <p:cNvPr id="736" name="2、双线性变换关系"/>
          <p:cNvSpPr txBox="1"/>
          <p:nvPr/>
        </p:nvSpPr>
        <p:spPr>
          <a:xfrm>
            <a:off x="153777" y="2775804"/>
            <a:ext cx="272217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2、双线性变换关系</a:t>
            </a:r>
          </a:p>
        </p:txBody>
      </p:sp>
      <p:grpSp>
        <p:nvGrpSpPr>
          <p:cNvPr id="739" name="Group"/>
          <p:cNvGrpSpPr/>
          <p:nvPr/>
        </p:nvGrpSpPr>
        <p:grpSpPr>
          <a:xfrm>
            <a:off x="584553" y="3456615"/>
            <a:ext cx="3584983" cy="1701747"/>
            <a:chOff x="0" y="0"/>
            <a:chExt cx="3584981" cy="1701745"/>
          </a:xfrm>
        </p:grpSpPr>
        <p:pic>
          <p:nvPicPr>
            <p:cNvPr id="737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499277"/>
              <a:ext cx="1446338" cy="7031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38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70597" y="0"/>
              <a:ext cx="2014385" cy="17017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40" name="基本电路实现单元："/>
          <p:cNvSpPr txBox="1"/>
          <p:nvPr/>
        </p:nvSpPr>
        <p:spPr>
          <a:xfrm>
            <a:off x="453115" y="5548121"/>
            <a:ext cx="2857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基本电路实现单元：</a:t>
            </a:r>
          </a:p>
        </p:txBody>
      </p:sp>
      <p:pic>
        <p:nvPicPr>
          <p:cNvPr id="74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2899" y="5410200"/>
            <a:ext cx="177801" cy="685800"/>
          </a:xfrm>
          <a:prstGeom prst="rect">
            <a:avLst/>
          </a:prstGeom>
          <a:ln w="12700">
            <a:miter lim="400000"/>
          </a:ln>
        </p:spPr>
      </p:pic>
      <p:sp>
        <p:nvSpPr>
          <p:cNvPr id="742" name="(积分器）"/>
          <p:cNvSpPr txBox="1"/>
          <p:nvPr/>
        </p:nvSpPr>
        <p:spPr>
          <a:xfrm>
            <a:off x="3710925" y="5548121"/>
            <a:ext cx="14349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(积分器）</a:t>
            </a:r>
          </a:p>
        </p:txBody>
      </p:sp>
      <p:pic>
        <p:nvPicPr>
          <p:cNvPr id="743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577" y="3535619"/>
            <a:ext cx="3532463" cy="1391844"/>
          </a:xfrm>
          <a:prstGeom prst="rect">
            <a:avLst/>
          </a:prstGeom>
          <a:ln w="12700">
            <a:miter lim="400000"/>
          </a:ln>
        </p:spPr>
      </p:pic>
      <p:pic>
        <p:nvPicPr>
          <p:cNvPr id="744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548" y="6135261"/>
            <a:ext cx="6813653" cy="867193"/>
          </a:xfrm>
          <a:prstGeom prst="rect">
            <a:avLst/>
          </a:prstGeom>
          <a:ln w="12700">
            <a:miter lim="400000"/>
          </a:ln>
        </p:spPr>
      </p:pic>
      <p:pic>
        <p:nvPicPr>
          <p:cNvPr id="745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839" y="7024062"/>
            <a:ext cx="2208377" cy="518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6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6223" y="7733104"/>
            <a:ext cx="5111152" cy="685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7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762" y="8507396"/>
            <a:ext cx="3734804" cy="719811"/>
          </a:xfrm>
          <a:prstGeom prst="rect">
            <a:avLst/>
          </a:prstGeom>
          <a:ln w="12700">
            <a:miter lim="400000"/>
          </a:ln>
        </p:spPr>
      </p:pic>
      <p:pic>
        <p:nvPicPr>
          <p:cNvPr id="751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44568" y="2941232"/>
            <a:ext cx="3005090" cy="2101691"/>
          </a:xfrm>
          <a:prstGeom prst="rect">
            <a:avLst/>
          </a:prstGeom>
          <a:ln w="12700">
            <a:miter lim="400000"/>
          </a:ln>
        </p:spPr>
      </p:pic>
      <p:sp>
        <p:nvSpPr>
          <p:cNvPr id="752" name="(积分器在离散系统的实现）"/>
          <p:cNvSpPr txBox="1"/>
          <p:nvPr/>
        </p:nvSpPr>
        <p:spPr>
          <a:xfrm>
            <a:off x="860884" y="9287112"/>
            <a:ext cx="38733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(积分器在离散系统的实现）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71BC0B-2F3A-D047-9E4A-7A07209326FD}"/>
              </a:ext>
            </a:extLst>
          </p:cNvPr>
          <p:cNvGrpSpPr/>
          <p:nvPr/>
        </p:nvGrpSpPr>
        <p:grpSpPr>
          <a:xfrm>
            <a:off x="8952376" y="5548121"/>
            <a:ext cx="4003827" cy="3087904"/>
            <a:chOff x="8952376" y="5548121"/>
            <a:chExt cx="4003827" cy="3087904"/>
          </a:xfrm>
        </p:grpSpPr>
        <p:pic>
          <p:nvPicPr>
            <p:cNvPr id="748" name="Image" descr="Image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961782" y="5926469"/>
              <a:ext cx="2483700" cy="943589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749" name="Image" descr="Image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958827" y="6854513"/>
              <a:ext cx="3997376" cy="86719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750" name="Image" descr="Image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015272" y="7768832"/>
              <a:ext cx="3140549" cy="867193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53" name="有关系式："/>
            <p:cNvSpPr txBox="1"/>
            <p:nvPr/>
          </p:nvSpPr>
          <p:spPr>
            <a:xfrm>
              <a:off x="8952376" y="5548121"/>
              <a:ext cx="1638301" cy="520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>
              <a:spAutoFit/>
            </a:bodyPr>
            <a:lstStyle>
              <a:lvl1pPr algn="l">
                <a:defRPr sz="2400"/>
              </a:lvl1pPr>
            </a:lstStyle>
            <a:p>
              <a:r>
                <a:t>有关系式：</a:t>
              </a:r>
            </a:p>
          </p:txBody>
        </p:sp>
      </p:grpSp>
      <p:pic>
        <p:nvPicPr>
          <p:cNvPr id="754" name="Image" descr="Image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77638" y="8558196"/>
            <a:ext cx="744390" cy="719811"/>
          </a:xfrm>
          <a:prstGeom prst="rect">
            <a:avLst/>
          </a:prstGeom>
          <a:ln w="12700">
            <a:miter lim="400000"/>
          </a:ln>
        </p:spPr>
      </p:pic>
      <p:sp>
        <p:nvSpPr>
          <p:cNvPr id="755" name="(积分器差分方程）"/>
          <p:cNvSpPr txBox="1"/>
          <p:nvPr/>
        </p:nvSpPr>
        <p:spPr>
          <a:xfrm>
            <a:off x="6011509" y="7869064"/>
            <a:ext cx="26541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(积分器差分方程）</a:t>
            </a:r>
          </a:p>
        </p:txBody>
      </p:sp>
      <p:sp>
        <p:nvSpPr>
          <p:cNvPr id="756" name="积分器可以用数字系统实现"/>
          <p:cNvSpPr txBox="1"/>
          <p:nvPr/>
        </p:nvSpPr>
        <p:spPr>
          <a:xfrm>
            <a:off x="5429453" y="8683152"/>
            <a:ext cx="3771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积分器可以用数字系统实现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DABB4CE-8F01-9B4C-B2CD-85A2C9B021B6}"/>
              </a:ext>
            </a:extLst>
          </p:cNvPr>
          <p:cNvCxnSpPr/>
          <p:nvPr/>
        </p:nvCxnSpPr>
        <p:spPr>
          <a:xfrm>
            <a:off x="3470700" y="4107051"/>
            <a:ext cx="496866" cy="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2E97A34-4E5E-7046-9F4E-194F118BEBA4}"/>
              </a:ext>
            </a:extLst>
          </p:cNvPr>
          <p:cNvCxnSpPr/>
          <p:nvPr/>
        </p:nvCxnSpPr>
        <p:spPr>
          <a:xfrm>
            <a:off x="3719133" y="4955877"/>
            <a:ext cx="496866" cy="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Rectangle">
            <a:extLst>
              <a:ext uri="{FF2B5EF4-FFF2-40B4-BE49-F238E27FC236}">
                <a16:creationId xmlns:a16="http://schemas.microsoft.com/office/drawing/2014/main" id="{F24208CC-0E14-EB47-9724-4018AA4052FB}"/>
              </a:ext>
            </a:extLst>
          </p:cNvPr>
          <p:cNvSpPr/>
          <p:nvPr/>
        </p:nvSpPr>
        <p:spPr>
          <a:xfrm>
            <a:off x="3039591" y="8478810"/>
            <a:ext cx="2250592" cy="819005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937E4E1-F166-40BC-A6CB-4178F1A59988}"/>
                  </a:ext>
                </a:extLst>
              </p14:cNvPr>
              <p14:cNvContentPartPr/>
              <p14:nvPr/>
            </p14:nvContentPartPr>
            <p14:xfrm>
              <a:off x="5487120" y="303840"/>
              <a:ext cx="6987240" cy="89607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937E4E1-F166-40BC-A6CB-4178F1A5998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77760" y="294480"/>
                <a:ext cx="7005960" cy="8979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4.4 双线性变换法"/>
          <p:cNvSpPr txBox="1">
            <a:spLocks noGrp="1"/>
          </p:cNvSpPr>
          <p:nvPr>
            <p:ph type="title"/>
          </p:nvPr>
        </p:nvSpPr>
        <p:spPr>
          <a:xfrm>
            <a:off x="952500" y="-5964"/>
            <a:ext cx="11099800" cy="853625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4.4 双线性变换法</a:t>
            </a:r>
          </a:p>
        </p:txBody>
      </p:sp>
      <p:sp>
        <p:nvSpPr>
          <p:cNvPr id="759" name="Line"/>
          <p:cNvSpPr/>
          <p:nvPr/>
        </p:nvSpPr>
        <p:spPr>
          <a:xfrm>
            <a:off x="211406" y="834455"/>
            <a:ext cx="12581988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60" name="2、s平面与z平面映射关系"/>
          <p:cNvSpPr txBox="1"/>
          <p:nvPr/>
        </p:nvSpPr>
        <p:spPr>
          <a:xfrm>
            <a:off x="125054" y="943214"/>
            <a:ext cx="363657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2、s平面与z平面映射关系</a:t>
            </a:r>
          </a:p>
        </p:txBody>
      </p:sp>
      <p:pic>
        <p:nvPicPr>
          <p:cNvPr id="76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46" y="1494813"/>
            <a:ext cx="2483700" cy="943589"/>
          </a:xfrm>
          <a:prstGeom prst="rect">
            <a:avLst/>
          </a:prstGeom>
          <a:ln w="12700">
            <a:miter lim="400000"/>
          </a:ln>
        </p:spPr>
      </p:pic>
      <p:pic>
        <p:nvPicPr>
          <p:cNvPr id="76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053" y="1786474"/>
            <a:ext cx="1321897" cy="361861"/>
          </a:xfrm>
          <a:prstGeom prst="rect">
            <a:avLst/>
          </a:prstGeom>
          <a:ln w="12700">
            <a:miter lim="400000"/>
          </a:ln>
        </p:spPr>
      </p:pic>
      <p:pic>
        <p:nvPicPr>
          <p:cNvPr id="76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656" y="1786474"/>
            <a:ext cx="1061721" cy="3618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68" name="Group"/>
          <p:cNvGrpSpPr/>
          <p:nvPr/>
        </p:nvGrpSpPr>
        <p:grpSpPr>
          <a:xfrm>
            <a:off x="385530" y="2429921"/>
            <a:ext cx="9019303" cy="751860"/>
            <a:chOff x="0" y="0"/>
            <a:chExt cx="9019301" cy="751859"/>
          </a:xfrm>
        </p:grpSpPr>
        <p:pic>
          <p:nvPicPr>
            <p:cNvPr id="764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39666" y="0"/>
              <a:ext cx="2100379" cy="7518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5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25905" y="0"/>
              <a:ext cx="1793397" cy="7518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66" name="考虑s平面虚轴情况，         ，则                              或"/>
            <p:cNvSpPr txBox="1"/>
            <p:nvPr/>
          </p:nvSpPr>
          <p:spPr>
            <a:xfrm>
              <a:off x="0" y="140979"/>
              <a:ext cx="7228942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400"/>
              </a:lvl1pPr>
            </a:lstStyle>
            <a:p>
              <a:r>
                <a:rPr dirty="0" err="1"/>
                <a:t>考虑s平面虚轴情况</a:t>
              </a:r>
              <a:r>
                <a:rPr dirty="0"/>
                <a:t>，         ，</a:t>
              </a:r>
              <a:r>
                <a:rPr dirty="0" err="1"/>
                <a:t>则</a:t>
              </a:r>
              <a:r>
                <a:rPr dirty="0"/>
                <a:t>                              </a:t>
              </a:r>
              <a:r>
                <a:rPr dirty="0" err="1"/>
                <a:t>或</a:t>
              </a:r>
              <a:endParaRPr dirty="0"/>
            </a:p>
          </p:txBody>
        </p:sp>
        <p:pic>
          <p:nvPicPr>
            <p:cNvPr id="767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15379" y="194999"/>
              <a:ext cx="736057" cy="3618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69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5496" y="3359678"/>
            <a:ext cx="2247901" cy="292101"/>
          </a:xfrm>
          <a:prstGeom prst="rect">
            <a:avLst/>
          </a:prstGeom>
          <a:ln w="12700">
            <a:miter lim="400000"/>
          </a:ln>
        </p:spPr>
      </p:pic>
      <p:sp>
        <p:nvSpPr>
          <p:cNvPr id="770" name="分两步考虑改变换："/>
          <p:cNvSpPr txBox="1"/>
          <p:nvPr/>
        </p:nvSpPr>
        <p:spPr>
          <a:xfrm>
            <a:off x="404492" y="3305177"/>
            <a:ext cx="28725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rPr dirty="0" err="1"/>
              <a:t>分两步考虑</a:t>
            </a:r>
            <a:r>
              <a:rPr lang="en-CN" dirty="0"/>
              <a:t>该</a:t>
            </a:r>
            <a:r>
              <a:rPr dirty="0" err="1"/>
              <a:t>变换</a:t>
            </a:r>
            <a:r>
              <a:rPr dirty="0"/>
              <a:t>：</a:t>
            </a:r>
          </a:p>
        </p:txBody>
      </p:sp>
      <p:sp>
        <p:nvSpPr>
          <p:cNvPr id="771" name="s1平面到z平面…"/>
          <p:cNvSpPr txBox="1"/>
          <p:nvPr/>
        </p:nvSpPr>
        <p:spPr>
          <a:xfrm>
            <a:off x="4797109" y="4198587"/>
            <a:ext cx="2140815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2400"/>
            </a:pPr>
            <a:r>
              <a:t>s</a:t>
            </a:r>
            <a:r>
              <a:rPr baseline="-5999"/>
              <a:t>1</a:t>
            </a:r>
            <a:r>
              <a:t>平面到z平面</a:t>
            </a:r>
          </a:p>
          <a:p>
            <a:pPr>
              <a:defRPr sz="2400"/>
            </a:pPr>
            <a:r>
              <a:t>线性变换</a:t>
            </a:r>
          </a:p>
        </p:txBody>
      </p:sp>
      <p:sp>
        <p:nvSpPr>
          <p:cNvPr id="772" name="s平面到s1平面…"/>
          <p:cNvSpPr txBox="1"/>
          <p:nvPr/>
        </p:nvSpPr>
        <p:spPr>
          <a:xfrm>
            <a:off x="2439866" y="4198587"/>
            <a:ext cx="2140815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2400"/>
            </a:pPr>
            <a:r>
              <a:t>s平面到s</a:t>
            </a:r>
            <a:r>
              <a:rPr baseline="-5999"/>
              <a:t>1</a:t>
            </a:r>
            <a:r>
              <a:t>平面</a:t>
            </a:r>
          </a:p>
          <a:p>
            <a:pPr>
              <a:defRPr sz="2400"/>
            </a:pPr>
            <a:r>
              <a:t>非线性变换</a:t>
            </a:r>
          </a:p>
        </p:txBody>
      </p:sp>
      <p:sp>
        <p:nvSpPr>
          <p:cNvPr id="773" name="Line"/>
          <p:cNvSpPr/>
          <p:nvPr/>
        </p:nvSpPr>
        <p:spPr>
          <a:xfrm flipV="1">
            <a:off x="3483490" y="3633612"/>
            <a:ext cx="603255" cy="603254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74" name="Line"/>
          <p:cNvSpPr/>
          <p:nvPr/>
        </p:nvSpPr>
        <p:spPr>
          <a:xfrm flipH="1" flipV="1">
            <a:off x="5201298" y="3633612"/>
            <a:ext cx="236617" cy="577938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775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20397" y="4287487"/>
            <a:ext cx="1282701" cy="29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76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25428" y="3248777"/>
            <a:ext cx="31369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777" name="(1)"/>
          <p:cNvSpPr txBox="1"/>
          <p:nvPr/>
        </p:nvSpPr>
        <p:spPr>
          <a:xfrm>
            <a:off x="7997823" y="3420226"/>
            <a:ext cx="48676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(1)</a:t>
            </a:r>
          </a:p>
        </p:txBody>
      </p:sp>
      <p:sp>
        <p:nvSpPr>
          <p:cNvPr id="778" name="(2)"/>
          <p:cNvSpPr txBox="1"/>
          <p:nvPr/>
        </p:nvSpPr>
        <p:spPr>
          <a:xfrm>
            <a:off x="8011681" y="4198587"/>
            <a:ext cx="48676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(2)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5886292-438E-F144-B82E-60B17666FA84}"/>
              </a:ext>
            </a:extLst>
          </p:cNvPr>
          <p:cNvGrpSpPr/>
          <p:nvPr/>
        </p:nvGrpSpPr>
        <p:grpSpPr>
          <a:xfrm>
            <a:off x="1475060" y="5310505"/>
            <a:ext cx="3295086" cy="2948282"/>
            <a:chOff x="1306610" y="5732496"/>
            <a:chExt cx="3295086" cy="2948282"/>
          </a:xfrm>
        </p:grpSpPr>
        <p:sp>
          <p:nvSpPr>
            <p:cNvPr id="779" name="Line"/>
            <p:cNvSpPr/>
            <p:nvPr/>
          </p:nvSpPr>
          <p:spPr>
            <a:xfrm>
              <a:off x="1306610" y="7221380"/>
              <a:ext cx="3278068" cy="1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780" name="Line"/>
            <p:cNvSpPr/>
            <p:nvPr/>
          </p:nvSpPr>
          <p:spPr>
            <a:xfrm flipV="1">
              <a:off x="2945644" y="5927065"/>
              <a:ext cx="1" cy="2588630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781" name="Line"/>
            <p:cNvSpPr/>
            <p:nvPr/>
          </p:nvSpPr>
          <p:spPr>
            <a:xfrm>
              <a:off x="1418752" y="6388100"/>
              <a:ext cx="3053784" cy="0"/>
            </a:xfrm>
            <a:prstGeom prst="line">
              <a:avLst/>
            </a:prstGeom>
            <a:ln w="25400">
              <a:solidFill>
                <a:srgbClr val="000000"/>
              </a:solidFill>
              <a:prstDash val="sysDot"/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782" name="Line"/>
            <p:cNvSpPr/>
            <p:nvPr/>
          </p:nvSpPr>
          <p:spPr>
            <a:xfrm>
              <a:off x="1418752" y="8054660"/>
              <a:ext cx="3053784" cy="1"/>
            </a:xfrm>
            <a:prstGeom prst="line">
              <a:avLst/>
            </a:prstGeom>
            <a:ln w="25400">
              <a:solidFill>
                <a:srgbClr val="000000"/>
              </a:solidFill>
              <a:prstDash val="sysDot"/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783" name="Line"/>
            <p:cNvSpPr/>
            <p:nvPr/>
          </p:nvSpPr>
          <p:spPr>
            <a:xfrm>
              <a:off x="1425814" y="6440025"/>
              <a:ext cx="3006527" cy="1577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2037" y="21363"/>
                    <a:pt x="4029" y="20351"/>
                    <a:pt x="5858" y="18623"/>
                  </a:cubicBezTo>
                  <a:cubicBezTo>
                    <a:pt x="7840" y="16751"/>
                    <a:pt x="9586" y="14082"/>
                    <a:pt x="10975" y="10801"/>
                  </a:cubicBezTo>
                  <a:cubicBezTo>
                    <a:pt x="12334" y="7947"/>
                    <a:pt x="13937" y="5554"/>
                    <a:pt x="15716" y="3723"/>
                  </a:cubicBezTo>
                  <a:cubicBezTo>
                    <a:pt x="17549" y="1838"/>
                    <a:pt x="19540" y="578"/>
                    <a:pt x="21600" y="0"/>
                  </a:cubicBezTo>
                </a:path>
              </a:pathLst>
            </a:cu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pic>
          <p:nvPicPr>
            <p:cNvPr id="784" name="Image" descr="Image"/>
            <p:cNvPicPr>
              <a:picLocks noChangeAspect="1"/>
            </p:cNvPicPr>
            <p:nvPr/>
          </p:nvPicPr>
          <p:blipFill>
            <a:blip r:embed="rId8"/>
            <a:srcRect r="88010"/>
            <a:stretch>
              <a:fillRect/>
            </a:stretch>
          </p:blipFill>
          <p:spPr>
            <a:xfrm>
              <a:off x="4332185" y="7383875"/>
              <a:ext cx="269511" cy="2921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785" name="Image" descr="Image"/>
            <p:cNvPicPr>
              <a:picLocks noChangeAspect="1"/>
            </p:cNvPicPr>
            <p:nvPr/>
          </p:nvPicPr>
          <p:blipFill>
            <a:blip r:embed="rId8"/>
            <a:srcRect l="38626" r="38626"/>
            <a:stretch>
              <a:fillRect/>
            </a:stretch>
          </p:blipFill>
          <p:spPr>
            <a:xfrm>
              <a:off x="2417728" y="5732496"/>
              <a:ext cx="511341" cy="2921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88" name="Line"/>
            <p:cNvSpPr/>
            <p:nvPr/>
          </p:nvSpPr>
          <p:spPr>
            <a:xfrm flipV="1">
              <a:off x="2938773" y="6386776"/>
              <a:ext cx="1" cy="1669208"/>
            </a:xfrm>
            <a:prstGeom prst="line">
              <a:avLst/>
            </a:prstGeom>
            <a:ln w="25400">
              <a:solidFill>
                <a:srgbClr val="FF26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pic>
          <p:nvPicPr>
            <p:cNvPr id="789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134388" y="5732496"/>
              <a:ext cx="241301" cy="6096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790" name="Image" descr="Image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236198" y="8071177"/>
              <a:ext cx="520701" cy="609601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798" name="频率压缩"/>
          <p:cNvSpPr txBox="1"/>
          <p:nvPr/>
        </p:nvSpPr>
        <p:spPr>
          <a:xfrm>
            <a:off x="224065" y="8064257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r>
              <a:t>频率压缩</a:t>
            </a:r>
          </a:p>
        </p:txBody>
      </p:sp>
      <p:sp>
        <p:nvSpPr>
          <p:cNvPr id="799" name="s1平面到z平面…"/>
          <p:cNvSpPr txBox="1"/>
          <p:nvPr/>
        </p:nvSpPr>
        <p:spPr>
          <a:xfrm>
            <a:off x="6956108" y="8935699"/>
            <a:ext cx="3979979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defRPr sz="2400"/>
            </a:pPr>
            <a:r>
              <a:rPr dirty="0"/>
              <a:t>s</a:t>
            </a:r>
            <a:r>
              <a:rPr baseline="-5999" dirty="0"/>
              <a:t>1</a:t>
            </a:r>
            <a:r>
              <a:rPr dirty="0"/>
              <a:t>平面到z平面</a:t>
            </a:r>
          </a:p>
          <a:p>
            <a:pPr>
              <a:defRPr sz="2400"/>
            </a:pPr>
            <a:r>
              <a:rPr dirty="0" err="1"/>
              <a:t>线性变换</a:t>
            </a:r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8AECE4-AAC4-C04F-B12A-4889CE88A1F5}"/>
              </a:ext>
            </a:extLst>
          </p:cNvPr>
          <p:cNvGrpSpPr/>
          <p:nvPr/>
        </p:nvGrpSpPr>
        <p:grpSpPr>
          <a:xfrm>
            <a:off x="7257756" y="5044316"/>
            <a:ext cx="3678333" cy="2908645"/>
            <a:chOff x="6388484" y="5607050"/>
            <a:chExt cx="3678333" cy="2908645"/>
          </a:xfrm>
        </p:grpSpPr>
        <p:sp>
          <p:nvSpPr>
            <p:cNvPr id="786" name="Line"/>
            <p:cNvSpPr/>
            <p:nvPr/>
          </p:nvSpPr>
          <p:spPr>
            <a:xfrm>
              <a:off x="6388484" y="7221380"/>
              <a:ext cx="3278068" cy="1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787" name="Line"/>
            <p:cNvSpPr/>
            <p:nvPr/>
          </p:nvSpPr>
          <p:spPr>
            <a:xfrm flipV="1">
              <a:off x="8027518" y="5927065"/>
              <a:ext cx="1" cy="2588630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pic>
          <p:nvPicPr>
            <p:cNvPr id="791" name="Image" descr="Image"/>
            <p:cNvPicPr>
              <a:picLocks noChangeAspect="1"/>
            </p:cNvPicPr>
            <p:nvPr/>
          </p:nvPicPr>
          <p:blipFill>
            <a:blip r:embed="rId8"/>
            <a:srcRect l="38626" r="38626"/>
            <a:stretch>
              <a:fillRect/>
            </a:stretch>
          </p:blipFill>
          <p:spPr>
            <a:xfrm>
              <a:off x="9555475" y="7383875"/>
              <a:ext cx="511342" cy="2921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792" name="Image" descr="Image"/>
            <p:cNvPicPr>
              <a:picLocks noChangeAspect="1"/>
            </p:cNvPicPr>
            <p:nvPr/>
          </p:nvPicPr>
          <p:blipFill>
            <a:blip r:embed="rId9"/>
            <a:srcRect r="78824"/>
            <a:stretch>
              <a:fillRect/>
            </a:stretch>
          </p:blipFill>
          <p:spPr>
            <a:xfrm>
              <a:off x="8128478" y="5607050"/>
              <a:ext cx="271613" cy="29210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93" name="Line"/>
            <p:cNvSpPr/>
            <p:nvPr/>
          </p:nvSpPr>
          <p:spPr>
            <a:xfrm flipV="1">
              <a:off x="7113218" y="6586380"/>
              <a:ext cx="1828601" cy="1270001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pic>
          <p:nvPicPr>
            <p:cNvPr id="794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949063" y="7383875"/>
              <a:ext cx="241301" cy="6096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795" name="Image" descr="Image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585273" y="6452073"/>
              <a:ext cx="520701" cy="6096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96" name="Line"/>
            <p:cNvSpPr/>
            <p:nvPr/>
          </p:nvSpPr>
          <p:spPr>
            <a:xfrm flipV="1">
              <a:off x="7093273" y="7123980"/>
              <a:ext cx="1" cy="194800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797" name="Line"/>
            <p:cNvSpPr/>
            <p:nvPr/>
          </p:nvSpPr>
          <p:spPr>
            <a:xfrm flipV="1">
              <a:off x="8961763" y="7123980"/>
              <a:ext cx="1" cy="194800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800" name="Line"/>
            <p:cNvSpPr/>
            <p:nvPr/>
          </p:nvSpPr>
          <p:spPr>
            <a:xfrm>
              <a:off x="7949658" y="7897610"/>
              <a:ext cx="155720" cy="1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801" name="Line"/>
            <p:cNvSpPr/>
            <p:nvPr/>
          </p:nvSpPr>
          <p:spPr>
            <a:xfrm>
              <a:off x="7949658" y="6545148"/>
              <a:ext cx="155720" cy="1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pic>
          <p:nvPicPr>
            <p:cNvPr id="802" name="Image" descr="Image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448387" y="7815060"/>
              <a:ext cx="431801" cy="1651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803" name="Image" descr="Image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83527" y="6462598"/>
              <a:ext cx="190501" cy="165101"/>
            </a:xfrm>
            <a:prstGeom prst="rect">
              <a:avLst/>
            </a:prstGeom>
            <a:ln w="12700">
              <a:miter lim="400000"/>
            </a:ln>
          </p:spPr>
        </p:pic>
      </p:grpSp>
      <p:pic>
        <p:nvPicPr>
          <p:cNvPr id="50" name="Image" descr="Image">
            <a:extLst>
              <a:ext uri="{FF2B5EF4-FFF2-40B4-BE49-F238E27FC236}">
                <a16:creationId xmlns:a16="http://schemas.microsoft.com/office/drawing/2014/main" id="{6561550F-A9E6-F74D-9D91-61A869BEAE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98489" y="8852268"/>
            <a:ext cx="3136901" cy="81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Image" descr="Image">
            <a:extLst>
              <a:ext uri="{FF2B5EF4-FFF2-40B4-BE49-F238E27FC236}">
                <a16:creationId xmlns:a16="http://schemas.microsoft.com/office/drawing/2014/main" id="{7E38E771-87E8-EA43-825A-EAAE20213C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56399" y="8461270"/>
            <a:ext cx="1282701" cy="292101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C8068A9F-C2E5-4074-AD0B-6FD82E35F7DD}"/>
                  </a:ext>
                </a:extLst>
              </p14:cNvPr>
              <p14:cNvContentPartPr/>
              <p14:nvPr/>
            </p14:nvContentPartPr>
            <p14:xfrm>
              <a:off x="177480" y="1550880"/>
              <a:ext cx="12695040" cy="70020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C8068A9F-C2E5-4074-AD0B-6FD82E35F7D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8120" y="1541520"/>
                <a:ext cx="12713760" cy="7020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4.4 双线性变换法"/>
          <p:cNvSpPr txBox="1">
            <a:spLocks noGrp="1"/>
          </p:cNvSpPr>
          <p:nvPr>
            <p:ph type="title"/>
          </p:nvPr>
        </p:nvSpPr>
        <p:spPr>
          <a:xfrm>
            <a:off x="952500" y="-5964"/>
            <a:ext cx="11099800" cy="853625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4.4 双线性变换法</a:t>
            </a:r>
          </a:p>
        </p:txBody>
      </p:sp>
      <p:sp>
        <p:nvSpPr>
          <p:cNvPr id="806" name="Line"/>
          <p:cNvSpPr/>
          <p:nvPr/>
        </p:nvSpPr>
        <p:spPr>
          <a:xfrm>
            <a:off x="211406" y="834455"/>
            <a:ext cx="12581988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07" name="2、s平面与z平面映射关系"/>
          <p:cNvSpPr txBox="1"/>
          <p:nvPr/>
        </p:nvSpPr>
        <p:spPr>
          <a:xfrm>
            <a:off x="125054" y="943214"/>
            <a:ext cx="363657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2、s平面与z平面映射关系</a:t>
            </a:r>
          </a:p>
        </p:txBody>
      </p:sp>
      <p:pic>
        <p:nvPicPr>
          <p:cNvPr id="80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07" y="3023940"/>
            <a:ext cx="6068464" cy="3269459"/>
          </a:xfrm>
          <a:prstGeom prst="rect">
            <a:avLst/>
          </a:prstGeom>
          <a:ln w="12700">
            <a:miter lim="400000"/>
          </a:ln>
        </p:spPr>
      </p:pic>
      <p:sp>
        <p:nvSpPr>
          <p:cNvPr id="809" name="Line"/>
          <p:cNvSpPr/>
          <p:nvPr/>
        </p:nvSpPr>
        <p:spPr>
          <a:xfrm>
            <a:off x="8510008" y="6144362"/>
            <a:ext cx="325329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10" name="Line"/>
          <p:cNvSpPr/>
          <p:nvPr/>
        </p:nvSpPr>
        <p:spPr>
          <a:xfrm flipV="1">
            <a:off x="8732557" y="5047236"/>
            <a:ext cx="1" cy="11043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11" name="Line"/>
          <p:cNvSpPr/>
          <p:nvPr/>
        </p:nvSpPr>
        <p:spPr>
          <a:xfrm>
            <a:off x="8442053" y="4115728"/>
            <a:ext cx="376140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12" name="Line"/>
          <p:cNvSpPr/>
          <p:nvPr/>
        </p:nvSpPr>
        <p:spPr>
          <a:xfrm flipV="1">
            <a:off x="8715973" y="2979558"/>
            <a:ext cx="1" cy="156234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13" name="0"/>
          <p:cNvSpPr txBox="1"/>
          <p:nvPr/>
        </p:nvSpPr>
        <p:spPr>
          <a:xfrm>
            <a:off x="8395399" y="4173151"/>
            <a:ext cx="25552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0</a:t>
            </a:r>
          </a:p>
        </p:txBody>
      </p:sp>
      <p:pic>
        <p:nvPicPr>
          <p:cNvPr id="81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1947" y="3684582"/>
            <a:ext cx="203201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815" name="Line"/>
          <p:cNvSpPr/>
          <p:nvPr/>
        </p:nvSpPr>
        <p:spPr>
          <a:xfrm flipH="1">
            <a:off x="8717527" y="3344384"/>
            <a:ext cx="1823357" cy="7565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96" y="21479"/>
                  <a:pt x="2188" y="21256"/>
                  <a:pt x="3268" y="20933"/>
                </a:cubicBezTo>
                <a:cubicBezTo>
                  <a:pt x="4707" y="20504"/>
                  <a:pt x="6156" y="19882"/>
                  <a:pt x="7385" y="18258"/>
                </a:cubicBezTo>
                <a:cubicBezTo>
                  <a:pt x="8546" y="16724"/>
                  <a:pt x="9436" y="14458"/>
                  <a:pt x="10055" y="11902"/>
                </a:cubicBezTo>
                <a:cubicBezTo>
                  <a:pt x="10800" y="8831"/>
                  <a:pt x="11258" y="5216"/>
                  <a:pt x="12743" y="2943"/>
                </a:cubicBezTo>
                <a:cubicBezTo>
                  <a:pt x="13814" y="1304"/>
                  <a:pt x="15250" y="777"/>
                  <a:pt x="16733" y="477"/>
                </a:cubicBezTo>
                <a:cubicBezTo>
                  <a:pt x="18298" y="160"/>
                  <a:pt x="19939" y="1"/>
                  <a:pt x="21600" y="0"/>
                </a:cubicBezTo>
              </a:path>
            </a:pathLst>
          </a:cu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16" name="Line"/>
          <p:cNvSpPr/>
          <p:nvPr/>
        </p:nvSpPr>
        <p:spPr>
          <a:xfrm flipV="1">
            <a:off x="10322757" y="4001428"/>
            <a:ext cx="1" cy="228601"/>
          </a:xfrm>
          <a:prstGeom prst="lin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81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3351" y="2943849"/>
            <a:ext cx="1104901" cy="317501"/>
          </a:xfrm>
          <a:prstGeom prst="rect">
            <a:avLst/>
          </a:prstGeom>
          <a:ln w="12700">
            <a:miter lim="400000"/>
          </a:ln>
        </p:spPr>
      </p:pic>
      <p:sp>
        <p:nvSpPr>
          <p:cNvPr id="818" name="Line"/>
          <p:cNvSpPr/>
          <p:nvPr/>
        </p:nvSpPr>
        <p:spPr>
          <a:xfrm flipH="1">
            <a:off x="8717527" y="5374855"/>
            <a:ext cx="1398354" cy="7565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96" y="21479"/>
                  <a:pt x="2188" y="21256"/>
                  <a:pt x="3268" y="20933"/>
                </a:cubicBezTo>
                <a:cubicBezTo>
                  <a:pt x="4707" y="20504"/>
                  <a:pt x="6156" y="19882"/>
                  <a:pt x="7385" y="18258"/>
                </a:cubicBezTo>
                <a:cubicBezTo>
                  <a:pt x="8546" y="16724"/>
                  <a:pt x="9436" y="14458"/>
                  <a:pt x="10055" y="11902"/>
                </a:cubicBezTo>
                <a:cubicBezTo>
                  <a:pt x="10800" y="8831"/>
                  <a:pt x="11258" y="5216"/>
                  <a:pt x="12743" y="2943"/>
                </a:cubicBezTo>
                <a:cubicBezTo>
                  <a:pt x="13814" y="1304"/>
                  <a:pt x="15250" y="777"/>
                  <a:pt x="16733" y="477"/>
                </a:cubicBezTo>
                <a:cubicBezTo>
                  <a:pt x="18298" y="160"/>
                  <a:pt x="19939" y="1"/>
                  <a:pt x="21600" y="0"/>
                </a:cubicBezTo>
              </a:path>
            </a:pathLst>
          </a:cu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819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1307" y="4351599"/>
            <a:ext cx="342901" cy="304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20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8540" y="4332549"/>
            <a:ext cx="368301" cy="342901"/>
          </a:xfrm>
          <a:prstGeom prst="rect">
            <a:avLst/>
          </a:prstGeom>
          <a:ln w="12700">
            <a:miter lim="400000"/>
          </a:ln>
        </p:spPr>
      </p:pic>
      <p:sp>
        <p:nvSpPr>
          <p:cNvPr id="821" name="Line"/>
          <p:cNvSpPr/>
          <p:nvPr/>
        </p:nvSpPr>
        <p:spPr>
          <a:xfrm flipV="1">
            <a:off x="9452690" y="4005623"/>
            <a:ext cx="1" cy="228601"/>
          </a:xfrm>
          <a:prstGeom prst="lin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822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8001" y="6355798"/>
            <a:ext cx="34290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23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13773" y="6374848"/>
            <a:ext cx="317501" cy="215901"/>
          </a:xfrm>
          <a:prstGeom prst="rect">
            <a:avLst/>
          </a:prstGeom>
          <a:ln w="12700">
            <a:miter lim="400000"/>
          </a:ln>
        </p:spPr>
      </p:pic>
      <p:sp>
        <p:nvSpPr>
          <p:cNvPr id="824" name="Line"/>
          <p:cNvSpPr/>
          <p:nvPr/>
        </p:nvSpPr>
        <p:spPr>
          <a:xfrm flipV="1">
            <a:off x="9261861" y="6036080"/>
            <a:ext cx="1" cy="228601"/>
          </a:xfrm>
          <a:prstGeom prst="lin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25" name="Line"/>
          <p:cNvSpPr/>
          <p:nvPr/>
        </p:nvSpPr>
        <p:spPr>
          <a:xfrm flipV="1">
            <a:off x="9934934" y="6036080"/>
            <a:ext cx="1" cy="228601"/>
          </a:xfrm>
          <a:prstGeom prst="lin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26" name="Line"/>
          <p:cNvSpPr/>
          <p:nvPr/>
        </p:nvSpPr>
        <p:spPr>
          <a:xfrm flipV="1">
            <a:off x="10322757" y="6028872"/>
            <a:ext cx="1" cy="228601"/>
          </a:xfrm>
          <a:prstGeom prst="lin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827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27507" y="6400248"/>
            <a:ext cx="190501" cy="165101"/>
          </a:xfrm>
          <a:prstGeom prst="rect">
            <a:avLst/>
          </a:prstGeom>
          <a:ln w="12700">
            <a:miter lim="400000"/>
          </a:ln>
        </p:spPr>
      </p:pic>
      <p:sp>
        <p:nvSpPr>
          <p:cNvPr id="828" name="Line"/>
          <p:cNvSpPr/>
          <p:nvPr/>
        </p:nvSpPr>
        <p:spPr>
          <a:xfrm flipH="1">
            <a:off x="10391551" y="4264198"/>
            <a:ext cx="1794015" cy="1794015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29" name="Line"/>
          <p:cNvSpPr/>
          <p:nvPr/>
        </p:nvSpPr>
        <p:spPr>
          <a:xfrm flipH="1">
            <a:off x="9947567" y="4706878"/>
            <a:ext cx="297736" cy="1328828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30" name="Line"/>
          <p:cNvSpPr/>
          <p:nvPr/>
        </p:nvSpPr>
        <p:spPr>
          <a:xfrm flipH="1">
            <a:off x="9270721" y="4706878"/>
            <a:ext cx="146273" cy="1206999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831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251525" y="4049321"/>
            <a:ext cx="558801" cy="22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32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2730" y="5004315"/>
            <a:ext cx="342901" cy="304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33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5680" y="4985265"/>
            <a:ext cx="368301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34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6847" y="4529399"/>
            <a:ext cx="34290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35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9547" y="4011973"/>
            <a:ext cx="317501" cy="215901"/>
          </a:xfrm>
          <a:prstGeom prst="rect">
            <a:avLst/>
          </a:prstGeom>
          <a:ln w="12700">
            <a:miter lim="400000"/>
          </a:ln>
        </p:spPr>
      </p:pic>
      <p:sp>
        <p:nvSpPr>
          <p:cNvPr id="836" name="Line"/>
          <p:cNvSpPr/>
          <p:nvPr/>
        </p:nvSpPr>
        <p:spPr>
          <a:xfrm flipV="1">
            <a:off x="3575613" y="4398804"/>
            <a:ext cx="1" cy="489791"/>
          </a:xfrm>
          <a:prstGeom prst="line">
            <a:avLst/>
          </a:prstGeom>
          <a:ln w="25400">
            <a:solidFill>
              <a:srgbClr val="0433F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37" name="Line"/>
          <p:cNvSpPr/>
          <p:nvPr/>
        </p:nvSpPr>
        <p:spPr>
          <a:xfrm flipV="1">
            <a:off x="4194180" y="4034970"/>
            <a:ext cx="1" cy="853625"/>
          </a:xfrm>
          <a:prstGeom prst="line">
            <a:avLst/>
          </a:prstGeom>
          <a:ln w="25400">
            <a:solidFill>
              <a:srgbClr val="0433F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38" name="Line"/>
          <p:cNvSpPr/>
          <p:nvPr/>
        </p:nvSpPr>
        <p:spPr>
          <a:xfrm flipH="1">
            <a:off x="3181913" y="4422183"/>
            <a:ext cx="368301" cy="1"/>
          </a:xfrm>
          <a:prstGeom prst="line">
            <a:avLst/>
          </a:prstGeom>
          <a:ln w="25400">
            <a:solidFill>
              <a:srgbClr val="0433F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39" name="Line"/>
          <p:cNvSpPr/>
          <p:nvPr/>
        </p:nvSpPr>
        <p:spPr>
          <a:xfrm flipH="1">
            <a:off x="3127380" y="3985377"/>
            <a:ext cx="1104901" cy="1"/>
          </a:xfrm>
          <a:prstGeom prst="line">
            <a:avLst/>
          </a:prstGeom>
          <a:ln w="25400">
            <a:solidFill>
              <a:srgbClr val="0433F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40" name="双线性变换后，频率总是位于主值区间内…"/>
          <p:cNvSpPr txBox="1"/>
          <p:nvPr/>
        </p:nvSpPr>
        <p:spPr>
          <a:xfrm>
            <a:off x="3427552" y="7614872"/>
            <a:ext cx="6149696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/>
            </a:pPr>
            <a:r>
              <a:t>双线性变换后，频率总是位于主值区间内</a:t>
            </a:r>
          </a:p>
          <a:p>
            <a:pPr>
              <a:defRPr sz="2600"/>
            </a:pPr>
            <a:r>
              <a:t>与相邻区间不产生混叠</a:t>
            </a:r>
          </a:p>
        </p:txBody>
      </p:sp>
      <p:pic>
        <p:nvPicPr>
          <p:cNvPr id="841" name="Image" descr="Image"/>
          <p:cNvPicPr>
            <a:picLocks noChangeAspect="1"/>
          </p:cNvPicPr>
          <p:nvPr/>
        </p:nvPicPr>
        <p:blipFill>
          <a:blip r:embed="rId8"/>
          <a:srcRect r="33092"/>
          <a:stretch>
            <a:fillRect/>
          </a:stretch>
        </p:blipFill>
        <p:spPr>
          <a:xfrm>
            <a:off x="11590936" y="6361183"/>
            <a:ext cx="212432" cy="21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42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25101" y="5141200"/>
            <a:ext cx="1041401" cy="342901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253199A-7332-40A2-8698-E9929DEF4266}"/>
                  </a:ext>
                </a:extLst>
              </p14:cNvPr>
              <p14:cNvContentPartPr/>
              <p14:nvPr/>
            </p14:nvContentPartPr>
            <p14:xfrm>
              <a:off x="5066640" y="5212800"/>
              <a:ext cx="3280320" cy="34603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253199A-7332-40A2-8698-E9929DEF426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57280" y="5203440"/>
                <a:ext cx="3299040" cy="3479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4.4 双线性变换法"/>
          <p:cNvSpPr txBox="1">
            <a:spLocks noGrp="1"/>
          </p:cNvSpPr>
          <p:nvPr>
            <p:ph type="title"/>
          </p:nvPr>
        </p:nvSpPr>
        <p:spPr>
          <a:xfrm>
            <a:off x="952500" y="-5964"/>
            <a:ext cx="11099800" cy="853625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4.4 双线性变换法</a:t>
            </a:r>
          </a:p>
        </p:txBody>
      </p:sp>
      <p:sp>
        <p:nvSpPr>
          <p:cNvPr id="845" name="Line"/>
          <p:cNvSpPr/>
          <p:nvPr/>
        </p:nvSpPr>
        <p:spPr>
          <a:xfrm>
            <a:off x="211406" y="834455"/>
            <a:ext cx="12581988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46" name="3、变换之后系统的稳定性"/>
          <p:cNvSpPr txBox="1"/>
          <p:nvPr/>
        </p:nvSpPr>
        <p:spPr>
          <a:xfrm>
            <a:off x="125054" y="943214"/>
            <a:ext cx="363657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3、变换之后系统的稳定性</a:t>
            </a:r>
          </a:p>
        </p:txBody>
      </p:sp>
      <p:pic>
        <p:nvPicPr>
          <p:cNvPr id="84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692" y="1885885"/>
            <a:ext cx="3424842" cy="1552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468" y="2117289"/>
            <a:ext cx="4908967" cy="1089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4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874" y="4047649"/>
            <a:ext cx="8807922" cy="2273621"/>
          </a:xfrm>
          <a:prstGeom prst="rect">
            <a:avLst/>
          </a:prstGeom>
          <a:ln w="12700">
            <a:miter lim="400000"/>
          </a:ln>
        </p:spPr>
      </p:pic>
      <p:sp>
        <p:nvSpPr>
          <p:cNvPr id="850" name="左半平面映射到单位圆内，…"/>
          <p:cNvSpPr txBox="1"/>
          <p:nvPr/>
        </p:nvSpPr>
        <p:spPr>
          <a:xfrm>
            <a:off x="852848" y="6484641"/>
            <a:ext cx="4257576" cy="170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  <a:defRPr sz="2400"/>
            </a:pPr>
            <a:r>
              <a:rPr dirty="0" err="1"/>
              <a:t>左半平面映射到单位圆内</a:t>
            </a:r>
            <a:r>
              <a:rPr dirty="0"/>
              <a:t>，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  <a:defRPr sz="2400"/>
            </a:pPr>
            <a:r>
              <a:rPr dirty="0" err="1"/>
              <a:t>右半平面映射到单位圆外</a:t>
            </a:r>
            <a:endParaRPr dirty="0"/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  <a:defRPr sz="2400"/>
            </a:pPr>
            <a:r>
              <a:rPr dirty="0" err="1"/>
              <a:t>虚轴映射到单位圆上</a:t>
            </a:r>
            <a:endParaRPr dirty="0"/>
          </a:p>
        </p:txBody>
      </p:sp>
      <p:sp>
        <p:nvSpPr>
          <p:cNvPr id="851" name="因此，双线性变换不改变系统稳定性"/>
          <p:cNvSpPr txBox="1"/>
          <p:nvPr/>
        </p:nvSpPr>
        <p:spPr>
          <a:xfrm>
            <a:off x="852848" y="8418934"/>
            <a:ext cx="4991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rPr dirty="0" err="1"/>
              <a:t>因此，双线性变换不改变系统稳定性</a:t>
            </a:r>
            <a:endParaRPr dirty="0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4.4 双线性变换法"/>
          <p:cNvSpPr txBox="1">
            <a:spLocks noGrp="1"/>
          </p:cNvSpPr>
          <p:nvPr>
            <p:ph type="title"/>
          </p:nvPr>
        </p:nvSpPr>
        <p:spPr>
          <a:xfrm>
            <a:off x="952500" y="-5964"/>
            <a:ext cx="11099800" cy="853625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4.4 双线性变换法</a:t>
            </a:r>
          </a:p>
        </p:txBody>
      </p:sp>
      <p:sp>
        <p:nvSpPr>
          <p:cNvPr id="854" name="Line"/>
          <p:cNvSpPr/>
          <p:nvPr/>
        </p:nvSpPr>
        <p:spPr>
          <a:xfrm>
            <a:off x="211406" y="834455"/>
            <a:ext cx="12581988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55" name="4、频率预畸变"/>
          <p:cNvSpPr txBox="1"/>
          <p:nvPr/>
        </p:nvSpPr>
        <p:spPr>
          <a:xfrm>
            <a:off x="125054" y="943214"/>
            <a:ext cx="211257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4、频率预畸变</a:t>
            </a:r>
          </a:p>
        </p:txBody>
      </p:sp>
      <p:sp>
        <p:nvSpPr>
          <p:cNvPr id="857" name="高频进行压缩…"/>
          <p:cNvSpPr txBox="1"/>
          <p:nvPr/>
        </p:nvSpPr>
        <p:spPr>
          <a:xfrm>
            <a:off x="1367313" y="5970634"/>
            <a:ext cx="2857501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2400"/>
            </a:pPr>
            <a:r>
              <a:t>高频进行压缩</a:t>
            </a:r>
          </a:p>
          <a:p>
            <a:pPr>
              <a:defRPr sz="2400"/>
            </a:pPr>
            <a:r>
              <a:t>无混叠，有畸变</a:t>
            </a:r>
          </a:p>
          <a:p>
            <a:pPr>
              <a:defRPr sz="2400"/>
            </a:pPr>
            <a:r>
              <a:t>频率越高，畸变越大</a:t>
            </a:r>
          </a:p>
        </p:txBody>
      </p:sp>
      <p:grpSp>
        <p:nvGrpSpPr>
          <p:cNvPr id="883" name="Group"/>
          <p:cNvGrpSpPr/>
          <p:nvPr/>
        </p:nvGrpSpPr>
        <p:grpSpPr>
          <a:xfrm>
            <a:off x="87576" y="1858899"/>
            <a:ext cx="5416974" cy="3665950"/>
            <a:chOff x="0" y="0"/>
            <a:chExt cx="5416973" cy="3665948"/>
          </a:xfrm>
        </p:grpSpPr>
        <p:sp>
          <p:nvSpPr>
            <p:cNvPr id="858" name="Line"/>
            <p:cNvSpPr/>
            <p:nvPr/>
          </p:nvSpPr>
          <p:spPr>
            <a:xfrm>
              <a:off x="1116656" y="3200512"/>
              <a:ext cx="325329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59" name="Line"/>
            <p:cNvSpPr/>
            <p:nvPr/>
          </p:nvSpPr>
          <p:spPr>
            <a:xfrm flipV="1">
              <a:off x="1339205" y="2103386"/>
              <a:ext cx="1" cy="11043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60" name="Line"/>
            <p:cNvSpPr/>
            <p:nvPr/>
          </p:nvSpPr>
          <p:spPr>
            <a:xfrm>
              <a:off x="1048701" y="1171879"/>
              <a:ext cx="376140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61" name="Line"/>
            <p:cNvSpPr/>
            <p:nvPr/>
          </p:nvSpPr>
          <p:spPr>
            <a:xfrm flipV="1">
              <a:off x="1322621" y="35708"/>
              <a:ext cx="1" cy="15623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62" name="0"/>
            <p:cNvSpPr txBox="1"/>
            <p:nvPr/>
          </p:nvSpPr>
          <p:spPr>
            <a:xfrm>
              <a:off x="1002048" y="1229301"/>
              <a:ext cx="255525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/>
              </a:lvl1pPr>
            </a:lstStyle>
            <a:p>
              <a:r>
                <a:t>0</a:t>
              </a:r>
            </a:p>
          </p:txBody>
        </p:sp>
        <p:pic>
          <p:nvPicPr>
            <p:cNvPr id="863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58595" y="740733"/>
              <a:ext cx="203201" cy="228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64" name="Line"/>
            <p:cNvSpPr/>
            <p:nvPr/>
          </p:nvSpPr>
          <p:spPr>
            <a:xfrm flipH="1">
              <a:off x="1324175" y="400535"/>
              <a:ext cx="1823358" cy="756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096" y="21479"/>
                    <a:pt x="2188" y="21256"/>
                    <a:pt x="3268" y="20933"/>
                  </a:cubicBezTo>
                  <a:cubicBezTo>
                    <a:pt x="4707" y="20504"/>
                    <a:pt x="6156" y="19882"/>
                    <a:pt x="7385" y="18258"/>
                  </a:cubicBezTo>
                  <a:cubicBezTo>
                    <a:pt x="8546" y="16724"/>
                    <a:pt x="9436" y="14458"/>
                    <a:pt x="10055" y="11902"/>
                  </a:cubicBezTo>
                  <a:cubicBezTo>
                    <a:pt x="10800" y="8831"/>
                    <a:pt x="11258" y="5216"/>
                    <a:pt x="12743" y="2943"/>
                  </a:cubicBezTo>
                  <a:cubicBezTo>
                    <a:pt x="13814" y="1304"/>
                    <a:pt x="15250" y="777"/>
                    <a:pt x="16733" y="477"/>
                  </a:cubicBezTo>
                  <a:cubicBezTo>
                    <a:pt x="18298" y="160"/>
                    <a:pt x="19939" y="1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65" name="Line"/>
            <p:cNvSpPr/>
            <p:nvPr/>
          </p:nvSpPr>
          <p:spPr>
            <a:xfrm flipV="1">
              <a:off x="2929405" y="1057579"/>
              <a:ext cx="1" cy="22860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pic>
          <p:nvPicPr>
            <p:cNvPr id="866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104900" cy="31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67" name="Line"/>
            <p:cNvSpPr/>
            <p:nvPr/>
          </p:nvSpPr>
          <p:spPr>
            <a:xfrm flipH="1">
              <a:off x="1324175" y="2431005"/>
              <a:ext cx="1398355" cy="756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096" y="21479"/>
                    <a:pt x="2188" y="21256"/>
                    <a:pt x="3268" y="20933"/>
                  </a:cubicBezTo>
                  <a:cubicBezTo>
                    <a:pt x="4707" y="20504"/>
                    <a:pt x="6156" y="19882"/>
                    <a:pt x="7385" y="18258"/>
                  </a:cubicBezTo>
                  <a:cubicBezTo>
                    <a:pt x="8546" y="16724"/>
                    <a:pt x="9436" y="14458"/>
                    <a:pt x="10055" y="11902"/>
                  </a:cubicBezTo>
                  <a:cubicBezTo>
                    <a:pt x="10800" y="8831"/>
                    <a:pt x="11258" y="5216"/>
                    <a:pt x="12743" y="2943"/>
                  </a:cubicBezTo>
                  <a:cubicBezTo>
                    <a:pt x="13814" y="1304"/>
                    <a:pt x="15250" y="777"/>
                    <a:pt x="16733" y="477"/>
                  </a:cubicBezTo>
                  <a:cubicBezTo>
                    <a:pt x="18298" y="160"/>
                    <a:pt x="19939" y="1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pic>
          <p:nvPicPr>
            <p:cNvPr id="868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7955" y="1407749"/>
              <a:ext cx="342901" cy="30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69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75188" y="1388699"/>
              <a:ext cx="368301" cy="342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70" name="Line"/>
            <p:cNvSpPr/>
            <p:nvPr/>
          </p:nvSpPr>
          <p:spPr>
            <a:xfrm flipV="1">
              <a:off x="2059338" y="1061774"/>
              <a:ext cx="1" cy="22860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pic>
          <p:nvPicPr>
            <p:cNvPr id="871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34649" y="3411948"/>
              <a:ext cx="342901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72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20422" y="3430998"/>
              <a:ext cx="317501" cy="215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73" name="Line"/>
            <p:cNvSpPr/>
            <p:nvPr/>
          </p:nvSpPr>
          <p:spPr>
            <a:xfrm flipV="1">
              <a:off x="1868509" y="3092231"/>
              <a:ext cx="1" cy="22860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74" name="Line"/>
            <p:cNvSpPr/>
            <p:nvPr/>
          </p:nvSpPr>
          <p:spPr>
            <a:xfrm flipV="1">
              <a:off x="2541582" y="3092231"/>
              <a:ext cx="1" cy="22860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75" name="Line"/>
            <p:cNvSpPr/>
            <p:nvPr/>
          </p:nvSpPr>
          <p:spPr>
            <a:xfrm flipV="1">
              <a:off x="2929405" y="3085023"/>
              <a:ext cx="1" cy="22860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pic>
          <p:nvPicPr>
            <p:cNvPr id="876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34155" y="3456398"/>
              <a:ext cx="190501" cy="165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77" name="Line"/>
            <p:cNvSpPr/>
            <p:nvPr/>
          </p:nvSpPr>
          <p:spPr>
            <a:xfrm flipH="1">
              <a:off x="2998199" y="1320349"/>
              <a:ext cx="1794015" cy="17940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ysDot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78" name="Line"/>
            <p:cNvSpPr/>
            <p:nvPr/>
          </p:nvSpPr>
          <p:spPr>
            <a:xfrm flipH="1">
              <a:off x="2554216" y="1763028"/>
              <a:ext cx="297735" cy="13288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ysDot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79" name="Line"/>
            <p:cNvSpPr/>
            <p:nvPr/>
          </p:nvSpPr>
          <p:spPr>
            <a:xfrm flipH="1">
              <a:off x="1877370" y="1763028"/>
              <a:ext cx="146273" cy="120699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ysDot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pic>
          <p:nvPicPr>
            <p:cNvPr id="880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58173" y="1105471"/>
              <a:ext cx="558801" cy="228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1" name="Image" descr="Image"/>
            <p:cNvPicPr>
              <a:picLocks noChangeAspect="1"/>
            </p:cNvPicPr>
            <p:nvPr/>
          </p:nvPicPr>
          <p:blipFill>
            <a:blip r:embed="rId7"/>
            <a:srcRect r="33092"/>
            <a:stretch>
              <a:fillRect/>
            </a:stretch>
          </p:blipFill>
          <p:spPr>
            <a:xfrm>
              <a:off x="4197584" y="3417333"/>
              <a:ext cx="212432" cy="215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2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750" y="2197351"/>
              <a:ext cx="1041400" cy="342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8F13FD8-E960-E442-A2A5-F7B1D5FA26D6}"/>
              </a:ext>
            </a:extLst>
          </p:cNvPr>
          <p:cNvGrpSpPr/>
          <p:nvPr/>
        </p:nvGrpSpPr>
        <p:grpSpPr>
          <a:xfrm>
            <a:off x="6008842" y="940911"/>
            <a:ext cx="6820235" cy="5867924"/>
            <a:chOff x="6008842" y="940911"/>
            <a:chExt cx="6820235" cy="5867924"/>
          </a:xfrm>
        </p:grpSpPr>
        <p:pic>
          <p:nvPicPr>
            <p:cNvPr id="856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008842" y="940911"/>
              <a:ext cx="6820235" cy="47480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884" name="预畸变"/>
            <p:cNvSpPr txBox="1"/>
            <p:nvPr/>
          </p:nvSpPr>
          <p:spPr>
            <a:xfrm>
              <a:off x="9891328" y="6288134"/>
              <a:ext cx="1028701" cy="520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>
              <a:spAutoFit/>
            </a:bodyPr>
            <a:lstStyle>
              <a:lvl1pPr>
                <a:defRPr sz="2400"/>
              </a:lvl1pPr>
            </a:lstStyle>
            <a:p>
              <a:r>
                <a:t>预畸变</a:t>
              </a:r>
            </a:p>
          </p:txBody>
        </p:sp>
      </p:grpSp>
      <p:sp>
        <p:nvSpPr>
          <p:cNvPr id="885" name="根据数字滤波器设计指标，求对应模拟滤波器设计指标时，需预先进行畸变"/>
          <p:cNvSpPr txBox="1"/>
          <p:nvPr/>
        </p:nvSpPr>
        <p:spPr>
          <a:xfrm>
            <a:off x="1253440" y="8705625"/>
            <a:ext cx="1049792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rPr dirty="0" err="1"/>
              <a:t>根据数字滤波器设计指标，求对应模拟滤波器设计指标时，需预先进行畸变</a:t>
            </a:r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7C43AF-0AD9-3D44-A5B9-4AC7F75547A0}"/>
              </a:ext>
            </a:extLst>
          </p:cNvPr>
          <p:cNvGrpSpPr/>
          <p:nvPr/>
        </p:nvGrpSpPr>
        <p:grpSpPr>
          <a:xfrm>
            <a:off x="4317835" y="7714238"/>
            <a:ext cx="3756818" cy="727457"/>
            <a:chOff x="4317835" y="7714238"/>
            <a:chExt cx="3756818" cy="727457"/>
          </a:xfrm>
        </p:grpSpPr>
        <p:pic>
          <p:nvPicPr>
            <p:cNvPr id="886" name="Image" descr="Image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296425" y="7714238"/>
              <a:ext cx="1778228" cy="72745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887" name="预畸变公式："/>
            <p:cNvSpPr txBox="1"/>
            <p:nvPr/>
          </p:nvSpPr>
          <p:spPr>
            <a:xfrm>
              <a:off x="4317835" y="7872988"/>
              <a:ext cx="1943101" cy="520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>
              <a:spAutoFit/>
            </a:bodyPr>
            <a:lstStyle>
              <a:lvl1pPr>
                <a:defRPr sz="2400"/>
              </a:lvl1pPr>
            </a:lstStyle>
            <a:p>
              <a:r>
                <a:rPr dirty="0" err="1"/>
                <a:t>预畸变公式</a:t>
              </a:r>
              <a:r>
                <a:rPr dirty="0"/>
                <a:t>：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73EB5EA-C84C-41BF-AF30-14B88CB0EBBD}"/>
                  </a:ext>
                </a:extLst>
              </p14:cNvPr>
              <p14:cNvContentPartPr/>
              <p14:nvPr/>
            </p14:nvContentPartPr>
            <p14:xfrm>
              <a:off x="1486800" y="6538320"/>
              <a:ext cx="4385160" cy="8272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73EB5EA-C84C-41BF-AF30-14B88CB0EBB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77440" y="6528960"/>
                <a:ext cx="4403880" cy="84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4.4 双线性变换法"/>
          <p:cNvSpPr txBox="1">
            <a:spLocks noGrp="1"/>
          </p:cNvSpPr>
          <p:nvPr>
            <p:ph type="title"/>
          </p:nvPr>
        </p:nvSpPr>
        <p:spPr>
          <a:xfrm>
            <a:off x="952500" y="-5964"/>
            <a:ext cx="11099800" cy="853625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4.4 双线性变换法</a:t>
            </a:r>
          </a:p>
        </p:txBody>
      </p:sp>
      <p:sp>
        <p:nvSpPr>
          <p:cNvPr id="890" name="Line"/>
          <p:cNvSpPr/>
          <p:nvPr/>
        </p:nvSpPr>
        <p:spPr>
          <a:xfrm>
            <a:off x="211406" y="834455"/>
            <a:ext cx="12581988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91" name="5、双线性变换法设计滤波器步骤"/>
          <p:cNvSpPr txBox="1"/>
          <p:nvPr/>
        </p:nvSpPr>
        <p:spPr>
          <a:xfrm>
            <a:off x="125054" y="943214"/>
            <a:ext cx="455097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5、双线性变换法设计滤波器步骤</a:t>
            </a:r>
          </a:p>
        </p:txBody>
      </p:sp>
      <p:grpSp>
        <p:nvGrpSpPr>
          <p:cNvPr id="897" name="Group"/>
          <p:cNvGrpSpPr/>
          <p:nvPr/>
        </p:nvGrpSpPr>
        <p:grpSpPr>
          <a:xfrm>
            <a:off x="125054" y="1509172"/>
            <a:ext cx="11613212" cy="550673"/>
            <a:chOff x="0" y="0"/>
            <a:chExt cx="11613210" cy="550671"/>
          </a:xfrm>
        </p:grpSpPr>
        <p:sp>
          <p:nvSpPr>
            <p:cNvPr id="892" name="（1）确定数字滤波器技术指标"/>
            <p:cNvSpPr txBox="1"/>
            <p:nvPr/>
          </p:nvSpPr>
          <p:spPr>
            <a:xfrm>
              <a:off x="0" y="0"/>
              <a:ext cx="4246169" cy="520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400"/>
              </a:lvl1pPr>
            </a:lstStyle>
            <a:p>
              <a:r>
                <a:t>（1）确定数字滤波器技术指标</a:t>
              </a:r>
            </a:p>
          </p:txBody>
        </p:sp>
        <p:pic>
          <p:nvPicPr>
            <p:cNvPr id="893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0887" y="74850"/>
              <a:ext cx="1800042" cy="320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4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22362" y="74850"/>
              <a:ext cx="1696193" cy="320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95" name="（弧度表示）或"/>
            <p:cNvSpPr txBox="1"/>
            <p:nvPr/>
          </p:nvSpPr>
          <p:spPr>
            <a:xfrm>
              <a:off x="5952756" y="29971"/>
              <a:ext cx="2247901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400"/>
              </a:lvl1pPr>
            </a:lstStyle>
            <a:p>
              <a:r>
                <a:t>（弧度表示）或</a:t>
              </a:r>
            </a:p>
          </p:txBody>
        </p:sp>
        <p:sp>
          <p:nvSpPr>
            <p:cNvPr id="896" name="（Hz表示）"/>
            <p:cNvSpPr txBox="1"/>
            <p:nvPr/>
          </p:nvSpPr>
          <p:spPr>
            <a:xfrm>
              <a:off x="9907244" y="0"/>
              <a:ext cx="1705967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400"/>
              </a:lvl1pPr>
            </a:lstStyle>
            <a:p>
              <a:r>
                <a:t>（Hz表示）</a:t>
              </a:r>
            </a:p>
          </p:txBody>
        </p:sp>
      </p:grpSp>
      <p:grpSp>
        <p:nvGrpSpPr>
          <p:cNvPr id="901" name="Group"/>
          <p:cNvGrpSpPr/>
          <p:nvPr/>
        </p:nvGrpSpPr>
        <p:grpSpPr>
          <a:xfrm>
            <a:off x="876047" y="2028332"/>
            <a:ext cx="8328660" cy="520701"/>
            <a:chOff x="0" y="0"/>
            <a:chExt cx="8328659" cy="520700"/>
          </a:xfrm>
        </p:grpSpPr>
        <p:sp>
          <p:nvSpPr>
            <p:cNvPr id="898" name="如果是Hz表示的指标，转换为弧度表示的            (                 )"/>
            <p:cNvSpPr txBox="1"/>
            <p:nvPr/>
          </p:nvSpPr>
          <p:spPr>
            <a:xfrm>
              <a:off x="0" y="0"/>
              <a:ext cx="8328660" cy="520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400"/>
              </a:lvl1pPr>
            </a:lstStyle>
            <a:p>
              <a:r>
                <a:t>如果是Hz表示的指标，转换为弧度表示的            (                 )</a:t>
              </a:r>
            </a:p>
          </p:txBody>
        </p:sp>
        <p:pic>
          <p:nvPicPr>
            <p:cNvPr id="899" name="Image" descr="Image"/>
            <p:cNvPicPr>
              <a:picLocks noChangeAspect="1"/>
            </p:cNvPicPr>
            <p:nvPr/>
          </p:nvPicPr>
          <p:blipFill>
            <a:blip r:embed="rId2"/>
            <a:srcRect r="54731"/>
            <a:stretch>
              <a:fillRect/>
            </a:stretch>
          </p:blipFill>
          <p:spPr>
            <a:xfrm>
              <a:off x="5698710" y="74850"/>
              <a:ext cx="814844" cy="320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00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1590" y="88900"/>
              <a:ext cx="1346201" cy="292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904" name="Group"/>
          <p:cNvGrpSpPr/>
          <p:nvPr/>
        </p:nvGrpSpPr>
        <p:grpSpPr>
          <a:xfrm>
            <a:off x="142819" y="2791623"/>
            <a:ext cx="5454286" cy="520701"/>
            <a:chOff x="0" y="0"/>
            <a:chExt cx="5454285" cy="520700"/>
          </a:xfrm>
        </p:grpSpPr>
        <p:sp>
          <p:nvSpPr>
            <p:cNvPr id="902" name="（2）计算预畸变模拟滤波器指标"/>
            <p:cNvSpPr txBox="1"/>
            <p:nvPr/>
          </p:nvSpPr>
          <p:spPr>
            <a:xfrm>
              <a:off x="0" y="0"/>
              <a:ext cx="4550969" cy="520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400"/>
              </a:lvl1pPr>
            </a:lstStyle>
            <a:p>
              <a:r>
                <a:rPr dirty="0"/>
                <a:t>（2）计算预畸变模拟滤波器指标</a:t>
              </a:r>
            </a:p>
          </p:txBody>
        </p:sp>
        <p:pic>
          <p:nvPicPr>
            <p:cNvPr id="903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28785" y="114300"/>
              <a:ext cx="825501" cy="31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907" name="Group"/>
          <p:cNvGrpSpPr/>
          <p:nvPr/>
        </p:nvGrpSpPr>
        <p:grpSpPr>
          <a:xfrm>
            <a:off x="1022670" y="3374609"/>
            <a:ext cx="3694584" cy="635001"/>
            <a:chOff x="0" y="0"/>
            <a:chExt cx="3694582" cy="635000"/>
          </a:xfrm>
        </p:grpSpPr>
        <p:pic>
          <p:nvPicPr>
            <p:cNvPr id="905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05482" y="0"/>
              <a:ext cx="1689101" cy="63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06" name="预畸变公式："/>
            <p:cNvSpPr txBox="1"/>
            <p:nvPr/>
          </p:nvSpPr>
          <p:spPr>
            <a:xfrm>
              <a:off x="0" y="112521"/>
              <a:ext cx="1943100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400"/>
              </a:lvl1pPr>
            </a:lstStyle>
            <a:p>
              <a:r>
                <a:t>预畸变公式：</a:t>
              </a:r>
            </a:p>
          </p:txBody>
        </p:sp>
      </p:grpSp>
      <p:sp>
        <p:nvSpPr>
          <p:cNvPr id="908" name="（4）利用双线性变换，得到数字滤波器传输函数"/>
          <p:cNvSpPr txBox="1"/>
          <p:nvPr/>
        </p:nvSpPr>
        <p:spPr>
          <a:xfrm>
            <a:off x="149583" y="5879504"/>
            <a:ext cx="668457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rPr dirty="0"/>
              <a:t>（4）利用双线性变换，得到数字滤波器传输函数</a:t>
            </a:r>
          </a:p>
        </p:txBody>
      </p:sp>
      <p:grpSp>
        <p:nvGrpSpPr>
          <p:cNvPr id="912" name="Group"/>
          <p:cNvGrpSpPr/>
          <p:nvPr/>
        </p:nvGrpSpPr>
        <p:grpSpPr>
          <a:xfrm>
            <a:off x="122275" y="4324470"/>
            <a:ext cx="11226252" cy="520701"/>
            <a:chOff x="0" y="0"/>
            <a:chExt cx="11226251" cy="520700"/>
          </a:xfrm>
        </p:grpSpPr>
        <p:sp>
          <p:nvSpPr>
            <p:cNvPr id="909" name="（3）根据模拟滤波器指标                       ，设计模拟低通原型，得到传输函数"/>
            <p:cNvSpPr txBox="1"/>
            <p:nvPr/>
          </p:nvSpPr>
          <p:spPr>
            <a:xfrm>
              <a:off x="0" y="0"/>
              <a:ext cx="10462260" cy="520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400"/>
              </a:lvl1pPr>
            </a:lstStyle>
            <a:p>
              <a:r>
                <a:rPr dirty="0"/>
                <a:t>（3）根据模拟滤波器指标                       ，</a:t>
              </a:r>
              <a:r>
                <a:rPr dirty="0" err="1"/>
                <a:t>设计模拟低通原型，得到传输函数</a:t>
              </a:r>
              <a:endParaRPr dirty="0"/>
            </a:p>
          </p:txBody>
        </p:sp>
        <p:pic>
          <p:nvPicPr>
            <p:cNvPr id="910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79273" y="114300"/>
              <a:ext cx="1816101" cy="31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11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476951" y="114300"/>
              <a:ext cx="749301" cy="31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13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4749" y="6671408"/>
            <a:ext cx="32258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914" name="巴特沃思，切比雪夫滤波器"/>
          <p:cNvSpPr txBox="1"/>
          <p:nvPr/>
        </p:nvSpPr>
        <p:spPr>
          <a:xfrm>
            <a:off x="984011" y="4985836"/>
            <a:ext cx="3771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rPr dirty="0" err="1"/>
              <a:t>巴特沃思，切比雪夫滤波器</a:t>
            </a:r>
            <a:endParaRPr dirty="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4.4 双线性变换法"/>
          <p:cNvSpPr txBox="1">
            <a:spLocks noGrp="1"/>
          </p:cNvSpPr>
          <p:nvPr>
            <p:ph type="title"/>
          </p:nvPr>
        </p:nvSpPr>
        <p:spPr>
          <a:xfrm>
            <a:off x="952500" y="-5964"/>
            <a:ext cx="11099800" cy="853625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4.4 双线性变换法</a:t>
            </a:r>
          </a:p>
        </p:txBody>
      </p:sp>
      <p:sp>
        <p:nvSpPr>
          <p:cNvPr id="917" name="Line"/>
          <p:cNvSpPr/>
          <p:nvPr/>
        </p:nvSpPr>
        <p:spPr>
          <a:xfrm>
            <a:off x="211406" y="834455"/>
            <a:ext cx="12581988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922" name="Group"/>
          <p:cNvGrpSpPr/>
          <p:nvPr/>
        </p:nvGrpSpPr>
        <p:grpSpPr>
          <a:xfrm>
            <a:off x="206981" y="943214"/>
            <a:ext cx="9442894" cy="939801"/>
            <a:chOff x="0" y="0"/>
            <a:chExt cx="9442893" cy="939800"/>
          </a:xfrm>
        </p:grpSpPr>
        <p:sp>
          <p:nvSpPr>
            <p:cNvPr id="918" name="例：设计一个一阶巴特沃斯低通滤波器，通带上限频率                    ，通带中最大衰减                ，取样频率"/>
            <p:cNvSpPr txBox="1"/>
            <p:nvPr/>
          </p:nvSpPr>
          <p:spPr>
            <a:xfrm>
              <a:off x="0" y="0"/>
              <a:ext cx="9442894" cy="939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defRPr sz="2400"/>
              </a:lvl1pPr>
            </a:lstStyle>
            <a:p>
              <a:r>
                <a:t>例：设计一个一阶巴特沃斯低通滤波器，通带上限频率                    ，通带中最大衰减                ，取样频率</a:t>
              </a:r>
            </a:p>
          </p:txBody>
        </p:sp>
        <p:pic>
          <p:nvPicPr>
            <p:cNvPr id="919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8555" y="97330"/>
              <a:ext cx="1562101" cy="317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20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0973" y="561959"/>
              <a:ext cx="1308101" cy="317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21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06810" y="510935"/>
              <a:ext cx="1701801" cy="292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23" name="解：（1）确定弧度表示的数字滤波器指标"/>
          <p:cNvSpPr txBox="1"/>
          <p:nvPr/>
        </p:nvSpPr>
        <p:spPr>
          <a:xfrm>
            <a:off x="220635" y="1886616"/>
            <a:ext cx="577017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解：（1）确定弧度表示的数字滤波器指标</a:t>
            </a:r>
          </a:p>
        </p:txBody>
      </p:sp>
      <p:pic>
        <p:nvPicPr>
          <p:cNvPr id="924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8123" y="2333970"/>
            <a:ext cx="2811639" cy="827606"/>
          </a:xfrm>
          <a:prstGeom prst="rect">
            <a:avLst/>
          </a:prstGeom>
          <a:ln w="12700">
            <a:miter lim="400000"/>
          </a:ln>
        </p:spPr>
      </p:pic>
      <p:pic>
        <p:nvPicPr>
          <p:cNvPr id="925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3850" y="2333970"/>
            <a:ext cx="2814555" cy="827606"/>
          </a:xfrm>
          <a:prstGeom prst="rect">
            <a:avLst/>
          </a:prstGeom>
          <a:ln w="12700">
            <a:miter lim="400000"/>
          </a:ln>
        </p:spPr>
      </p:pic>
      <p:sp>
        <p:nvSpPr>
          <p:cNvPr id="926" name="（2）计算预畸变模拟滤波器指标"/>
          <p:cNvSpPr txBox="1"/>
          <p:nvPr/>
        </p:nvSpPr>
        <p:spPr>
          <a:xfrm>
            <a:off x="835083" y="3218099"/>
            <a:ext cx="455097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（2）计算预畸变模拟滤波器指标</a:t>
            </a:r>
          </a:p>
        </p:txBody>
      </p:sp>
      <p:pic>
        <p:nvPicPr>
          <p:cNvPr id="927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9492" y="3704988"/>
            <a:ext cx="3884136" cy="827605"/>
          </a:xfrm>
          <a:prstGeom prst="rect">
            <a:avLst/>
          </a:prstGeom>
          <a:ln w="12700">
            <a:miter lim="400000"/>
          </a:ln>
        </p:spPr>
      </p:pic>
      <p:sp>
        <p:nvSpPr>
          <p:cNvPr id="928" name="（3.1）根据查表，得归一化一阶巴特沃斯滤波器"/>
          <p:cNvSpPr txBox="1"/>
          <p:nvPr/>
        </p:nvSpPr>
        <p:spPr>
          <a:xfrm>
            <a:off x="830451" y="5273265"/>
            <a:ext cx="663397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（3.1）根据查表，得归一化一阶巴特沃斯滤波器</a:t>
            </a:r>
          </a:p>
        </p:txBody>
      </p:sp>
      <p:pic>
        <p:nvPicPr>
          <p:cNvPr id="929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8353" y="5839223"/>
            <a:ext cx="1778001" cy="685801"/>
          </a:xfrm>
          <a:prstGeom prst="rect">
            <a:avLst/>
          </a:prstGeom>
          <a:ln w="12700">
            <a:miter lim="400000"/>
          </a:ln>
        </p:spPr>
      </p:pic>
      <p:sp>
        <p:nvSpPr>
          <p:cNvPr id="930" name="（3.2）模拟滤波器传输函数"/>
          <p:cNvSpPr txBox="1"/>
          <p:nvPr/>
        </p:nvSpPr>
        <p:spPr>
          <a:xfrm>
            <a:off x="830451" y="6642848"/>
            <a:ext cx="389077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（3.2）模拟滤波器传输函数</a:t>
            </a:r>
          </a:p>
        </p:txBody>
      </p:sp>
      <p:sp>
        <p:nvSpPr>
          <p:cNvPr id="931" name="（4）双线性变换得数字滤波器"/>
          <p:cNvSpPr txBox="1"/>
          <p:nvPr/>
        </p:nvSpPr>
        <p:spPr>
          <a:xfrm>
            <a:off x="768852" y="8113603"/>
            <a:ext cx="424617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（4）双线性变换得数字滤波器</a:t>
            </a:r>
          </a:p>
        </p:txBody>
      </p:sp>
      <p:pic>
        <p:nvPicPr>
          <p:cNvPr id="932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0127" y="8802501"/>
            <a:ext cx="53594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933" name="（3）  设计模拟滤波器"/>
          <p:cNvSpPr txBox="1"/>
          <p:nvPr/>
        </p:nvSpPr>
        <p:spPr>
          <a:xfrm>
            <a:off x="830235" y="4648295"/>
            <a:ext cx="31964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（3）  设计模拟滤波器</a:t>
            </a:r>
          </a:p>
        </p:txBody>
      </p:sp>
      <p:grpSp>
        <p:nvGrpSpPr>
          <p:cNvPr id="938" name="Group"/>
          <p:cNvGrpSpPr/>
          <p:nvPr/>
        </p:nvGrpSpPr>
        <p:grpSpPr>
          <a:xfrm>
            <a:off x="8156047" y="3219426"/>
            <a:ext cx="4730397" cy="1897443"/>
            <a:chOff x="0" y="0"/>
            <a:chExt cx="4730396" cy="1897441"/>
          </a:xfrm>
        </p:grpSpPr>
        <p:sp>
          <p:nvSpPr>
            <p:cNvPr id="934" name="Rectangle"/>
            <p:cNvSpPr/>
            <p:nvPr/>
          </p:nvSpPr>
          <p:spPr>
            <a:xfrm>
              <a:off x="0" y="0"/>
              <a:ext cx="4730397" cy="1897442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935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14642" y="622105"/>
              <a:ext cx="3951391" cy="6590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36" name="若不进行预畸变，则"/>
            <p:cNvSpPr txBox="1"/>
            <p:nvPr/>
          </p:nvSpPr>
          <p:spPr>
            <a:xfrm>
              <a:off x="174447" y="136544"/>
              <a:ext cx="2857501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400">
                  <a:solidFill>
                    <a:srgbClr val="0433FF"/>
                  </a:solidFill>
                </a:defRPr>
              </a:lvl1pPr>
            </a:lstStyle>
            <a:p>
              <a:r>
                <a:t>若不进行预畸变，则</a:t>
              </a:r>
            </a:p>
          </p:txBody>
        </p:sp>
        <p:sp>
          <p:nvSpPr>
            <p:cNvPr id="937" name="比预畸变后的频率低，为什么？"/>
            <p:cNvSpPr txBox="1"/>
            <p:nvPr/>
          </p:nvSpPr>
          <p:spPr>
            <a:xfrm>
              <a:off x="174447" y="1356798"/>
              <a:ext cx="4381501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400"/>
              </a:lvl1pPr>
            </a:lstStyle>
            <a:p>
              <a:r>
                <a:t>比预畸变后的频率低，为什么？</a:t>
              </a:r>
            </a:p>
          </p:txBody>
        </p:sp>
      </p:grpSp>
      <p:pic>
        <p:nvPicPr>
          <p:cNvPr id="939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44634" y="7251226"/>
            <a:ext cx="5626101" cy="723901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63C127B7-585F-4798-BE6F-6397506977B0}"/>
                  </a:ext>
                </a:extLst>
              </p14:cNvPr>
              <p14:cNvContentPartPr/>
              <p14:nvPr/>
            </p14:nvContentPartPr>
            <p14:xfrm>
              <a:off x="3797640" y="1824840"/>
              <a:ext cx="976680" cy="3060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63C127B7-585F-4798-BE6F-6397506977B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88280" y="1815480"/>
                <a:ext cx="995400" cy="324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Line"/>
          <p:cNvSpPr/>
          <p:nvPr/>
        </p:nvSpPr>
        <p:spPr>
          <a:xfrm>
            <a:off x="211406" y="834455"/>
            <a:ext cx="12581988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27" name="4.2.4 模拟滤波器的频率变换"/>
          <p:cNvSpPr txBox="1">
            <a:spLocks noGrp="1"/>
          </p:cNvSpPr>
          <p:nvPr>
            <p:ph type="title"/>
          </p:nvPr>
        </p:nvSpPr>
        <p:spPr>
          <a:xfrm>
            <a:off x="952500" y="-5964"/>
            <a:ext cx="11099800" cy="853625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4.2.4 模拟滤波器的频率变换</a:t>
            </a:r>
          </a:p>
        </p:txBody>
      </p:sp>
      <p:sp>
        <p:nvSpPr>
          <p:cNvPr id="128" name="一、低通、高通、带通、带阻滤波器频率响应"/>
          <p:cNvSpPr txBox="1"/>
          <p:nvPr/>
        </p:nvSpPr>
        <p:spPr>
          <a:xfrm>
            <a:off x="37829" y="1004081"/>
            <a:ext cx="67183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50000"/>
              </a:lnSpc>
              <a:defRPr sz="2600"/>
            </a:lvl1pPr>
          </a:lstStyle>
          <a:p>
            <a:r>
              <a:t>一、低通、高通、带通、带阻滤波器频率响应</a:t>
            </a:r>
          </a:p>
        </p:txBody>
      </p:sp>
      <p:pic>
        <p:nvPicPr>
          <p:cNvPr id="12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0" y="1595097"/>
            <a:ext cx="7734611" cy="64580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5" name="Group"/>
          <p:cNvGrpSpPr/>
          <p:nvPr/>
        </p:nvGrpSpPr>
        <p:grpSpPr>
          <a:xfrm>
            <a:off x="7791074" y="2195780"/>
            <a:ext cx="5084417" cy="939801"/>
            <a:chOff x="0" y="-46228"/>
            <a:chExt cx="5084415" cy="939800"/>
          </a:xfrm>
        </p:grpSpPr>
        <p:sp>
          <p:nvSpPr>
            <p:cNvPr id="130" name="通带截止频率      ，通带最大衰减…"/>
            <p:cNvSpPr txBox="1"/>
            <p:nvPr/>
          </p:nvSpPr>
          <p:spPr>
            <a:xfrm>
              <a:off x="0" y="-46229"/>
              <a:ext cx="5084416" cy="939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defRPr sz="2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dirty="0" err="1"/>
                <a:t>通带截止频率</a:t>
              </a:r>
              <a:r>
                <a:rPr dirty="0"/>
                <a:t>      ，</a:t>
              </a:r>
              <a:r>
                <a:rPr dirty="0" err="1"/>
                <a:t>通带最大衰减</a:t>
              </a:r>
              <a:r>
                <a:rPr dirty="0"/>
                <a:t>     </a:t>
              </a:r>
              <a:endParaRPr dirty="0">
                <a:latin typeface="Times"/>
                <a:ea typeface="Times"/>
                <a:cs typeface="Times"/>
                <a:sym typeface="Times"/>
              </a:endParaRPr>
            </a:p>
            <a:p>
              <a:pPr algn="l" defTabSz="457200">
                <a:defRPr sz="2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dirty="0" err="1"/>
                <a:t>阻带截止频率</a:t>
              </a:r>
              <a:r>
                <a:rPr dirty="0"/>
                <a:t>      ，</a:t>
              </a:r>
              <a:r>
                <a:rPr dirty="0" err="1"/>
                <a:t>阻带最小衰减</a:t>
              </a:r>
              <a:endParaRPr dirty="0"/>
            </a:p>
          </p:txBody>
        </p:sp>
        <p:pic>
          <p:nvPicPr>
            <p:cNvPr id="131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2663" y="97892"/>
              <a:ext cx="330201" cy="317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2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43613" y="499452"/>
              <a:ext cx="317501" cy="279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3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38038" y="499452"/>
              <a:ext cx="330201" cy="279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4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06288" y="97892"/>
              <a:ext cx="342901" cy="317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44" name="Group"/>
          <p:cNvGrpSpPr/>
          <p:nvPr/>
        </p:nvGrpSpPr>
        <p:grpSpPr>
          <a:xfrm>
            <a:off x="7788147" y="5539251"/>
            <a:ext cx="5090271" cy="1778001"/>
            <a:chOff x="0" y="-177799"/>
            <a:chExt cx="5090270" cy="1778000"/>
          </a:xfrm>
        </p:grpSpPr>
        <p:sp>
          <p:nvSpPr>
            <p:cNvPr id="136" name="可能有多个通带截止频率…"/>
            <p:cNvSpPr txBox="1"/>
            <p:nvPr/>
          </p:nvSpPr>
          <p:spPr>
            <a:xfrm>
              <a:off x="0" y="-177800"/>
              <a:ext cx="5084416" cy="177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 defTabSz="457200">
                <a:defRPr sz="2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可能有多个通带截止频率</a:t>
              </a:r>
            </a:p>
            <a:p>
              <a:pPr algn="l" defTabSz="457200">
                <a:defRPr sz="2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可能有多个阻带截止频率</a:t>
              </a:r>
            </a:p>
            <a:p>
              <a:pPr algn="l" defTabSz="457200">
                <a:defRPr sz="2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可能有</a:t>
              </a:r>
              <a:endParaRPr>
                <a:latin typeface="Times"/>
                <a:ea typeface="Times"/>
                <a:cs typeface="Times"/>
                <a:sym typeface="Times"/>
              </a:endParaRPr>
            </a:p>
            <a:p>
              <a:pPr algn="l" defTabSz="457200">
                <a:defRPr sz="2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可能……</a:t>
              </a:r>
            </a:p>
          </p:txBody>
        </p:sp>
        <p:pic>
          <p:nvPicPr>
            <p:cNvPr id="137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68375" y="71461"/>
              <a:ext cx="444501" cy="317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8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57872" y="71461"/>
              <a:ext cx="444501" cy="317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9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57872" y="407515"/>
              <a:ext cx="444501" cy="279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0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74725" y="407515"/>
              <a:ext cx="431801" cy="279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1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72770" y="204811"/>
              <a:ext cx="317501" cy="50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2" name="Image" descr="Image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42511" y="717708"/>
              <a:ext cx="1333501" cy="292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3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72770" y="521815"/>
              <a:ext cx="317501" cy="50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B85F4EC-FAD1-2A47-A763-D822DB3CCBE4}"/>
              </a:ext>
            </a:extLst>
          </p:cNvPr>
          <p:cNvSpPr txBox="1"/>
          <p:nvPr/>
        </p:nvSpPr>
        <p:spPr>
          <a:xfrm>
            <a:off x="3322320" y="8317726"/>
            <a:ext cx="705612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如何通过归一化低通滤波器得到所需的滤波器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？</a:t>
            </a:r>
            <a:endParaRPr kumimoji="0" lang="en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B5FBE5-593E-464F-9C6A-67800E0D7F62}"/>
              </a:ext>
            </a:extLst>
          </p:cNvPr>
          <p:cNvSpPr txBox="1"/>
          <p:nvPr/>
        </p:nvSpPr>
        <p:spPr>
          <a:xfrm>
            <a:off x="7935132" y="8900503"/>
            <a:ext cx="26670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N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频率变换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4.4 双线性变换法"/>
          <p:cNvSpPr txBox="1">
            <a:spLocks noGrp="1"/>
          </p:cNvSpPr>
          <p:nvPr>
            <p:ph type="title"/>
          </p:nvPr>
        </p:nvSpPr>
        <p:spPr>
          <a:xfrm>
            <a:off x="952500" y="-5964"/>
            <a:ext cx="11099800" cy="853625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4.4 双线性变换法</a:t>
            </a:r>
          </a:p>
        </p:txBody>
      </p:sp>
      <p:sp>
        <p:nvSpPr>
          <p:cNvPr id="942" name="Line"/>
          <p:cNvSpPr/>
          <p:nvPr/>
        </p:nvSpPr>
        <p:spPr>
          <a:xfrm>
            <a:off x="211406" y="834455"/>
            <a:ext cx="12581988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43" name="Line"/>
          <p:cNvSpPr/>
          <p:nvPr/>
        </p:nvSpPr>
        <p:spPr>
          <a:xfrm>
            <a:off x="343266" y="3276424"/>
            <a:ext cx="1233679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44" name="Line"/>
          <p:cNvSpPr/>
          <p:nvPr/>
        </p:nvSpPr>
        <p:spPr>
          <a:xfrm>
            <a:off x="343266" y="9145032"/>
            <a:ext cx="1233679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45" name="Line"/>
          <p:cNvSpPr/>
          <p:nvPr/>
        </p:nvSpPr>
        <p:spPr>
          <a:xfrm>
            <a:off x="343266" y="6403006"/>
            <a:ext cx="1233679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46" name="冲激响应不变法"/>
          <p:cNvSpPr txBox="1"/>
          <p:nvPr/>
        </p:nvSpPr>
        <p:spPr>
          <a:xfrm>
            <a:off x="431164" y="4332297"/>
            <a:ext cx="2247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冲激响应不变法</a:t>
            </a:r>
          </a:p>
        </p:txBody>
      </p:sp>
      <p:sp>
        <p:nvSpPr>
          <p:cNvPr id="947" name="双线性变换法"/>
          <p:cNvSpPr txBox="1"/>
          <p:nvPr/>
        </p:nvSpPr>
        <p:spPr>
          <a:xfrm>
            <a:off x="589914" y="7513670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双线性变换法</a:t>
            </a:r>
          </a:p>
        </p:txBody>
      </p:sp>
      <p:sp>
        <p:nvSpPr>
          <p:cNvPr id="948" name="Line"/>
          <p:cNvSpPr/>
          <p:nvPr/>
        </p:nvSpPr>
        <p:spPr>
          <a:xfrm flipV="1">
            <a:off x="2790768" y="2362717"/>
            <a:ext cx="1" cy="67807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49" name="Line"/>
          <p:cNvSpPr/>
          <p:nvPr/>
        </p:nvSpPr>
        <p:spPr>
          <a:xfrm>
            <a:off x="343266" y="2361167"/>
            <a:ext cx="1233679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50" name="Line"/>
          <p:cNvSpPr/>
          <p:nvPr/>
        </p:nvSpPr>
        <p:spPr>
          <a:xfrm flipV="1">
            <a:off x="7669501" y="2362718"/>
            <a:ext cx="1" cy="678076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51" name="Line"/>
          <p:cNvSpPr/>
          <p:nvPr/>
        </p:nvSpPr>
        <p:spPr>
          <a:xfrm flipV="1">
            <a:off x="332160" y="2362718"/>
            <a:ext cx="1" cy="678076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52" name="Line"/>
          <p:cNvSpPr/>
          <p:nvPr/>
        </p:nvSpPr>
        <p:spPr>
          <a:xfrm flipV="1">
            <a:off x="12672639" y="2362718"/>
            <a:ext cx="1" cy="678076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53" name="优点"/>
          <p:cNvSpPr txBox="1"/>
          <p:nvPr/>
        </p:nvSpPr>
        <p:spPr>
          <a:xfrm>
            <a:off x="4868185" y="2558445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优点</a:t>
            </a:r>
          </a:p>
        </p:txBody>
      </p:sp>
      <p:sp>
        <p:nvSpPr>
          <p:cNvPr id="954" name="缺点"/>
          <p:cNvSpPr txBox="1"/>
          <p:nvPr/>
        </p:nvSpPr>
        <p:spPr>
          <a:xfrm>
            <a:off x="10115409" y="2558445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缺点</a:t>
            </a:r>
          </a:p>
        </p:txBody>
      </p:sp>
      <p:sp>
        <p:nvSpPr>
          <p:cNvPr id="955" name="1、线性相频特性被破坏"/>
          <p:cNvSpPr txBox="1"/>
          <p:nvPr/>
        </p:nvSpPr>
        <p:spPr>
          <a:xfrm>
            <a:off x="7896807" y="6534080"/>
            <a:ext cx="333177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1、线性相频特性被破坏</a:t>
            </a:r>
          </a:p>
        </p:txBody>
      </p:sp>
      <p:sp>
        <p:nvSpPr>
          <p:cNvPr id="956" name="1、高频部分频谱混叠…"/>
          <p:cNvSpPr txBox="1"/>
          <p:nvPr/>
        </p:nvSpPr>
        <p:spPr>
          <a:xfrm>
            <a:off x="7764374" y="3370367"/>
            <a:ext cx="4668531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400"/>
            </a:pPr>
            <a:r>
              <a:t>1、高频部分频谱混叠</a:t>
            </a:r>
          </a:p>
          <a:p>
            <a:pPr algn="l">
              <a:defRPr sz="2400"/>
            </a:pPr>
            <a:r>
              <a:t>2、仅适用于低通、带通滤波器</a:t>
            </a:r>
          </a:p>
          <a:p>
            <a:pPr algn="l">
              <a:defRPr sz="2400"/>
            </a:pPr>
            <a:r>
              <a:t>3、变换较复杂，需进行部分分式分解</a:t>
            </a:r>
          </a:p>
        </p:txBody>
      </p:sp>
      <p:sp>
        <p:nvSpPr>
          <p:cNvPr id="957" name="1、无频谱混叠效应（频率压缩）…"/>
          <p:cNvSpPr txBox="1"/>
          <p:nvPr/>
        </p:nvSpPr>
        <p:spPr>
          <a:xfrm>
            <a:off x="2902472" y="6534080"/>
            <a:ext cx="4779731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400"/>
            </a:pPr>
            <a:r>
              <a:t>1、无频谱混叠效应（频率压缩）</a:t>
            </a:r>
          </a:p>
          <a:p>
            <a:pPr algn="l">
              <a:defRPr sz="2400"/>
            </a:pPr>
            <a:r>
              <a:t>2、变换简单，直接代数变换</a:t>
            </a:r>
          </a:p>
          <a:p>
            <a:pPr algn="l">
              <a:defRPr sz="2400"/>
            </a:pPr>
            <a:r>
              <a:t>3、适用于低通、高通、带通、带阻等各类型滤波器</a:t>
            </a:r>
          </a:p>
        </p:txBody>
      </p:sp>
      <p:sp>
        <p:nvSpPr>
          <p:cNvPr id="958" name="1、瞬态响应特性保持较好…"/>
          <p:cNvSpPr txBox="1"/>
          <p:nvPr/>
        </p:nvSpPr>
        <p:spPr>
          <a:xfrm>
            <a:off x="2902472" y="3411330"/>
            <a:ext cx="4672158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400"/>
            </a:pPr>
            <a:r>
              <a:t>1、瞬态响应特性保持较好</a:t>
            </a:r>
          </a:p>
          <a:p>
            <a:pPr algn="l">
              <a:defRPr sz="2400"/>
            </a:pPr>
            <a:r>
              <a:t>2、模拟和数字频率成线性关系，没有线性失真</a:t>
            </a:r>
          </a:p>
        </p:txBody>
      </p:sp>
      <p:sp>
        <p:nvSpPr>
          <p:cNvPr id="959" name="冲激响应不变法和双线性变换法比较"/>
          <p:cNvSpPr txBox="1"/>
          <p:nvPr/>
        </p:nvSpPr>
        <p:spPr>
          <a:xfrm>
            <a:off x="220635" y="1289050"/>
            <a:ext cx="4991101" cy="520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400"/>
            </a:pPr>
            <a:r>
              <a:rPr>
                <a:solidFill>
                  <a:srgbClr val="0433FF"/>
                </a:solidFill>
              </a:rPr>
              <a:t>冲激响应不变</a:t>
            </a:r>
            <a:r>
              <a:t>法和</a:t>
            </a:r>
            <a:r>
              <a:rPr>
                <a:solidFill>
                  <a:srgbClr val="0433FF"/>
                </a:solidFill>
              </a:rPr>
              <a:t>双线性变换</a:t>
            </a:r>
            <a:r>
              <a:t>法比较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4.5 高通、带通、带阻IIR数字滤波器的设计"/>
          <p:cNvSpPr txBox="1">
            <a:spLocks noGrp="1"/>
          </p:cNvSpPr>
          <p:nvPr>
            <p:ph type="title"/>
          </p:nvPr>
        </p:nvSpPr>
        <p:spPr>
          <a:xfrm>
            <a:off x="952500" y="-5964"/>
            <a:ext cx="11099800" cy="853625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4.5 高通、带通、带阻IIR数字滤波器的设计</a:t>
            </a:r>
          </a:p>
        </p:txBody>
      </p:sp>
      <p:sp>
        <p:nvSpPr>
          <p:cNvPr id="962" name="Line"/>
          <p:cNvSpPr/>
          <p:nvPr/>
        </p:nvSpPr>
        <p:spPr>
          <a:xfrm>
            <a:off x="211406" y="834455"/>
            <a:ext cx="12581988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963" name="Image" descr="Image"/>
          <p:cNvPicPr>
            <a:picLocks noChangeAspect="1"/>
          </p:cNvPicPr>
          <p:nvPr/>
        </p:nvPicPr>
        <p:blipFill>
          <a:blip r:embed="rId2"/>
          <a:srcRect b="59898"/>
          <a:stretch>
            <a:fillRect/>
          </a:stretch>
        </p:blipFill>
        <p:spPr>
          <a:xfrm>
            <a:off x="1231728" y="3179321"/>
            <a:ext cx="10822652" cy="1973833"/>
          </a:xfrm>
          <a:prstGeom prst="rect">
            <a:avLst/>
          </a:prstGeom>
          <a:ln w="12700">
            <a:miter lim="400000"/>
          </a:ln>
        </p:spPr>
      </p:pic>
      <p:pic>
        <p:nvPicPr>
          <p:cNvPr id="964" name="Image" descr="Image"/>
          <p:cNvPicPr>
            <a:picLocks noChangeAspect="1"/>
          </p:cNvPicPr>
          <p:nvPr/>
        </p:nvPicPr>
        <p:blipFill>
          <a:blip r:embed="rId2"/>
          <a:srcRect t="48808" b="9117"/>
          <a:stretch>
            <a:fillRect/>
          </a:stretch>
        </p:blipFill>
        <p:spPr>
          <a:xfrm>
            <a:off x="1231728" y="6613075"/>
            <a:ext cx="10822652" cy="2070908"/>
          </a:xfrm>
          <a:prstGeom prst="rect">
            <a:avLst/>
          </a:prstGeom>
          <a:ln w="12700">
            <a:miter lim="400000"/>
          </a:ln>
        </p:spPr>
      </p:pic>
      <p:sp>
        <p:nvSpPr>
          <p:cNvPr id="965" name="Line"/>
          <p:cNvSpPr/>
          <p:nvPr/>
        </p:nvSpPr>
        <p:spPr>
          <a:xfrm>
            <a:off x="4816010" y="5167304"/>
            <a:ext cx="2922057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66" name="Line"/>
          <p:cNvSpPr/>
          <p:nvPr/>
        </p:nvSpPr>
        <p:spPr>
          <a:xfrm>
            <a:off x="4816010" y="8683732"/>
            <a:ext cx="2922057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67" name="频率变换设计IIR数字滤波器的两种方法："/>
          <p:cNvSpPr txBox="1"/>
          <p:nvPr/>
        </p:nvSpPr>
        <p:spPr>
          <a:xfrm>
            <a:off x="234289" y="1289050"/>
            <a:ext cx="5668672" cy="520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频率变换设计IIR数字滤波器的两种方法：</a:t>
            </a:r>
          </a:p>
        </p:txBody>
      </p:sp>
      <p:sp>
        <p:nvSpPr>
          <p:cNvPr id="968" name="巴特沃斯…"/>
          <p:cNvSpPr txBox="1"/>
          <p:nvPr/>
        </p:nvSpPr>
        <p:spPr>
          <a:xfrm>
            <a:off x="1326329" y="2098748"/>
            <a:ext cx="1418236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巴特沃斯</a:t>
            </a:r>
          </a:p>
          <a:p>
            <a:pPr>
              <a:defRPr sz="2400"/>
            </a:pPr>
            <a:r>
              <a:t>切比雪夫</a:t>
            </a:r>
          </a:p>
        </p:txBody>
      </p:sp>
      <p:sp>
        <p:nvSpPr>
          <p:cNvPr id="969" name="模拟滤波器变换"/>
          <p:cNvSpPr txBox="1"/>
          <p:nvPr/>
        </p:nvSpPr>
        <p:spPr>
          <a:xfrm>
            <a:off x="4242754" y="2308298"/>
            <a:ext cx="2247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模拟滤波器变换</a:t>
            </a:r>
          </a:p>
        </p:txBody>
      </p:sp>
      <p:sp>
        <p:nvSpPr>
          <p:cNvPr id="970" name="冲激响应不变法…"/>
          <p:cNvSpPr txBox="1"/>
          <p:nvPr/>
        </p:nvSpPr>
        <p:spPr>
          <a:xfrm>
            <a:off x="7450181" y="2098748"/>
            <a:ext cx="2332636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冲激响应不变法</a:t>
            </a:r>
          </a:p>
          <a:p>
            <a:pPr>
              <a:defRPr sz="2400"/>
            </a:pPr>
            <a:r>
              <a:t>双线性变换法</a:t>
            </a:r>
          </a:p>
        </p:txBody>
      </p:sp>
      <p:sp>
        <p:nvSpPr>
          <p:cNvPr id="971" name="Rectangle"/>
          <p:cNvSpPr/>
          <p:nvPr/>
        </p:nvSpPr>
        <p:spPr>
          <a:xfrm>
            <a:off x="259948" y="1933648"/>
            <a:ext cx="12484905" cy="3593441"/>
          </a:xfrm>
          <a:prstGeom prst="rect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4.5 高通、带通、带阻IIR数字滤波器的设计"/>
          <p:cNvSpPr txBox="1">
            <a:spLocks noGrp="1"/>
          </p:cNvSpPr>
          <p:nvPr>
            <p:ph type="title"/>
          </p:nvPr>
        </p:nvSpPr>
        <p:spPr>
          <a:xfrm>
            <a:off x="952500" y="-5964"/>
            <a:ext cx="11099800" cy="853625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4.5 高通、带通、带阻IIR数字滤波器的设计</a:t>
            </a:r>
          </a:p>
        </p:txBody>
      </p:sp>
      <p:sp>
        <p:nvSpPr>
          <p:cNvPr id="974" name="Line"/>
          <p:cNvSpPr/>
          <p:nvPr/>
        </p:nvSpPr>
        <p:spPr>
          <a:xfrm>
            <a:off x="211406" y="834455"/>
            <a:ext cx="12581988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75" name="4.6.3 利用模拟频率变换的IIR设计"/>
          <p:cNvSpPr txBox="1"/>
          <p:nvPr/>
        </p:nvSpPr>
        <p:spPr>
          <a:xfrm>
            <a:off x="234289" y="988653"/>
            <a:ext cx="460248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4.6.3 利用模拟频率变换的IIR设计</a:t>
            </a:r>
          </a:p>
        </p:txBody>
      </p:sp>
      <p:pic>
        <p:nvPicPr>
          <p:cNvPr id="97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984" y="3364936"/>
            <a:ext cx="9347366" cy="4189974"/>
          </a:xfrm>
          <a:prstGeom prst="rect">
            <a:avLst/>
          </a:prstGeom>
          <a:ln w="12700">
            <a:miter lim="400000"/>
          </a:ln>
        </p:spPr>
      </p:pic>
      <p:sp>
        <p:nvSpPr>
          <p:cNvPr id="977" name="Line"/>
          <p:cNvSpPr/>
          <p:nvPr/>
        </p:nvSpPr>
        <p:spPr>
          <a:xfrm>
            <a:off x="3341334" y="4131750"/>
            <a:ext cx="2448870" cy="1"/>
          </a:xfrm>
          <a:prstGeom prst="line">
            <a:avLst/>
          </a:prstGeom>
          <a:ln w="508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78" name="Line"/>
          <p:cNvSpPr/>
          <p:nvPr/>
        </p:nvSpPr>
        <p:spPr>
          <a:xfrm flipH="1">
            <a:off x="3783701" y="6757506"/>
            <a:ext cx="1842030" cy="1"/>
          </a:xfrm>
          <a:prstGeom prst="line">
            <a:avLst/>
          </a:prstGeom>
          <a:ln w="508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79" name="Line"/>
          <p:cNvSpPr/>
          <p:nvPr/>
        </p:nvSpPr>
        <p:spPr>
          <a:xfrm>
            <a:off x="7291568" y="4169850"/>
            <a:ext cx="1957981" cy="1"/>
          </a:xfrm>
          <a:prstGeom prst="line">
            <a:avLst/>
          </a:prstGeom>
          <a:ln w="508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80" name="Line"/>
          <p:cNvSpPr/>
          <p:nvPr/>
        </p:nvSpPr>
        <p:spPr>
          <a:xfrm flipH="1">
            <a:off x="7435339" y="6781661"/>
            <a:ext cx="1759355" cy="1"/>
          </a:xfrm>
          <a:prstGeom prst="line">
            <a:avLst/>
          </a:prstGeom>
          <a:ln w="508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81" name="(0)如果给出的是模拟频率指标，先转换为数字角频率"/>
          <p:cNvSpPr txBox="1"/>
          <p:nvPr/>
        </p:nvSpPr>
        <p:spPr>
          <a:xfrm>
            <a:off x="1037357" y="1889266"/>
            <a:ext cx="2564379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(0)如果给出的是模拟频率指标，先转换为数字角频率</a:t>
            </a:r>
          </a:p>
        </p:txBody>
      </p:sp>
      <p:sp>
        <p:nvSpPr>
          <p:cNvPr id="982" name="巴特沃斯／切比雪夫"/>
          <p:cNvSpPr txBox="1"/>
          <p:nvPr/>
        </p:nvSpPr>
        <p:spPr>
          <a:xfrm>
            <a:off x="10866795" y="5096194"/>
            <a:ext cx="1759355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巴特沃斯／切比雪夫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4.5 高通、带通、带阻IIR数字滤波器的设计"/>
          <p:cNvSpPr txBox="1">
            <a:spLocks noGrp="1"/>
          </p:cNvSpPr>
          <p:nvPr>
            <p:ph type="title"/>
          </p:nvPr>
        </p:nvSpPr>
        <p:spPr>
          <a:xfrm>
            <a:off x="952500" y="-5964"/>
            <a:ext cx="11099800" cy="853625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4.5 高通、带通、带阻IIR数字滤波器的设计</a:t>
            </a:r>
          </a:p>
        </p:txBody>
      </p:sp>
      <p:sp>
        <p:nvSpPr>
          <p:cNvPr id="985" name="Line"/>
          <p:cNvSpPr/>
          <p:nvPr/>
        </p:nvSpPr>
        <p:spPr>
          <a:xfrm>
            <a:off x="211406" y="834455"/>
            <a:ext cx="12581988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988" name="Group"/>
          <p:cNvGrpSpPr/>
          <p:nvPr/>
        </p:nvGrpSpPr>
        <p:grpSpPr>
          <a:xfrm>
            <a:off x="234289" y="848953"/>
            <a:ext cx="12222360" cy="1358901"/>
            <a:chOff x="0" y="0"/>
            <a:chExt cx="12222358" cy="1358900"/>
          </a:xfrm>
        </p:grpSpPr>
        <p:sp>
          <p:nvSpPr>
            <p:cNvPr id="986" name="例：利用双线性变换法，设计一个数字巴特沃斯带通滤波器，给定取样频率为…"/>
            <p:cNvSpPr txBox="1"/>
            <p:nvPr/>
          </p:nvSpPr>
          <p:spPr>
            <a:xfrm>
              <a:off x="0" y="0"/>
              <a:ext cx="12053926" cy="1358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l">
                <a:defRPr sz="2400"/>
              </a:pPr>
              <a:r>
                <a:t>例：利用双线性变换法，设计一个数字巴特沃斯带通滤波器，给定取样频率为</a:t>
              </a:r>
            </a:p>
            <a:p>
              <a:pPr algn="l">
                <a:defRPr sz="2400"/>
              </a:pPr>
              <a:r>
                <a:t>通带范围300～400Hz，通带衰减不大于3dB，在200Hz以下和500Hz以上的阻带衰减大于18dB。</a:t>
              </a:r>
            </a:p>
          </p:txBody>
        </p:sp>
        <p:pic>
          <p:nvPicPr>
            <p:cNvPr id="987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0558" y="56473"/>
              <a:ext cx="1701801" cy="292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89" name="解：（0）根据要求，滤波器数字频率为"/>
          <p:cNvSpPr txBox="1"/>
          <p:nvPr/>
        </p:nvSpPr>
        <p:spPr>
          <a:xfrm>
            <a:off x="198361" y="2033097"/>
            <a:ext cx="546537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400"/>
            </a:pPr>
            <a:r>
              <a:t>解：</a:t>
            </a:r>
            <a:r>
              <a:rPr>
                <a:solidFill>
                  <a:srgbClr val="0433FF"/>
                </a:solidFill>
              </a:rPr>
              <a:t>（0）根据要求，滤波器数字频率为</a:t>
            </a:r>
          </a:p>
        </p:txBody>
      </p:sp>
      <p:pic>
        <p:nvPicPr>
          <p:cNvPr id="99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83" y="2483083"/>
            <a:ext cx="7718110" cy="1224509"/>
          </a:xfrm>
          <a:prstGeom prst="rect">
            <a:avLst/>
          </a:prstGeom>
          <a:ln w="12700">
            <a:miter lim="400000"/>
          </a:ln>
        </p:spPr>
      </p:pic>
      <p:sp>
        <p:nvSpPr>
          <p:cNvPr id="991" name="（1）频率预畸变，得模拟带通滤波器边缘频率"/>
          <p:cNvSpPr txBox="1"/>
          <p:nvPr/>
        </p:nvSpPr>
        <p:spPr>
          <a:xfrm>
            <a:off x="198361" y="3678173"/>
            <a:ext cx="637977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>
                <a:solidFill>
                  <a:srgbClr val="0433FF"/>
                </a:solidFill>
              </a:defRPr>
            </a:lvl1pPr>
          </a:lstStyle>
          <a:p>
            <a:r>
              <a:t>（1）频率预畸变，得模拟带通滤波器边缘频率</a:t>
            </a:r>
          </a:p>
        </p:txBody>
      </p:sp>
      <p:pic>
        <p:nvPicPr>
          <p:cNvPr id="99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92" y="4118655"/>
            <a:ext cx="6852436" cy="1142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993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124" y="5252323"/>
            <a:ext cx="3199374" cy="822944"/>
          </a:xfrm>
          <a:prstGeom prst="rect">
            <a:avLst/>
          </a:prstGeom>
          <a:ln w="12700">
            <a:miter lim="400000"/>
          </a:ln>
        </p:spPr>
      </p:pic>
      <p:sp>
        <p:nvSpPr>
          <p:cNvPr id="994" name="（2）低通模拟指标转换（表4.6）"/>
          <p:cNvSpPr txBox="1"/>
          <p:nvPr/>
        </p:nvSpPr>
        <p:spPr>
          <a:xfrm>
            <a:off x="154507" y="6796897"/>
            <a:ext cx="466984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>
                <a:solidFill>
                  <a:srgbClr val="0433FF"/>
                </a:solidFill>
              </a:defRPr>
            </a:lvl1pPr>
          </a:lstStyle>
          <a:p>
            <a:r>
              <a:t>（2）低通模拟指标转换（表4.6）</a:t>
            </a:r>
          </a:p>
        </p:txBody>
      </p:sp>
      <p:pic>
        <p:nvPicPr>
          <p:cNvPr id="995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4821" y="5697475"/>
            <a:ext cx="1709837" cy="331624"/>
          </a:xfrm>
          <a:prstGeom prst="rect">
            <a:avLst/>
          </a:prstGeom>
          <a:ln w="12700">
            <a:miter lim="400000"/>
          </a:ln>
        </p:spPr>
      </p:pic>
      <p:sp>
        <p:nvSpPr>
          <p:cNvPr id="996" name="因为"/>
          <p:cNvSpPr txBox="1"/>
          <p:nvPr/>
        </p:nvSpPr>
        <p:spPr>
          <a:xfrm>
            <a:off x="3563427" y="563217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因为</a:t>
            </a:r>
          </a:p>
        </p:txBody>
      </p:sp>
      <p:pic>
        <p:nvPicPr>
          <p:cNvPr id="997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547" y="6178215"/>
            <a:ext cx="3849179" cy="57149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01" name="Group"/>
          <p:cNvGrpSpPr/>
          <p:nvPr/>
        </p:nvGrpSpPr>
        <p:grpSpPr>
          <a:xfrm>
            <a:off x="4264823" y="6159104"/>
            <a:ext cx="2054708" cy="609716"/>
            <a:chOff x="0" y="0"/>
            <a:chExt cx="2054706" cy="609714"/>
          </a:xfrm>
        </p:grpSpPr>
        <p:pic>
          <p:nvPicPr>
            <p:cNvPr id="998" name="Image" descr="Image"/>
            <p:cNvPicPr>
              <a:picLocks noChangeAspect="1"/>
            </p:cNvPicPr>
            <p:nvPr/>
          </p:nvPicPr>
          <p:blipFill>
            <a:blip r:embed="rId7"/>
            <a:srcRect r="88979"/>
            <a:stretch>
              <a:fillRect/>
            </a:stretch>
          </p:blipFill>
          <p:spPr>
            <a:xfrm>
              <a:off x="491400" y="0"/>
              <a:ext cx="424183" cy="5714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99" name="Image" descr="Image"/>
            <p:cNvPicPr>
              <a:picLocks noChangeAspect="1"/>
            </p:cNvPicPr>
            <p:nvPr/>
          </p:nvPicPr>
          <p:blipFill>
            <a:blip r:embed="rId4"/>
            <a:srcRect t="54454" r="93564"/>
            <a:stretch>
              <a:fillRect/>
            </a:stretch>
          </p:blipFill>
          <p:spPr>
            <a:xfrm>
              <a:off x="1570458" y="38100"/>
              <a:ext cx="484249" cy="5716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00" name="用       代替"/>
            <p:cNvSpPr txBox="1"/>
            <p:nvPr/>
          </p:nvSpPr>
          <p:spPr>
            <a:xfrm>
              <a:off x="0" y="79974"/>
              <a:ext cx="1621841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400"/>
              </a:lvl1pPr>
            </a:lstStyle>
            <a:p>
              <a:r>
                <a:t>用       代替</a:t>
              </a:r>
            </a:p>
          </p:txBody>
        </p:sp>
      </p:grpSp>
      <p:pic>
        <p:nvPicPr>
          <p:cNvPr id="1002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226" y="7298776"/>
            <a:ext cx="4522719" cy="734604"/>
          </a:xfrm>
          <a:prstGeom prst="rect">
            <a:avLst/>
          </a:prstGeom>
          <a:ln w="12700">
            <a:miter lim="400000"/>
          </a:ln>
        </p:spPr>
      </p:pic>
      <p:sp>
        <p:nvSpPr>
          <p:cNvPr id="1003" name="（3）模拟低通滤波器设计"/>
          <p:cNvSpPr txBox="1"/>
          <p:nvPr/>
        </p:nvSpPr>
        <p:spPr>
          <a:xfrm>
            <a:off x="154507" y="8039413"/>
            <a:ext cx="363656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>
                <a:solidFill>
                  <a:srgbClr val="0433FF"/>
                </a:solidFill>
              </a:defRPr>
            </a:lvl1pPr>
          </a:lstStyle>
          <a:p>
            <a:r>
              <a:t>（3）模拟低通滤波器设计</a:t>
            </a:r>
          </a:p>
        </p:txBody>
      </p:sp>
      <p:pic>
        <p:nvPicPr>
          <p:cNvPr id="1004" name="Image" descr="Image"/>
          <p:cNvPicPr>
            <a:picLocks noChangeAspect="1"/>
          </p:cNvPicPr>
          <p:nvPr/>
        </p:nvPicPr>
        <p:blipFill>
          <a:blip r:embed="rId9"/>
          <a:srcRect r="57088"/>
          <a:stretch>
            <a:fillRect/>
          </a:stretch>
        </p:blipFill>
        <p:spPr>
          <a:xfrm>
            <a:off x="306088" y="8609305"/>
            <a:ext cx="2252819" cy="1142951"/>
          </a:xfrm>
          <a:prstGeom prst="rect">
            <a:avLst/>
          </a:prstGeom>
          <a:ln w="12700">
            <a:miter lim="400000"/>
          </a:ln>
        </p:spPr>
      </p:pic>
      <p:sp>
        <p:nvSpPr>
          <p:cNvPr id="1005" name="取N=2"/>
          <p:cNvSpPr txBox="1"/>
          <p:nvPr/>
        </p:nvSpPr>
        <p:spPr>
          <a:xfrm>
            <a:off x="4004827" y="8869655"/>
            <a:ext cx="100980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取N=2</a:t>
            </a:r>
          </a:p>
        </p:txBody>
      </p:sp>
      <p:pic>
        <p:nvPicPr>
          <p:cNvPr id="1006" name="Image" descr="Image"/>
          <p:cNvPicPr>
            <a:picLocks noChangeAspect="1"/>
          </p:cNvPicPr>
          <p:nvPr/>
        </p:nvPicPr>
        <p:blipFill>
          <a:blip r:embed="rId9"/>
          <a:srcRect l="79596"/>
          <a:stretch>
            <a:fillRect/>
          </a:stretch>
        </p:blipFill>
        <p:spPr>
          <a:xfrm>
            <a:off x="2581934" y="8634705"/>
            <a:ext cx="1071164" cy="1142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7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48678" y="4872516"/>
            <a:ext cx="3753820" cy="702556"/>
          </a:xfrm>
          <a:prstGeom prst="rect">
            <a:avLst/>
          </a:prstGeom>
          <a:ln w="12700">
            <a:miter lim="400000"/>
          </a:ln>
        </p:spPr>
      </p:pic>
      <p:sp>
        <p:nvSpPr>
          <p:cNvPr id="1008" name="查表得："/>
          <p:cNvSpPr txBox="1"/>
          <p:nvPr/>
        </p:nvSpPr>
        <p:spPr>
          <a:xfrm>
            <a:off x="7474162" y="4979321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查表得：</a:t>
            </a:r>
          </a:p>
        </p:txBody>
      </p:sp>
      <p:pic>
        <p:nvPicPr>
          <p:cNvPr id="1009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66946" y="6259593"/>
            <a:ext cx="3070534" cy="717111"/>
          </a:xfrm>
          <a:prstGeom prst="rect">
            <a:avLst/>
          </a:prstGeom>
          <a:ln w="12700">
            <a:miter lim="400000"/>
          </a:ln>
        </p:spPr>
      </p:pic>
      <p:sp>
        <p:nvSpPr>
          <p:cNvPr id="1010" name="（4）模拟频率变换，得到带通滤波器（表4.6）"/>
          <p:cNvSpPr txBox="1"/>
          <p:nvPr/>
        </p:nvSpPr>
        <p:spPr>
          <a:xfrm>
            <a:off x="6530195" y="5677970"/>
            <a:ext cx="649864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>
                <a:solidFill>
                  <a:srgbClr val="0433FF"/>
                </a:solidFill>
              </a:defRPr>
            </a:lvl1pPr>
          </a:lstStyle>
          <a:p>
            <a:r>
              <a:t>（4）模拟频率变换，得到带通滤波器（表4.6）</a:t>
            </a:r>
          </a:p>
        </p:txBody>
      </p:sp>
      <p:pic>
        <p:nvPicPr>
          <p:cNvPr id="1011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7050" y="7846527"/>
            <a:ext cx="3199374" cy="789804"/>
          </a:xfrm>
          <a:prstGeom prst="rect">
            <a:avLst/>
          </a:prstGeom>
          <a:ln w="12700">
            <a:miter lim="400000"/>
          </a:ln>
        </p:spPr>
      </p:pic>
      <p:sp>
        <p:nvSpPr>
          <p:cNvPr id="1012" name="（5）模拟-数字频率转换，得到数字滤波器"/>
          <p:cNvSpPr txBox="1"/>
          <p:nvPr/>
        </p:nvSpPr>
        <p:spPr>
          <a:xfrm>
            <a:off x="6530195" y="7077715"/>
            <a:ext cx="587166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>
                <a:solidFill>
                  <a:srgbClr val="0433FF"/>
                </a:solidFill>
              </a:defRPr>
            </a:lvl1pPr>
          </a:lstStyle>
          <a:p>
            <a:r>
              <a:t>（5）模拟-数字频率转换，得到数字滤波器</a:t>
            </a:r>
          </a:p>
        </p:txBody>
      </p:sp>
      <p:pic>
        <p:nvPicPr>
          <p:cNvPr id="1013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36905" y="8869655"/>
            <a:ext cx="6445801" cy="6386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17" name="Group"/>
          <p:cNvGrpSpPr/>
          <p:nvPr/>
        </p:nvGrpSpPr>
        <p:grpSpPr>
          <a:xfrm>
            <a:off x="6360526" y="3643502"/>
            <a:ext cx="874169" cy="6128379"/>
            <a:chOff x="0" y="0"/>
            <a:chExt cx="874168" cy="6128378"/>
          </a:xfrm>
        </p:grpSpPr>
        <p:sp>
          <p:nvSpPr>
            <p:cNvPr id="1014" name="Line"/>
            <p:cNvSpPr/>
            <p:nvPr/>
          </p:nvSpPr>
          <p:spPr>
            <a:xfrm flipV="1">
              <a:off x="-1" y="1855092"/>
              <a:ext cx="2" cy="4273287"/>
            </a:xfrm>
            <a:prstGeom prst="line">
              <a:avLst/>
            </a:prstGeom>
            <a:noFill/>
            <a:ln w="25400" cap="flat">
              <a:solidFill>
                <a:srgbClr val="0433FF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015" name="Line"/>
            <p:cNvSpPr/>
            <p:nvPr/>
          </p:nvSpPr>
          <p:spPr>
            <a:xfrm flipV="1">
              <a:off x="874168" y="-1"/>
              <a:ext cx="1" cy="1855309"/>
            </a:xfrm>
            <a:prstGeom prst="line">
              <a:avLst/>
            </a:prstGeom>
            <a:noFill/>
            <a:ln w="25400" cap="flat">
              <a:solidFill>
                <a:srgbClr val="0433FF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016" name="Line"/>
            <p:cNvSpPr/>
            <p:nvPr/>
          </p:nvSpPr>
          <p:spPr>
            <a:xfrm>
              <a:off x="7375" y="1855597"/>
              <a:ext cx="858399" cy="1"/>
            </a:xfrm>
            <a:prstGeom prst="line">
              <a:avLst/>
            </a:prstGeom>
            <a:noFill/>
            <a:ln w="25400" cap="flat">
              <a:solidFill>
                <a:srgbClr val="0433FF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grpSp>
        <p:nvGrpSpPr>
          <p:cNvPr id="1036" name="Group"/>
          <p:cNvGrpSpPr/>
          <p:nvPr/>
        </p:nvGrpSpPr>
        <p:grpSpPr>
          <a:xfrm>
            <a:off x="8001082" y="1775086"/>
            <a:ext cx="4953881" cy="3107459"/>
            <a:chOff x="0" y="0"/>
            <a:chExt cx="4953879" cy="3107458"/>
          </a:xfrm>
        </p:grpSpPr>
        <p:grpSp>
          <p:nvGrpSpPr>
            <p:cNvPr id="1034" name="Group"/>
            <p:cNvGrpSpPr/>
            <p:nvPr/>
          </p:nvGrpSpPr>
          <p:grpSpPr>
            <a:xfrm>
              <a:off x="0" y="197624"/>
              <a:ext cx="4953880" cy="2711432"/>
              <a:chOff x="0" y="0"/>
              <a:chExt cx="4953879" cy="2711430"/>
            </a:xfrm>
          </p:grpSpPr>
          <p:sp>
            <p:nvSpPr>
              <p:cNvPr id="1018" name="Line"/>
              <p:cNvSpPr/>
              <p:nvPr/>
            </p:nvSpPr>
            <p:spPr>
              <a:xfrm>
                <a:off x="1071367" y="488623"/>
                <a:ext cx="362037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019" name="Line"/>
              <p:cNvSpPr/>
              <p:nvPr/>
            </p:nvSpPr>
            <p:spPr>
              <a:xfrm flipH="1">
                <a:off x="1075809" y="480365"/>
                <a:ext cx="1" cy="223106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pic>
            <p:nvPicPr>
              <p:cNvPr id="1020" name="Image" descr="Image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04354" y="0"/>
                <a:ext cx="355601" cy="2921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21" name="Image" descr="Image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63215" y="0"/>
                <a:ext cx="368301" cy="2921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22" name="Image" descr="Image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33866" y="0"/>
                <a:ext cx="381001" cy="3175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23" name="Image" descr="Image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56410" y="0"/>
                <a:ext cx="381001" cy="3175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024" name="-3dB"/>
              <p:cNvSpPr txBox="1"/>
              <p:nvPr/>
            </p:nvSpPr>
            <p:spPr>
              <a:xfrm>
                <a:off x="204729" y="386697"/>
                <a:ext cx="774802" cy="469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/>
                </a:lvl1pPr>
              </a:lstStyle>
              <a:p>
                <a:r>
                  <a:t>-3dB</a:t>
                </a:r>
              </a:p>
            </p:txBody>
          </p:sp>
          <p:sp>
            <p:nvSpPr>
              <p:cNvPr id="1025" name="-18dB"/>
              <p:cNvSpPr txBox="1"/>
              <p:nvPr/>
            </p:nvSpPr>
            <p:spPr>
              <a:xfrm>
                <a:off x="0" y="1763841"/>
                <a:ext cx="944271" cy="469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/>
                </a:lvl1pPr>
              </a:lstStyle>
              <a:p>
                <a:r>
                  <a:t>-18dB</a:t>
                </a:r>
              </a:p>
            </p:txBody>
          </p:sp>
          <p:sp>
            <p:nvSpPr>
              <p:cNvPr id="1026" name="Line"/>
              <p:cNvSpPr/>
              <p:nvPr/>
            </p:nvSpPr>
            <p:spPr>
              <a:xfrm>
                <a:off x="1823373" y="503242"/>
                <a:ext cx="2474219" cy="20955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31" extrusionOk="0">
                    <a:moveTo>
                      <a:pt x="0" y="20835"/>
                    </a:moveTo>
                    <a:cubicBezTo>
                      <a:pt x="185" y="17156"/>
                      <a:pt x="821" y="13566"/>
                      <a:pt x="1867" y="10160"/>
                    </a:cubicBezTo>
                    <a:cubicBezTo>
                      <a:pt x="2932" y="6692"/>
                      <a:pt x="4487" y="3275"/>
                      <a:pt x="7218" y="1232"/>
                    </a:cubicBezTo>
                    <a:cubicBezTo>
                      <a:pt x="8123" y="555"/>
                      <a:pt x="9137" y="71"/>
                      <a:pt x="10211" y="7"/>
                    </a:cubicBezTo>
                    <a:cubicBezTo>
                      <a:pt x="11500" y="-69"/>
                      <a:pt x="12744" y="462"/>
                      <a:pt x="13815" y="1306"/>
                    </a:cubicBezTo>
                    <a:cubicBezTo>
                      <a:pt x="16484" y="3408"/>
                      <a:pt x="17801" y="6930"/>
                      <a:pt x="18857" y="10339"/>
                    </a:cubicBezTo>
                    <a:cubicBezTo>
                      <a:pt x="19972" y="13943"/>
                      <a:pt x="20893" y="17675"/>
                      <a:pt x="21600" y="21531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027" name="Line"/>
              <p:cNvSpPr/>
              <p:nvPr/>
            </p:nvSpPr>
            <p:spPr>
              <a:xfrm flipV="1">
                <a:off x="1882154" y="491163"/>
                <a:ext cx="1" cy="1517262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028" name="Line"/>
              <p:cNvSpPr/>
              <p:nvPr/>
            </p:nvSpPr>
            <p:spPr>
              <a:xfrm flipH="1" flipV="1">
                <a:off x="1066108" y="2036891"/>
                <a:ext cx="3118655" cy="1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029" name="Line"/>
              <p:cNvSpPr/>
              <p:nvPr/>
            </p:nvSpPr>
            <p:spPr>
              <a:xfrm flipV="1">
                <a:off x="4169750" y="491163"/>
                <a:ext cx="1" cy="1517262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030" name="Line"/>
              <p:cNvSpPr/>
              <p:nvPr/>
            </p:nvSpPr>
            <p:spPr>
              <a:xfrm flipV="1">
                <a:off x="2646910" y="489071"/>
                <a:ext cx="1" cy="121921"/>
              </a:xfrm>
              <a:prstGeom prst="line">
                <a:avLst/>
              </a:prstGeom>
              <a:noFill/>
              <a:ln w="25400" cap="flat">
                <a:solidFill>
                  <a:srgbClr val="0433FF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031" name="Line"/>
              <p:cNvSpPr/>
              <p:nvPr/>
            </p:nvSpPr>
            <p:spPr>
              <a:xfrm flipV="1">
                <a:off x="3414680" y="489071"/>
                <a:ext cx="1" cy="121025"/>
              </a:xfrm>
              <a:prstGeom prst="line">
                <a:avLst/>
              </a:prstGeom>
              <a:noFill/>
              <a:ln w="25400" cap="flat">
                <a:solidFill>
                  <a:srgbClr val="0433FF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032" name="Line"/>
              <p:cNvSpPr/>
              <p:nvPr/>
            </p:nvSpPr>
            <p:spPr>
              <a:xfrm flipH="1" flipV="1">
                <a:off x="1040713" y="621647"/>
                <a:ext cx="2390975" cy="1"/>
              </a:xfrm>
              <a:prstGeom prst="line">
                <a:avLst/>
              </a:prstGeom>
              <a:noFill/>
              <a:ln w="25400" cap="flat">
                <a:solidFill>
                  <a:srgbClr val="0433FF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pic>
            <p:nvPicPr>
              <p:cNvPr id="1033" name="Image" descr="Image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88779" y="345113"/>
                <a:ext cx="165101" cy="2921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035" name="Rectangle"/>
            <p:cNvSpPr/>
            <p:nvPr/>
          </p:nvSpPr>
          <p:spPr>
            <a:xfrm>
              <a:off x="0" y="0"/>
              <a:ext cx="4953880" cy="310745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037" name="（也可以根据指标查图）"/>
          <p:cNvSpPr txBox="1"/>
          <p:nvPr/>
        </p:nvSpPr>
        <p:spPr>
          <a:xfrm>
            <a:off x="2777750" y="9284111"/>
            <a:ext cx="3467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（也可以根据指标查图）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作业"/>
          <p:cNvSpPr txBox="1">
            <a:spLocks noGrp="1"/>
          </p:cNvSpPr>
          <p:nvPr>
            <p:ph type="title"/>
          </p:nvPr>
        </p:nvSpPr>
        <p:spPr>
          <a:xfrm>
            <a:off x="952500" y="-5964"/>
            <a:ext cx="11099800" cy="853625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作业</a:t>
            </a:r>
          </a:p>
        </p:txBody>
      </p:sp>
      <p:sp>
        <p:nvSpPr>
          <p:cNvPr id="1040" name="Line"/>
          <p:cNvSpPr/>
          <p:nvPr/>
        </p:nvSpPr>
        <p:spPr>
          <a:xfrm>
            <a:off x="211406" y="834455"/>
            <a:ext cx="12581988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41" name="4.4…"/>
          <p:cNvSpPr txBox="1"/>
          <p:nvPr/>
        </p:nvSpPr>
        <p:spPr>
          <a:xfrm>
            <a:off x="952500" y="2655389"/>
            <a:ext cx="11099800" cy="444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defTabSz="554990">
              <a:defRPr sz="3705"/>
            </a:pPr>
            <a:r>
              <a:rPr dirty="0"/>
              <a:t>4.4</a:t>
            </a:r>
          </a:p>
          <a:p>
            <a:pPr defTabSz="554990">
              <a:defRPr sz="3705"/>
            </a:pPr>
            <a:r>
              <a:rPr dirty="0"/>
              <a:t>4.7（1）</a:t>
            </a:r>
          </a:p>
          <a:p>
            <a:pPr defTabSz="554990">
              <a:defRPr sz="3705"/>
            </a:pPr>
            <a:r>
              <a:rPr dirty="0"/>
              <a:t>4.7（2）</a:t>
            </a:r>
          </a:p>
          <a:p>
            <a:pPr defTabSz="554990">
              <a:defRPr sz="3705"/>
            </a:pPr>
            <a:r>
              <a:rPr dirty="0"/>
              <a:t>4.11</a:t>
            </a:r>
          </a:p>
          <a:p>
            <a:pPr defTabSz="554990">
              <a:defRPr sz="3705"/>
            </a:pPr>
            <a:r>
              <a:rPr dirty="0"/>
              <a:t>4.14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Line"/>
          <p:cNvSpPr/>
          <p:nvPr/>
        </p:nvSpPr>
        <p:spPr>
          <a:xfrm>
            <a:off x="211406" y="834455"/>
            <a:ext cx="12581988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47" name="4.2.4 模拟滤波器的频率变换"/>
          <p:cNvSpPr txBox="1">
            <a:spLocks noGrp="1"/>
          </p:cNvSpPr>
          <p:nvPr>
            <p:ph type="title"/>
          </p:nvPr>
        </p:nvSpPr>
        <p:spPr>
          <a:xfrm>
            <a:off x="952500" y="-5964"/>
            <a:ext cx="11099800" cy="853625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4.2.4 模拟滤波器的频率变换</a:t>
            </a:r>
          </a:p>
        </p:txBody>
      </p:sp>
      <p:grpSp>
        <p:nvGrpSpPr>
          <p:cNvPr id="150" name="Group"/>
          <p:cNvGrpSpPr/>
          <p:nvPr/>
        </p:nvGrpSpPr>
        <p:grpSpPr>
          <a:xfrm>
            <a:off x="148879" y="835604"/>
            <a:ext cx="9907832" cy="948747"/>
            <a:chOff x="0" y="-25399"/>
            <a:chExt cx="9907830" cy="948745"/>
          </a:xfrm>
        </p:grpSpPr>
        <p:sp>
          <p:nvSpPr>
            <p:cNvPr id="148" name="二、频率变换—— 归一化低通滤波器的传输函数"/>
            <p:cNvSpPr txBox="1"/>
            <p:nvPr/>
          </p:nvSpPr>
          <p:spPr>
            <a:xfrm>
              <a:off x="0" y="-25400"/>
              <a:ext cx="6599784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 err="1"/>
                <a:t>二、频率变换</a:t>
              </a:r>
              <a:r>
                <a:rPr dirty="0"/>
                <a:t>—— </a:t>
              </a:r>
              <a:r>
                <a:rPr dirty="0" err="1"/>
                <a:t>归一化低通滤波器的传输函数</a:t>
              </a:r>
              <a:endParaRPr dirty="0"/>
            </a:p>
          </p:txBody>
        </p:sp>
        <p:sp>
          <p:nvSpPr>
            <p:cNvPr id="149" name="变为一般的低通、高通、带通、带阻滤波器的传输函数"/>
            <p:cNvSpPr txBox="1"/>
            <p:nvPr/>
          </p:nvSpPr>
          <p:spPr>
            <a:xfrm>
              <a:off x="2478330" y="402645"/>
              <a:ext cx="7429501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 err="1"/>
                <a:t>变为一般的低通、高通、带通、带阻滤波器的传输函数</a:t>
              </a:r>
              <a:endParaRPr dirty="0"/>
            </a:p>
          </p:txBody>
        </p:sp>
      </p:grpSp>
      <p:sp>
        <p:nvSpPr>
          <p:cNvPr id="151" name="1）实际滤波器指标（题目给出或根据实际应用确定）…"/>
          <p:cNvSpPr txBox="1"/>
          <p:nvPr/>
        </p:nvSpPr>
        <p:spPr>
          <a:xfrm>
            <a:off x="694999" y="1865491"/>
            <a:ext cx="9207700" cy="240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1）实际滤波器指标（题目给出或根据实际应用确定）</a:t>
            </a:r>
          </a:p>
          <a:p>
            <a:pPr algn="l" defTabSz="457200">
              <a:lnSpc>
                <a:spcPct val="15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2）映射得到归一化低通滤波器指标要求（关键频率点及对应衰减）</a:t>
            </a:r>
          </a:p>
          <a:p>
            <a:pPr algn="l" defTabSz="457200">
              <a:lnSpc>
                <a:spcPct val="15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3）设计归一化低通滤波器，得到传输函数</a:t>
            </a:r>
          </a:p>
          <a:p>
            <a:pPr algn="l" defTabSz="457200">
              <a:lnSpc>
                <a:spcPct val="15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4）变换得到实际滤波器传输函数</a:t>
            </a:r>
          </a:p>
        </p:txBody>
      </p:sp>
      <p:sp>
        <p:nvSpPr>
          <p:cNvPr id="152" name="Line"/>
          <p:cNvSpPr/>
          <p:nvPr/>
        </p:nvSpPr>
        <p:spPr>
          <a:xfrm>
            <a:off x="73965" y="4904000"/>
            <a:ext cx="911899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3" name="Line"/>
          <p:cNvSpPr/>
          <p:nvPr/>
        </p:nvSpPr>
        <p:spPr>
          <a:xfrm>
            <a:off x="73965" y="5857277"/>
            <a:ext cx="911899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4" name="Line"/>
          <p:cNvSpPr/>
          <p:nvPr/>
        </p:nvSpPr>
        <p:spPr>
          <a:xfrm>
            <a:off x="73965" y="6810554"/>
            <a:ext cx="91189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5" name="Line"/>
          <p:cNvSpPr/>
          <p:nvPr/>
        </p:nvSpPr>
        <p:spPr>
          <a:xfrm>
            <a:off x="73965" y="9670384"/>
            <a:ext cx="911899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6" name="Line"/>
          <p:cNvSpPr/>
          <p:nvPr/>
        </p:nvSpPr>
        <p:spPr>
          <a:xfrm>
            <a:off x="73965" y="7763831"/>
            <a:ext cx="911899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7" name="Line"/>
          <p:cNvSpPr/>
          <p:nvPr/>
        </p:nvSpPr>
        <p:spPr>
          <a:xfrm>
            <a:off x="73965" y="8717108"/>
            <a:ext cx="911899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8" name="Line"/>
          <p:cNvSpPr/>
          <p:nvPr/>
        </p:nvSpPr>
        <p:spPr>
          <a:xfrm flipH="1">
            <a:off x="2771155" y="4891486"/>
            <a:ext cx="1" cy="477995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9" name="Line"/>
          <p:cNvSpPr/>
          <p:nvPr/>
        </p:nvSpPr>
        <p:spPr>
          <a:xfrm flipH="1">
            <a:off x="6105801" y="4891486"/>
            <a:ext cx="1" cy="477995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60" name="低通－低通"/>
          <p:cNvSpPr txBox="1"/>
          <p:nvPr/>
        </p:nvSpPr>
        <p:spPr>
          <a:xfrm>
            <a:off x="651902" y="5789205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5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低通－低通</a:t>
            </a:r>
          </a:p>
        </p:txBody>
      </p:sp>
      <p:sp>
        <p:nvSpPr>
          <p:cNvPr id="161" name="低通－高通"/>
          <p:cNvSpPr txBox="1"/>
          <p:nvPr/>
        </p:nvSpPr>
        <p:spPr>
          <a:xfrm>
            <a:off x="651902" y="6742482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5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低通－高通</a:t>
            </a:r>
          </a:p>
        </p:txBody>
      </p:sp>
      <p:sp>
        <p:nvSpPr>
          <p:cNvPr id="162" name="低通－带通"/>
          <p:cNvSpPr txBox="1"/>
          <p:nvPr/>
        </p:nvSpPr>
        <p:spPr>
          <a:xfrm>
            <a:off x="651902" y="7695759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5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低通－带通</a:t>
            </a:r>
          </a:p>
        </p:txBody>
      </p:sp>
      <p:sp>
        <p:nvSpPr>
          <p:cNvPr id="163" name="低通－带阻"/>
          <p:cNvSpPr txBox="1"/>
          <p:nvPr/>
        </p:nvSpPr>
        <p:spPr>
          <a:xfrm>
            <a:off x="651902" y="8649036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5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低通－带阻</a:t>
            </a:r>
          </a:p>
        </p:txBody>
      </p:sp>
      <p:sp>
        <p:nvSpPr>
          <p:cNvPr id="164" name="滤波器类型"/>
          <p:cNvSpPr txBox="1"/>
          <p:nvPr/>
        </p:nvSpPr>
        <p:spPr>
          <a:xfrm>
            <a:off x="588402" y="5120289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5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滤波器类型</a:t>
            </a:r>
          </a:p>
        </p:txBody>
      </p:sp>
      <p:sp>
        <p:nvSpPr>
          <p:cNvPr id="165" name="归一化低通滤波器…"/>
          <p:cNvSpPr txBox="1"/>
          <p:nvPr/>
        </p:nvSpPr>
        <p:spPr>
          <a:xfrm>
            <a:off x="2777415" y="4805964"/>
            <a:ext cx="3341935" cy="1149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ct val="15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归一化低通滤波器</a:t>
            </a:r>
          </a:p>
          <a:p>
            <a:pPr defTabSz="457200">
              <a:lnSpc>
                <a:spcPct val="15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技术指标要求</a:t>
            </a:r>
          </a:p>
        </p:txBody>
      </p:sp>
      <p:sp>
        <p:nvSpPr>
          <p:cNvPr id="166" name="要求的滤波器"/>
          <p:cNvSpPr txBox="1"/>
          <p:nvPr/>
        </p:nvSpPr>
        <p:spPr>
          <a:xfrm>
            <a:off x="6412474" y="4830479"/>
            <a:ext cx="2451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ct val="15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要求的滤波器</a:t>
            </a:r>
          </a:p>
        </p:txBody>
      </p:sp>
      <p:pic>
        <p:nvPicPr>
          <p:cNvPr id="16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944" y="6180302"/>
            <a:ext cx="8509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013" y="5965918"/>
            <a:ext cx="1104901" cy="723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378" y="6882597"/>
            <a:ext cx="1104901" cy="685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2131" y="7883064"/>
            <a:ext cx="2082801" cy="723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8164" y="8855605"/>
            <a:ext cx="2082801" cy="685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944" y="7061885"/>
            <a:ext cx="8509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944" y="8081719"/>
            <a:ext cx="8509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944" y="9057929"/>
            <a:ext cx="8509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4766" y="5948102"/>
            <a:ext cx="965201" cy="647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4712" y="6986106"/>
            <a:ext cx="965201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73068" y="7900181"/>
            <a:ext cx="1612901" cy="685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66663" y="8865263"/>
            <a:ext cx="1612901" cy="71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7004" y="6418718"/>
            <a:ext cx="24511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2542" y="7268356"/>
            <a:ext cx="25019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6525" y="8222589"/>
            <a:ext cx="24892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" descr="Image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6823" y="9207977"/>
            <a:ext cx="2451101" cy="317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Line"/>
          <p:cNvSpPr/>
          <p:nvPr/>
        </p:nvSpPr>
        <p:spPr>
          <a:xfrm flipH="1">
            <a:off x="9170246" y="4912738"/>
            <a:ext cx="1" cy="477995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184" name="Image" descr="Image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98518" y="5449359"/>
            <a:ext cx="9906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Image" descr="Image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64378" y="5453229"/>
            <a:ext cx="2984501" cy="342901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Line"/>
          <p:cNvSpPr/>
          <p:nvPr/>
        </p:nvSpPr>
        <p:spPr>
          <a:xfrm flipH="1">
            <a:off x="78461" y="4912738"/>
            <a:ext cx="1" cy="477995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7" name="本表适合巴特沃斯滤波器和切比雪夫滤波器(a=1)"/>
          <p:cNvSpPr txBox="1"/>
          <p:nvPr/>
        </p:nvSpPr>
        <p:spPr>
          <a:xfrm>
            <a:off x="9301897" y="4722400"/>
            <a:ext cx="3690752" cy="1711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15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err="1"/>
              <a:t>本表适合巴特沃斯滤波器</a:t>
            </a:r>
            <a:r>
              <a:rPr lang="zh-CN" altLang="en-US" dirty="0"/>
              <a:t>（</a:t>
            </a:r>
            <a:r>
              <a:rPr lang="zh-CN" altLang="en-CN" dirty="0"/>
              <a:t>通带</a:t>
            </a:r>
            <a:r>
              <a:rPr lang="zh-CN" altLang="en-US" dirty="0"/>
              <a:t>最大衰减</a:t>
            </a:r>
            <a:r>
              <a:rPr lang="en-US" altLang="zh-CN" dirty="0"/>
              <a:t>3dB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dirty="0" err="1"/>
              <a:t>和切比雪夫滤波器</a:t>
            </a:r>
            <a:r>
              <a:rPr dirty="0"/>
              <a:t>(a=1)</a:t>
            </a:r>
          </a:p>
        </p:txBody>
      </p:sp>
      <p:sp>
        <p:nvSpPr>
          <p:cNvPr id="188" name="几何对称中心："/>
          <p:cNvSpPr txBox="1"/>
          <p:nvPr/>
        </p:nvSpPr>
        <p:spPr>
          <a:xfrm>
            <a:off x="9301897" y="6794509"/>
            <a:ext cx="369075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15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err="1"/>
              <a:t>几何对称中心</a:t>
            </a:r>
            <a:r>
              <a:rPr dirty="0"/>
              <a:t>：</a:t>
            </a:r>
          </a:p>
        </p:txBody>
      </p:sp>
      <p:sp>
        <p:nvSpPr>
          <p:cNvPr id="189" name="通带宽度："/>
          <p:cNvSpPr txBox="1"/>
          <p:nvPr/>
        </p:nvSpPr>
        <p:spPr>
          <a:xfrm>
            <a:off x="9301897" y="8527096"/>
            <a:ext cx="369075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15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err="1"/>
              <a:t>通带宽度</a:t>
            </a:r>
            <a:r>
              <a:rPr dirty="0"/>
              <a:t>：</a:t>
            </a:r>
          </a:p>
        </p:txBody>
      </p:sp>
      <p:pic>
        <p:nvPicPr>
          <p:cNvPr id="190" name="Image" descr="Image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131272" y="7416137"/>
            <a:ext cx="2032001" cy="38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Image" descr="Image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175722" y="9288210"/>
            <a:ext cx="1943101" cy="317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修改自表4.6"/>
          <p:cNvSpPr txBox="1"/>
          <p:nvPr/>
        </p:nvSpPr>
        <p:spPr>
          <a:xfrm>
            <a:off x="9302744" y="4256101"/>
            <a:ext cx="175717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修改自表4.6</a:t>
            </a:r>
          </a:p>
        </p:txBody>
      </p:sp>
      <p:sp>
        <p:nvSpPr>
          <p:cNvPr id="193" name="归一化低通是一个“样板滤波器”"/>
          <p:cNvSpPr txBox="1"/>
          <p:nvPr/>
        </p:nvSpPr>
        <p:spPr>
          <a:xfrm>
            <a:off x="1119477" y="4337920"/>
            <a:ext cx="431383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rPr dirty="0" err="1"/>
              <a:t>归一化低通是一个“</a:t>
            </a:r>
            <a:r>
              <a:rPr dirty="0" err="1">
                <a:solidFill>
                  <a:srgbClr val="FF2600"/>
                </a:solidFill>
              </a:rPr>
              <a:t>样板滤波器</a:t>
            </a:r>
            <a:r>
              <a:rPr dirty="0"/>
              <a:t>”</a:t>
            </a:r>
          </a:p>
        </p:txBody>
      </p:sp>
      <p:pic>
        <p:nvPicPr>
          <p:cNvPr id="194" name="Image" descr="Image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584302" y="8007447"/>
            <a:ext cx="1583533" cy="381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4.2.4 模拟滤波器的频率变换"/>
          <p:cNvSpPr txBox="1">
            <a:spLocks noGrp="1"/>
          </p:cNvSpPr>
          <p:nvPr>
            <p:ph type="title"/>
          </p:nvPr>
        </p:nvSpPr>
        <p:spPr>
          <a:xfrm>
            <a:off x="952500" y="-5964"/>
            <a:ext cx="11099800" cy="853625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4.2.4 模拟滤波器的频率变换</a:t>
            </a:r>
          </a:p>
        </p:txBody>
      </p:sp>
      <p:sp>
        <p:nvSpPr>
          <p:cNvPr id="197" name="Line"/>
          <p:cNvSpPr/>
          <p:nvPr/>
        </p:nvSpPr>
        <p:spPr>
          <a:xfrm>
            <a:off x="211406" y="834455"/>
            <a:ext cx="12581988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98" name="Line"/>
          <p:cNvSpPr/>
          <p:nvPr/>
        </p:nvSpPr>
        <p:spPr>
          <a:xfrm>
            <a:off x="4280311" y="7913558"/>
            <a:ext cx="495408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99" name="Line"/>
          <p:cNvSpPr/>
          <p:nvPr/>
        </p:nvSpPr>
        <p:spPr>
          <a:xfrm flipV="1">
            <a:off x="6756448" y="6351217"/>
            <a:ext cx="1" cy="156234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0" name="Line"/>
          <p:cNvSpPr/>
          <p:nvPr/>
        </p:nvSpPr>
        <p:spPr>
          <a:xfrm>
            <a:off x="4500974" y="7156530"/>
            <a:ext cx="2255931" cy="7565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96" y="21479"/>
                  <a:pt x="2188" y="21256"/>
                  <a:pt x="3268" y="20933"/>
                </a:cubicBezTo>
                <a:cubicBezTo>
                  <a:pt x="4707" y="20504"/>
                  <a:pt x="6156" y="19882"/>
                  <a:pt x="7385" y="18258"/>
                </a:cubicBezTo>
                <a:cubicBezTo>
                  <a:pt x="8546" y="16724"/>
                  <a:pt x="9436" y="14458"/>
                  <a:pt x="10055" y="11902"/>
                </a:cubicBezTo>
                <a:cubicBezTo>
                  <a:pt x="10800" y="8831"/>
                  <a:pt x="11258" y="5216"/>
                  <a:pt x="12743" y="2943"/>
                </a:cubicBezTo>
                <a:cubicBezTo>
                  <a:pt x="13814" y="1304"/>
                  <a:pt x="15250" y="777"/>
                  <a:pt x="16733" y="477"/>
                </a:cubicBezTo>
                <a:cubicBezTo>
                  <a:pt x="18298" y="160"/>
                  <a:pt x="19939" y="1"/>
                  <a:pt x="21600" y="0"/>
                </a:cubicBezTo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1" name="0"/>
          <p:cNvSpPr txBox="1"/>
          <p:nvPr/>
        </p:nvSpPr>
        <p:spPr>
          <a:xfrm>
            <a:off x="6628686" y="7936083"/>
            <a:ext cx="25552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0</a:t>
            </a:r>
          </a:p>
        </p:txBody>
      </p:sp>
      <p:sp>
        <p:nvSpPr>
          <p:cNvPr id="202" name="Line"/>
          <p:cNvSpPr/>
          <p:nvPr/>
        </p:nvSpPr>
        <p:spPr>
          <a:xfrm>
            <a:off x="4336376" y="4383150"/>
            <a:ext cx="495408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3" name="Line"/>
          <p:cNvSpPr/>
          <p:nvPr/>
        </p:nvSpPr>
        <p:spPr>
          <a:xfrm flipV="1">
            <a:off x="6770053" y="2831524"/>
            <a:ext cx="1" cy="310325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4" name="Line"/>
          <p:cNvSpPr/>
          <p:nvPr/>
        </p:nvSpPr>
        <p:spPr>
          <a:xfrm flipV="1">
            <a:off x="4997839" y="3209704"/>
            <a:ext cx="3544429" cy="234689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5" name="Line"/>
          <p:cNvSpPr/>
          <p:nvPr/>
        </p:nvSpPr>
        <p:spPr>
          <a:xfrm>
            <a:off x="2439880" y="3734577"/>
            <a:ext cx="5323187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6" name="Line"/>
          <p:cNvSpPr/>
          <p:nvPr/>
        </p:nvSpPr>
        <p:spPr>
          <a:xfrm>
            <a:off x="2431042" y="5031723"/>
            <a:ext cx="3334346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7" name="Line"/>
          <p:cNvSpPr/>
          <p:nvPr/>
        </p:nvSpPr>
        <p:spPr>
          <a:xfrm>
            <a:off x="2928509" y="3425119"/>
            <a:ext cx="532318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8" name="Line"/>
          <p:cNvSpPr/>
          <p:nvPr/>
        </p:nvSpPr>
        <p:spPr>
          <a:xfrm>
            <a:off x="2916160" y="5379945"/>
            <a:ext cx="2364110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9" name="Line"/>
          <p:cNvSpPr/>
          <p:nvPr/>
        </p:nvSpPr>
        <p:spPr>
          <a:xfrm flipH="1">
            <a:off x="5282245" y="5392645"/>
            <a:ext cx="1" cy="251653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10" name="Line"/>
          <p:cNvSpPr/>
          <p:nvPr/>
        </p:nvSpPr>
        <p:spPr>
          <a:xfrm flipH="1">
            <a:off x="5755015" y="5018518"/>
            <a:ext cx="1" cy="288486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11" name="Line"/>
          <p:cNvSpPr/>
          <p:nvPr/>
        </p:nvSpPr>
        <p:spPr>
          <a:xfrm flipH="1">
            <a:off x="7762019" y="3747861"/>
            <a:ext cx="1" cy="419178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12" name="Line"/>
          <p:cNvSpPr/>
          <p:nvPr/>
        </p:nvSpPr>
        <p:spPr>
          <a:xfrm flipH="1">
            <a:off x="8225439" y="3418698"/>
            <a:ext cx="1" cy="448515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13" name="Line"/>
          <p:cNvSpPr/>
          <p:nvPr/>
        </p:nvSpPr>
        <p:spPr>
          <a:xfrm flipH="1">
            <a:off x="6750277" y="7156530"/>
            <a:ext cx="2255931" cy="7565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96" y="21479"/>
                  <a:pt x="2188" y="21256"/>
                  <a:pt x="3268" y="20933"/>
                </a:cubicBezTo>
                <a:cubicBezTo>
                  <a:pt x="4707" y="20504"/>
                  <a:pt x="6156" y="19882"/>
                  <a:pt x="7385" y="18258"/>
                </a:cubicBezTo>
                <a:cubicBezTo>
                  <a:pt x="8546" y="16724"/>
                  <a:pt x="9436" y="14458"/>
                  <a:pt x="10055" y="11902"/>
                </a:cubicBezTo>
                <a:cubicBezTo>
                  <a:pt x="10800" y="8831"/>
                  <a:pt x="11258" y="5216"/>
                  <a:pt x="12743" y="2943"/>
                </a:cubicBezTo>
                <a:cubicBezTo>
                  <a:pt x="13814" y="1304"/>
                  <a:pt x="15250" y="777"/>
                  <a:pt x="16733" y="477"/>
                </a:cubicBezTo>
                <a:cubicBezTo>
                  <a:pt x="18298" y="160"/>
                  <a:pt x="19939" y="1"/>
                  <a:pt x="21600" y="0"/>
                </a:cubicBezTo>
              </a:path>
            </a:pathLst>
          </a:custGeom>
          <a:ln w="381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21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337" y="2647287"/>
            <a:ext cx="165101" cy="22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033" y="8024983"/>
            <a:ext cx="203201" cy="22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058" y="7980533"/>
            <a:ext cx="3302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8781" y="7999583"/>
            <a:ext cx="317501" cy="27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2323" y="7975620"/>
            <a:ext cx="546101" cy="27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8965" y="7980533"/>
            <a:ext cx="558801" cy="317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0"/>
          <p:cNvSpPr txBox="1"/>
          <p:nvPr/>
        </p:nvSpPr>
        <p:spPr>
          <a:xfrm>
            <a:off x="6543161" y="4401367"/>
            <a:ext cx="25552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0</a:t>
            </a:r>
          </a:p>
        </p:txBody>
      </p:sp>
      <p:pic>
        <p:nvPicPr>
          <p:cNvPr id="2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033" y="4490267"/>
            <a:ext cx="203201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图解归一化低通－低通"/>
          <p:cNvSpPr txBox="1"/>
          <p:nvPr/>
        </p:nvSpPr>
        <p:spPr>
          <a:xfrm>
            <a:off x="189738" y="852483"/>
            <a:ext cx="3162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>
                <a:solidFill>
                  <a:srgbClr val="0433FF"/>
                </a:solidFill>
              </a:rPr>
              <a:t>图解</a:t>
            </a:r>
            <a:r>
              <a:t>归一化低通－低通</a:t>
            </a:r>
          </a:p>
        </p:txBody>
      </p:sp>
      <p:sp>
        <p:nvSpPr>
          <p:cNvPr id="223" name="Line"/>
          <p:cNvSpPr/>
          <p:nvPr/>
        </p:nvSpPr>
        <p:spPr>
          <a:xfrm flipV="1">
            <a:off x="3088974" y="2428715"/>
            <a:ext cx="1" cy="3936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24" name="Line"/>
          <p:cNvSpPr/>
          <p:nvPr/>
        </p:nvSpPr>
        <p:spPr>
          <a:xfrm flipH="1">
            <a:off x="1526633" y="4396755"/>
            <a:ext cx="156234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25" name="Line"/>
          <p:cNvSpPr/>
          <p:nvPr/>
        </p:nvSpPr>
        <p:spPr>
          <a:xfrm rot="16200000">
            <a:off x="1921533" y="4806713"/>
            <a:ext cx="1577337" cy="7565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96" y="21479"/>
                  <a:pt x="2188" y="21256"/>
                  <a:pt x="3268" y="20933"/>
                </a:cubicBezTo>
                <a:cubicBezTo>
                  <a:pt x="4707" y="20504"/>
                  <a:pt x="6156" y="19882"/>
                  <a:pt x="7385" y="18258"/>
                </a:cubicBezTo>
                <a:cubicBezTo>
                  <a:pt x="8546" y="16724"/>
                  <a:pt x="9436" y="14458"/>
                  <a:pt x="10055" y="11902"/>
                </a:cubicBezTo>
                <a:cubicBezTo>
                  <a:pt x="10800" y="8831"/>
                  <a:pt x="11258" y="5216"/>
                  <a:pt x="12743" y="2943"/>
                </a:cubicBezTo>
                <a:cubicBezTo>
                  <a:pt x="13814" y="1304"/>
                  <a:pt x="15250" y="777"/>
                  <a:pt x="16733" y="477"/>
                </a:cubicBezTo>
                <a:cubicBezTo>
                  <a:pt x="18298" y="160"/>
                  <a:pt x="19939" y="1"/>
                  <a:pt x="21600" y="0"/>
                </a:cubicBezTo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26" name="Line"/>
          <p:cNvSpPr/>
          <p:nvPr/>
        </p:nvSpPr>
        <p:spPr>
          <a:xfrm rot="16200000" flipH="1">
            <a:off x="1921533" y="3226579"/>
            <a:ext cx="1577337" cy="7565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96" y="21479"/>
                  <a:pt x="2188" y="21256"/>
                  <a:pt x="3268" y="20933"/>
                </a:cubicBezTo>
                <a:cubicBezTo>
                  <a:pt x="4707" y="20504"/>
                  <a:pt x="6156" y="19882"/>
                  <a:pt x="7385" y="18258"/>
                </a:cubicBezTo>
                <a:cubicBezTo>
                  <a:pt x="8546" y="16724"/>
                  <a:pt x="9436" y="14458"/>
                  <a:pt x="10055" y="11902"/>
                </a:cubicBezTo>
                <a:cubicBezTo>
                  <a:pt x="10800" y="8831"/>
                  <a:pt x="11258" y="5216"/>
                  <a:pt x="12743" y="2943"/>
                </a:cubicBezTo>
                <a:cubicBezTo>
                  <a:pt x="13814" y="1304"/>
                  <a:pt x="15250" y="777"/>
                  <a:pt x="16733" y="477"/>
                </a:cubicBezTo>
                <a:cubicBezTo>
                  <a:pt x="18298" y="160"/>
                  <a:pt x="19939" y="1"/>
                  <a:pt x="21600" y="0"/>
                </a:cubicBezTo>
              </a:path>
            </a:pathLst>
          </a:custGeom>
          <a:ln w="381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27" name="0"/>
          <p:cNvSpPr txBox="1"/>
          <p:nvPr/>
        </p:nvSpPr>
        <p:spPr>
          <a:xfrm rot="16200000">
            <a:off x="3186938" y="4193555"/>
            <a:ext cx="25552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0</a:t>
            </a:r>
          </a:p>
        </p:txBody>
      </p:sp>
      <p:pic>
        <p:nvPicPr>
          <p:cNvPr id="228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3181350" y="3154300"/>
            <a:ext cx="266700" cy="27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3168650" y="3540114"/>
            <a:ext cx="292100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3056577" y="4786589"/>
            <a:ext cx="5207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0">
            <a:off x="3067050" y="5408090"/>
            <a:ext cx="495300" cy="27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232150" y="2369755"/>
            <a:ext cx="165100" cy="22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1041471" y="5026717"/>
            <a:ext cx="12827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36852" y="6031347"/>
            <a:ext cx="13335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Image" descr="Image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27708" y="976882"/>
            <a:ext cx="965201" cy="647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Image" descr="Image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43873" y="912271"/>
            <a:ext cx="1054101" cy="787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Image" descr="Image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96764" y="929676"/>
            <a:ext cx="965201" cy="304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Image" descr="Image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96764" y="1416833"/>
            <a:ext cx="965201" cy="3175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65882F-5F91-4B41-8877-1405FAE88BAE}"/>
              </a:ext>
            </a:extLst>
          </p:cNvPr>
          <p:cNvSpPr txBox="1"/>
          <p:nvPr/>
        </p:nvSpPr>
        <p:spPr>
          <a:xfrm>
            <a:off x="1608145" y="6667234"/>
            <a:ext cx="1797589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归一化低通滤波器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A0F366-B398-F44A-9BB9-0286A9FE2BDE}"/>
              </a:ext>
            </a:extLst>
          </p:cNvPr>
          <p:cNvSpPr txBox="1"/>
          <p:nvPr/>
        </p:nvSpPr>
        <p:spPr>
          <a:xfrm>
            <a:off x="10673212" y="7289217"/>
            <a:ext cx="1379088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低通滤波器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4.2.4 模拟滤波器的频率变换"/>
          <p:cNvSpPr txBox="1">
            <a:spLocks noGrp="1"/>
          </p:cNvSpPr>
          <p:nvPr>
            <p:ph type="title"/>
          </p:nvPr>
        </p:nvSpPr>
        <p:spPr>
          <a:xfrm>
            <a:off x="952500" y="-5964"/>
            <a:ext cx="11099800" cy="853625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4.2.4 模拟滤波器的频率变换</a:t>
            </a:r>
          </a:p>
        </p:txBody>
      </p:sp>
      <p:sp>
        <p:nvSpPr>
          <p:cNvPr id="241" name="Line"/>
          <p:cNvSpPr/>
          <p:nvPr/>
        </p:nvSpPr>
        <p:spPr>
          <a:xfrm>
            <a:off x="211406" y="834455"/>
            <a:ext cx="12581988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42" name="Line"/>
          <p:cNvSpPr/>
          <p:nvPr/>
        </p:nvSpPr>
        <p:spPr>
          <a:xfrm flipV="1">
            <a:off x="3088974" y="2428715"/>
            <a:ext cx="1" cy="3936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43" name="Line"/>
          <p:cNvSpPr/>
          <p:nvPr/>
        </p:nvSpPr>
        <p:spPr>
          <a:xfrm flipH="1">
            <a:off x="1526633" y="4396755"/>
            <a:ext cx="156234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44" name="Line"/>
          <p:cNvSpPr/>
          <p:nvPr/>
        </p:nvSpPr>
        <p:spPr>
          <a:xfrm rot="16200000">
            <a:off x="1921533" y="4806713"/>
            <a:ext cx="1577337" cy="7565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96" y="21479"/>
                  <a:pt x="2188" y="21256"/>
                  <a:pt x="3268" y="20933"/>
                </a:cubicBezTo>
                <a:cubicBezTo>
                  <a:pt x="4707" y="20504"/>
                  <a:pt x="6156" y="19882"/>
                  <a:pt x="7385" y="18258"/>
                </a:cubicBezTo>
                <a:cubicBezTo>
                  <a:pt x="8546" y="16724"/>
                  <a:pt x="9436" y="14458"/>
                  <a:pt x="10055" y="11902"/>
                </a:cubicBezTo>
                <a:cubicBezTo>
                  <a:pt x="10800" y="8831"/>
                  <a:pt x="11258" y="5216"/>
                  <a:pt x="12743" y="2943"/>
                </a:cubicBezTo>
                <a:cubicBezTo>
                  <a:pt x="13814" y="1304"/>
                  <a:pt x="15250" y="777"/>
                  <a:pt x="16733" y="477"/>
                </a:cubicBezTo>
                <a:cubicBezTo>
                  <a:pt x="18298" y="160"/>
                  <a:pt x="19939" y="1"/>
                  <a:pt x="21600" y="0"/>
                </a:cubicBezTo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45" name="Line"/>
          <p:cNvSpPr/>
          <p:nvPr/>
        </p:nvSpPr>
        <p:spPr>
          <a:xfrm rot="16200000" flipH="1">
            <a:off x="1921533" y="3226579"/>
            <a:ext cx="1577337" cy="7565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96" y="21479"/>
                  <a:pt x="2188" y="21256"/>
                  <a:pt x="3268" y="20933"/>
                </a:cubicBezTo>
                <a:cubicBezTo>
                  <a:pt x="4707" y="20504"/>
                  <a:pt x="6156" y="19882"/>
                  <a:pt x="7385" y="18258"/>
                </a:cubicBezTo>
                <a:cubicBezTo>
                  <a:pt x="8546" y="16724"/>
                  <a:pt x="9436" y="14458"/>
                  <a:pt x="10055" y="11902"/>
                </a:cubicBezTo>
                <a:cubicBezTo>
                  <a:pt x="10800" y="8831"/>
                  <a:pt x="11258" y="5216"/>
                  <a:pt x="12743" y="2943"/>
                </a:cubicBezTo>
                <a:cubicBezTo>
                  <a:pt x="13814" y="1304"/>
                  <a:pt x="15250" y="777"/>
                  <a:pt x="16733" y="477"/>
                </a:cubicBezTo>
                <a:cubicBezTo>
                  <a:pt x="18298" y="160"/>
                  <a:pt x="19939" y="1"/>
                  <a:pt x="21600" y="0"/>
                </a:cubicBezTo>
              </a:path>
            </a:pathLst>
          </a:custGeom>
          <a:ln w="381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46" name="0"/>
          <p:cNvSpPr txBox="1"/>
          <p:nvPr/>
        </p:nvSpPr>
        <p:spPr>
          <a:xfrm rot="16200000">
            <a:off x="3186938" y="4193555"/>
            <a:ext cx="25552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0</a:t>
            </a:r>
          </a:p>
        </p:txBody>
      </p:sp>
      <p:pic>
        <p:nvPicPr>
          <p:cNvPr id="24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181350" y="3154300"/>
            <a:ext cx="266700" cy="27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168650" y="3540114"/>
            <a:ext cx="292100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056577" y="4786589"/>
            <a:ext cx="5207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3067050" y="5408090"/>
            <a:ext cx="495300" cy="27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3232150" y="2369755"/>
            <a:ext cx="165100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Line"/>
          <p:cNvSpPr/>
          <p:nvPr/>
        </p:nvSpPr>
        <p:spPr>
          <a:xfrm>
            <a:off x="4280311" y="7913558"/>
            <a:ext cx="495408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3" name="Line"/>
          <p:cNvSpPr/>
          <p:nvPr/>
        </p:nvSpPr>
        <p:spPr>
          <a:xfrm flipV="1">
            <a:off x="6756448" y="6351217"/>
            <a:ext cx="1" cy="156234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4" name="Line"/>
          <p:cNvSpPr/>
          <p:nvPr/>
        </p:nvSpPr>
        <p:spPr>
          <a:xfrm rot="10800000" flipH="1">
            <a:off x="4730462" y="7156530"/>
            <a:ext cx="2026443" cy="7565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96" y="21479"/>
                  <a:pt x="2188" y="21256"/>
                  <a:pt x="3268" y="20933"/>
                </a:cubicBezTo>
                <a:cubicBezTo>
                  <a:pt x="4707" y="20504"/>
                  <a:pt x="6156" y="19882"/>
                  <a:pt x="7385" y="18258"/>
                </a:cubicBezTo>
                <a:cubicBezTo>
                  <a:pt x="8546" y="16724"/>
                  <a:pt x="9436" y="14458"/>
                  <a:pt x="10055" y="11902"/>
                </a:cubicBezTo>
                <a:cubicBezTo>
                  <a:pt x="10800" y="8831"/>
                  <a:pt x="11258" y="5216"/>
                  <a:pt x="12743" y="2943"/>
                </a:cubicBezTo>
                <a:cubicBezTo>
                  <a:pt x="13814" y="1304"/>
                  <a:pt x="15250" y="777"/>
                  <a:pt x="16733" y="477"/>
                </a:cubicBezTo>
                <a:cubicBezTo>
                  <a:pt x="18298" y="160"/>
                  <a:pt x="19939" y="1"/>
                  <a:pt x="21600" y="0"/>
                </a:cubicBezTo>
              </a:path>
            </a:pathLst>
          </a:custGeom>
          <a:ln w="381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5" name="0"/>
          <p:cNvSpPr txBox="1"/>
          <p:nvPr/>
        </p:nvSpPr>
        <p:spPr>
          <a:xfrm>
            <a:off x="6628686" y="7936083"/>
            <a:ext cx="25552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0</a:t>
            </a:r>
          </a:p>
        </p:txBody>
      </p:sp>
      <p:sp>
        <p:nvSpPr>
          <p:cNvPr id="256" name="Line"/>
          <p:cNvSpPr/>
          <p:nvPr/>
        </p:nvSpPr>
        <p:spPr>
          <a:xfrm>
            <a:off x="4336376" y="4383150"/>
            <a:ext cx="495408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7" name="Line"/>
          <p:cNvSpPr/>
          <p:nvPr/>
        </p:nvSpPr>
        <p:spPr>
          <a:xfrm flipV="1">
            <a:off x="6770053" y="2831524"/>
            <a:ext cx="1" cy="310325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8" name="Line"/>
          <p:cNvSpPr/>
          <p:nvPr/>
        </p:nvSpPr>
        <p:spPr>
          <a:xfrm>
            <a:off x="2439880" y="3734577"/>
            <a:ext cx="3023815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9" name="Line"/>
          <p:cNvSpPr/>
          <p:nvPr/>
        </p:nvSpPr>
        <p:spPr>
          <a:xfrm>
            <a:off x="2431042" y="5031723"/>
            <a:ext cx="5488664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60" name="Line"/>
          <p:cNvSpPr/>
          <p:nvPr/>
        </p:nvSpPr>
        <p:spPr>
          <a:xfrm>
            <a:off x="2928509" y="3425119"/>
            <a:ext cx="2837897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61" name="Line"/>
          <p:cNvSpPr/>
          <p:nvPr/>
        </p:nvSpPr>
        <p:spPr>
          <a:xfrm>
            <a:off x="2916160" y="5379945"/>
            <a:ext cx="4624393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62" name="Line"/>
          <p:cNvSpPr/>
          <p:nvPr/>
        </p:nvSpPr>
        <p:spPr>
          <a:xfrm flipH="1">
            <a:off x="5377573" y="3733617"/>
            <a:ext cx="22622" cy="418188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63" name="Line"/>
          <p:cNvSpPr/>
          <p:nvPr/>
        </p:nvSpPr>
        <p:spPr>
          <a:xfrm flipH="1">
            <a:off x="5758365" y="3419523"/>
            <a:ext cx="1" cy="4489699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64" name="Line"/>
          <p:cNvSpPr/>
          <p:nvPr/>
        </p:nvSpPr>
        <p:spPr>
          <a:xfrm>
            <a:off x="7570490" y="5438442"/>
            <a:ext cx="1" cy="24715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65" name="Line"/>
          <p:cNvSpPr/>
          <p:nvPr/>
        </p:nvSpPr>
        <p:spPr>
          <a:xfrm>
            <a:off x="7941858" y="5029193"/>
            <a:ext cx="1" cy="291150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66" name="Line"/>
          <p:cNvSpPr/>
          <p:nvPr/>
        </p:nvSpPr>
        <p:spPr>
          <a:xfrm rot="10800000">
            <a:off x="6750277" y="7156530"/>
            <a:ext cx="2026454" cy="7565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96" y="21479"/>
                  <a:pt x="2188" y="21256"/>
                  <a:pt x="3268" y="20933"/>
                </a:cubicBezTo>
                <a:cubicBezTo>
                  <a:pt x="4707" y="20504"/>
                  <a:pt x="6156" y="19882"/>
                  <a:pt x="7385" y="18258"/>
                </a:cubicBezTo>
                <a:cubicBezTo>
                  <a:pt x="8546" y="16724"/>
                  <a:pt x="9436" y="14458"/>
                  <a:pt x="10055" y="11902"/>
                </a:cubicBezTo>
                <a:cubicBezTo>
                  <a:pt x="10800" y="8831"/>
                  <a:pt x="11258" y="5216"/>
                  <a:pt x="12743" y="2943"/>
                </a:cubicBezTo>
                <a:cubicBezTo>
                  <a:pt x="13814" y="1304"/>
                  <a:pt x="15250" y="777"/>
                  <a:pt x="16733" y="477"/>
                </a:cubicBezTo>
                <a:cubicBezTo>
                  <a:pt x="18298" y="160"/>
                  <a:pt x="19939" y="1"/>
                  <a:pt x="21600" y="0"/>
                </a:cubicBezTo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267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4803" y="2299447"/>
            <a:ext cx="165101" cy="22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3033" y="8024983"/>
            <a:ext cx="203201" cy="22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3918" y="8024983"/>
            <a:ext cx="3302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12031" y="7976711"/>
            <a:ext cx="317501" cy="27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54765" y="7991237"/>
            <a:ext cx="546101" cy="27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48956" y="7972187"/>
            <a:ext cx="558801" cy="317501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0"/>
          <p:cNvSpPr txBox="1"/>
          <p:nvPr/>
        </p:nvSpPr>
        <p:spPr>
          <a:xfrm>
            <a:off x="6543161" y="4401367"/>
            <a:ext cx="25552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0</a:t>
            </a:r>
          </a:p>
        </p:txBody>
      </p:sp>
      <p:pic>
        <p:nvPicPr>
          <p:cNvPr id="274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3033" y="4490267"/>
            <a:ext cx="203201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Line"/>
          <p:cNvSpPr/>
          <p:nvPr/>
        </p:nvSpPr>
        <p:spPr>
          <a:xfrm>
            <a:off x="4347324" y="2404347"/>
            <a:ext cx="1932366" cy="16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667" y="21290"/>
                  <a:pt x="11037" y="18595"/>
                  <a:pt x="15090" y="14028"/>
                </a:cubicBezTo>
                <a:cubicBezTo>
                  <a:pt x="18459" y="10231"/>
                  <a:pt x="20732" y="5334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76" name="Line"/>
          <p:cNvSpPr/>
          <p:nvPr/>
        </p:nvSpPr>
        <p:spPr>
          <a:xfrm rot="10800000">
            <a:off x="7078775" y="4682495"/>
            <a:ext cx="1932366" cy="16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667" y="21290"/>
                  <a:pt x="11037" y="18595"/>
                  <a:pt x="15090" y="14028"/>
                </a:cubicBezTo>
                <a:cubicBezTo>
                  <a:pt x="18459" y="10231"/>
                  <a:pt x="20732" y="5334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77" name="图解归一化低通－高通"/>
          <p:cNvSpPr txBox="1"/>
          <p:nvPr/>
        </p:nvSpPr>
        <p:spPr>
          <a:xfrm>
            <a:off x="189738" y="852483"/>
            <a:ext cx="3162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>
                <a:solidFill>
                  <a:srgbClr val="0433FF"/>
                </a:solidFill>
              </a:rPr>
              <a:t>图解</a:t>
            </a:r>
            <a:r>
              <a:t>归一化低通－高通</a:t>
            </a:r>
          </a:p>
        </p:txBody>
      </p:sp>
      <p:pic>
        <p:nvPicPr>
          <p:cNvPr id="278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1041471" y="5026717"/>
            <a:ext cx="12827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70991" y="6007535"/>
            <a:ext cx="13716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Image" descr="Image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51110" y="920691"/>
            <a:ext cx="965201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Image" descr="Image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16003" y="921196"/>
            <a:ext cx="1308101" cy="685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Image" descr="Image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96764" y="929676"/>
            <a:ext cx="965201" cy="304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Image" descr="Image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96764" y="1416833"/>
            <a:ext cx="965201" cy="317501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D6B38A8-4DBD-6C4A-A84E-92C1EBAEDDCB}"/>
              </a:ext>
            </a:extLst>
          </p:cNvPr>
          <p:cNvSpPr txBox="1"/>
          <p:nvPr/>
        </p:nvSpPr>
        <p:spPr>
          <a:xfrm>
            <a:off x="1608145" y="6667234"/>
            <a:ext cx="1797589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归一化低通滤波器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29ABB81-CFA6-CE43-B315-821F6968FD60}"/>
              </a:ext>
            </a:extLst>
          </p:cNvPr>
          <p:cNvSpPr txBox="1"/>
          <p:nvPr/>
        </p:nvSpPr>
        <p:spPr>
          <a:xfrm>
            <a:off x="10673212" y="7289217"/>
            <a:ext cx="1379088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/>
              <a:t>高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通滤波器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4.2.4 模拟滤波器的频率变换"/>
          <p:cNvSpPr txBox="1">
            <a:spLocks noGrp="1"/>
          </p:cNvSpPr>
          <p:nvPr>
            <p:ph type="title"/>
          </p:nvPr>
        </p:nvSpPr>
        <p:spPr>
          <a:xfrm>
            <a:off x="952500" y="-5964"/>
            <a:ext cx="11099800" cy="853625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4.2.4 模拟滤波器的频率变换</a:t>
            </a:r>
          </a:p>
        </p:txBody>
      </p:sp>
      <p:sp>
        <p:nvSpPr>
          <p:cNvPr id="286" name="Line"/>
          <p:cNvSpPr/>
          <p:nvPr/>
        </p:nvSpPr>
        <p:spPr>
          <a:xfrm>
            <a:off x="211406" y="834455"/>
            <a:ext cx="12581988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87" name="Line"/>
          <p:cNvSpPr/>
          <p:nvPr/>
        </p:nvSpPr>
        <p:spPr>
          <a:xfrm>
            <a:off x="4280311" y="7913558"/>
            <a:ext cx="495408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88" name="Line"/>
          <p:cNvSpPr/>
          <p:nvPr/>
        </p:nvSpPr>
        <p:spPr>
          <a:xfrm flipV="1">
            <a:off x="6756448" y="6351217"/>
            <a:ext cx="1" cy="156234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89" name="0"/>
          <p:cNvSpPr txBox="1"/>
          <p:nvPr/>
        </p:nvSpPr>
        <p:spPr>
          <a:xfrm>
            <a:off x="6628686" y="7936083"/>
            <a:ext cx="25552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0</a:t>
            </a:r>
          </a:p>
        </p:txBody>
      </p:sp>
      <p:sp>
        <p:nvSpPr>
          <p:cNvPr id="290" name="Line"/>
          <p:cNvSpPr/>
          <p:nvPr/>
        </p:nvSpPr>
        <p:spPr>
          <a:xfrm>
            <a:off x="4336376" y="4383150"/>
            <a:ext cx="495408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91" name="Line"/>
          <p:cNvSpPr/>
          <p:nvPr/>
        </p:nvSpPr>
        <p:spPr>
          <a:xfrm flipV="1">
            <a:off x="6770053" y="2831524"/>
            <a:ext cx="1" cy="310325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92" name="Line"/>
          <p:cNvSpPr/>
          <p:nvPr/>
        </p:nvSpPr>
        <p:spPr>
          <a:xfrm>
            <a:off x="2439880" y="3734577"/>
            <a:ext cx="5719485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93" name="Line"/>
          <p:cNvSpPr/>
          <p:nvPr/>
        </p:nvSpPr>
        <p:spPr>
          <a:xfrm>
            <a:off x="2431042" y="5031723"/>
            <a:ext cx="4821612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94" name="Line"/>
          <p:cNvSpPr/>
          <p:nvPr/>
        </p:nvSpPr>
        <p:spPr>
          <a:xfrm>
            <a:off x="2928509" y="3425119"/>
            <a:ext cx="5493284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95" name="Line"/>
          <p:cNvSpPr/>
          <p:nvPr/>
        </p:nvSpPr>
        <p:spPr>
          <a:xfrm>
            <a:off x="2916160" y="5379945"/>
            <a:ext cx="4228742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96" name="Line"/>
          <p:cNvSpPr/>
          <p:nvPr/>
        </p:nvSpPr>
        <p:spPr>
          <a:xfrm flipH="1">
            <a:off x="5034651" y="5408285"/>
            <a:ext cx="1" cy="251653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97" name="Line"/>
          <p:cNvSpPr/>
          <p:nvPr/>
        </p:nvSpPr>
        <p:spPr>
          <a:xfrm flipH="1">
            <a:off x="5299780" y="5039959"/>
            <a:ext cx="1" cy="288486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98" name="Line"/>
          <p:cNvSpPr/>
          <p:nvPr/>
        </p:nvSpPr>
        <p:spPr>
          <a:xfrm flipH="1">
            <a:off x="6168327" y="3742265"/>
            <a:ext cx="1" cy="419178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99" name="Line"/>
          <p:cNvSpPr/>
          <p:nvPr/>
        </p:nvSpPr>
        <p:spPr>
          <a:xfrm flipH="1">
            <a:off x="6399174" y="3441083"/>
            <a:ext cx="1" cy="4485150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30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337" y="2647287"/>
            <a:ext cx="165101" cy="22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033" y="8024983"/>
            <a:ext cx="203201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0"/>
          <p:cNvSpPr txBox="1"/>
          <p:nvPr/>
        </p:nvSpPr>
        <p:spPr>
          <a:xfrm>
            <a:off x="6543161" y="4401367"/>
            <a:ext cx="25552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0</a:t>
            </a:r>
          </a:p>
        </p:txBody>
      </p:sp>
      <p:pic>
        <p:nvPicPr>
          <p:cNvPr id="30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033" y="4490267"/>
            <a:ext cx="203201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Line"/>
          <p:cNvSpPr/>
          <p:nvPr/>
        </p:nvSpPr>
        <p:spPr>
          <a:xfrm>
            <a:off x="4372645" y="2863077"/>
            <a:ext cx="2287645" cy="3175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4575" y="18421"/>
                  <a:pt x="8735" y="14946"/>
                  <a:pt x="12426" y="11218"/>
                </a:cubicBezTo>
                <a:cubicBezTo>
                  <a:pt x="15932" y="7678"/>
                  <a:pt x="19001" y="3925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307" name="Group"/>
          <p:cNvGrpSpPr/>
          <p:nvPr/>
        </p:nvGrpSpPr>
        <p:grpSpPr>
          <a:xfrm>
            <a:off x="4785405" y="7156530"/>
            <a:ext cx="1978627" cy="756510"/>
            <a:chOff x="0" y="0"/>
            <a:chExt cx="1978626" cy="756509"/>
          </a:xfrm>
        </p:grpSpPr>
        <p:sp>
          <p:nvSpPr>
            <p:cNvPr id="305" name="Line"/>
            <p:cNvSpPr/>
            <p:nvPr/>
          </p:nvSpPr>
          <p:spPr>
            <a:xfrm flipH="1">
              <a:off x="988559" y="0"/>
              <a:ext cx="990068" cy="756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096" y="21479"/>
                    <a:pt x="2188" y="21256"/>
                    <a:pt x="3268" y="20933"/>
                  </a:cubicBezTo>
                  <a:cubicBezTo>
                    <a:pt x="4707" y="20504"/>
                    <a:pt x="6156" y="19882"/>
                    <a:pt x="7385" y="18258"/>
                  </a:cubicBezTo>
                  <a:cubicBezTo>
                    <a:pt x="8546" y="16724"/>
                    <a:pt x="9436" y="14458"/>
                    <a:pt x="10055" y="11902"/>
                  </a:cubicBezTo>
                  <a:cubicBezTo>
                    <a:pt x="10800" y="8831"/>
                    <a:pt x="11258" y="5216"/>
                    <a:pt x="12743" y="2943"/>
                  </a:cubicBezTo>
                  <a:cubicBezTo>
                    <a:pt x="13814" y="1304"/>
                    <a:pt x="15250" y="777"/>
                    <a:pt x="16733" y="477"/>
                  </a:cubicBezTo>
                  <a:cubicBezTo>
                    <a:pt x="18298" y="160"/>
                    <a:pt x="19939" y="1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06" name="Line"/>
            <p:cNvSpPr/>
            <p:nvPr/>
          </p:nvSpPr>
          <p:spPr>
            <a:xfrm>
              <a:off x="0" y="0"/>
              <a:ext cx="990067" cy="756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096" y="21479"/>
                    <a:pt x="2188" y="21256"/>
                    <a:pt x="3268" y="20933"/>
                  </a:cubicBezTo>
                  <a:cubicBezTo>
                    <a:pt x="4707" y="20504"/>
                    <a:pt x="6156" y="19882"/>
                    <a:pt x="7385" y="18258"/>
                  </a:cubicBezTo>
                  <a:cubicBezTo>
                    <a:pt x="8546" y="16724"/>
                    <a:pt x="9436" y="14458"/>
                    <a:pt x="10055" y="11902"/>
                  </a:cubicBezTo>
                  <a:cubicBezTo>
                    <a:pt x="10800" y="8831"/>
                    <a:pt x="11258" y="5216"/>
                    <a:pt x="12743" y="2943"/>
                  </a:cubicBezTo>
                  <a:cubicBezTo>
                    <a:pt x="13814" y="1304"/>
                    <a:pt x="15250" y="777"/>
                    <a:pt x="16733" y="477"/>
                  </a:cubicBezTo>
                  <a:cubicBezTo>
                    <a:pt x="18298" y="160"/>
                    <a:pt x="19939" y="1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308" name="Line"/>
          <p:cNvSpPr/>
          <p:nvPr/>
        </p:nvSpPr>
        <p:spPr>
          <a:xfrm rot="10800000">
            <a:off x="6848840" y="2891118"/>
            <a:ext cx="2075157" cy="30802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795" y="17759"/>
                  <a:pt x="10851" y="13442"/>
                  <a:pt x="15047" y="8751"/>
                </a:cubicBezTo>
                <a:cubicBezTo>
                  <a:pt x="17554" y="5949"/>
                  <a:pt x="19745" y="3024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09" name="Line"/>
          <p:cNvSpPr/>
          <p:nvPr/>
        </p:nvSpPr>
        <p:spPr>
          <a:xfrm>
            <a:off x="7094044" y="5396725"/>
            <a:ext cx="1" cy="251653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10" name="Line"/>
          <p:cNvSpPr/>
          <p:nvPr/>
        </p:nvSpPr>
        <p:spPr>
          <a:xfrm>
            <a:off x="7310031" y="5039959"/>
            <a:ext cx="1" cy="288486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11" name="Line"/>
          <p:cNvSpPr/>
          <p:nvPr/>
        </p:nvSpPr>
        <p:spPr>
          <a:xfrm flipH="1">
            <a:off x="8165132" y="3745789"/>
            <a:ext cx="1" cy="4191784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12" name="Line"/>
          <p:cNvSpPr/>
          <p:nvPr/>
        </p:nvSpPr>
        <p:spPr>
          <a:xfrm flipH="1">
            <a:off x="8412613" y="3464903"/>
            <a:ext cx="1" cy="448515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315" name="Group"/>
          <p:cNvGrpSpPr/>
          <p:nvPr/>
        </p:nvGrpSpPr>
        <p:grpSpPr>
          <a:xfrm>
            <a:off x="6753996" y="7156530"/>
            <a:ext cx="1978627" cy="756510"/>
            <a:chOff x="0" y="0"/>
            <a:chExt cx="1978626" cy="756509"/>
          </a:xfrm>
        </p:grpSpPr>
        <p:sp>
          <p:nvSpPr>
            <p:cNvPr id="313" name="Line"/>
            <p:cNvSpPr/>
            <p:nvPr/>
          </p:nvSpPr>
          <p:spPr>
            <a:xfrm flipH="1">
              <a:off x="988559" y="0"/>
              <a:ext cx="990068" cy="756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096" y="21479"/>
                    <a:pt x="2188" y="21256"/>
                    <a:pt x="3268" y="20933"/>
                  </a:cubicBezTo>
                  <a:cubicBezTo>
                    <a:pt x="4707" y="20504"/>
                    <a:pt x="6156" y="19882"/>
                    <a:pt x="7385" y="18258"/>
                  </a:cubicBezTo>
                  <a:cubicBezTo>
                    <a:pt x="8546" y="16724"/>
                    <a:pt x="9436" y="14458"/>
                    <a:pt x="10055" y="11902"/>
                  </a:cubicBezTo>
                  <a:cubicBezTo>
                    <a:pt x="10800" y="8831"/>
                    <a:pt x="11258" y="5216"/>
                    <a:pt x="12743" y="2943"/>
                  </a:cubicBezTo>
                  <a:cubicBezTo>
                    <a:pt x="13814" y="1304"/>
                    <a:pt x="15250" y="777"/>
                    <a:pt x="16733" y="477"/>
                  </a:cubicBezTo>
                  <a:cubicBezTo>
                    <a:pt x="18298" y="160"/>
                    <a:pt x="19939" y="1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14" name="Line"/>
            <p:cNvSpPr/>
            <p:nvPr/>
          </p:nvSpPr>
          <p:spPr>
            <a:xfrm>
              <a:off x="0" y="0"/>
              <a:ext cx="990067" cy="756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096" y="21479"/>
                    <a:pt x="2188" y="21256"/>
                    <a:pt x="3268" y="20933"/>
                  </a:cubicBezTo>
                  <a:cubicBezTo>
                    <a:pt x="4707" y="20504"/>
                    <a:pt x="6156" y="19882"/>
                    <a:pt x="7385" y="18258"/>
                  </a:cubicBezTo>
                  <a:cubicBezTo>
                    <a:pt x="8546" y="16724"/>
                    <a:pt x="9436" y="14458"/>
                    <a:pt x="10055" y="11902"/>
                  </a:cubicBezTo>
                  <a:cubicBezTo>
                    <a:pt x="10800" y="8831"/>
                    <a:pt x="11258" y="5216"/>
                    <a:pt x="12743" y="2943"/>
                  </a:cubicBezTo>
                  <a:cubicBezTo>
                    <a:pt x="13814" y="1304"/>
                    <a:pt x="15250" y="777"/>
                    <a:pt x="16733" y="477"/>
                  </a:cubicBezTo>
                  <a:cubicBezTo>
                    <a:pt x="18298" y="160"/>
                    <a:pt x="19939" y="1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316" name="图解归一化低通－带通"/>
          <p:cNvSpPr txBox="1"/>
          <p:nvPr/>
        </p:nvSpPr>
        <p:spPr>
          <a:xfrm>
            <a:off x="189738" y="852483"/>
            <a:ext cx="3162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>
                <a:solidFill>
                  <a:srgbClr val="0433FF"/>
                </a:solidFill>
              </a:rPr>
              <a:t>图解</a:t>
            </a:r>
            <a:r>
              <a:t>归一化低通－带通</a:t>
            </a:r>
          </a:p>
        </p:txBody>
      </p:sp>
      <p:sp>
        <p:nvSpPr>
          <p:cNvPr id="317" name="Line"/>
          <p:cNvSpPr/>
          <p:nvPr/>
        </p:nvSpPr>
        <p:spPr>
          <a:xfrm flipV="1">
            <a:off x="3088974" y="2428715"/>
            <a:ext cx="1" cy="3936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18" name="Line"/>
          <p:cNvSpPr/>
          <p:nvPr/>
        </p:nvSpPr>
        <p:spPr>
          <a:xfrm flipH="1">
            <a:off x="1526633" y="4396755"/>
            <a:ext cx="156234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19" name="Line"/>
          <p:cNvSpPr/>
          <p:nvPr/>
        </p:nvSpPr>
        <p:spPr>
          <a:xfrm rot="16200000">
            <a:off x="1921533" y="4806713"/>
            <a:ext cx="1577337" cy="7565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96" y="21479"/>
                  <a:pt x="2188" y="21256"/>
                  <a:pt x="3268" y="20933"/>
                </a:cubicBezTo>
                <a:cubicBezTo>
                  <a:pt x="4707" y="20504"/>
                  <a:pt x="6156" y="19882"/>
                  <a:pt x="7385" y="18258"/>
                </a:cubicBezTo>
                <a:cubicBezTo>
                  <a:pt x="8546" y="16724"/>
                  <a:pt x="9436" y="14458"/>
                  <a:pt x="10055" y="11902"/>
                </a:cubicBezTo>
                <a:cubicBezTo>
                  <a:pt x="10800" y="8831"/>
                  <a:pt x="11258" y="5216"/>
                  <a:pt x="12743" y="2943"/>
                </a:cubicBezTo>
                <a:cubicBezTo>
                  <a:pt x="13814" y="1304"/>
                  <a:pt x="15250" y="777"/>
                  <a:pt x="16733" y="477"/>
                </a:cubicBezTo>
                <a:cubicBezTo>
                  <a:pt x="18298" y="160"/>
                  <a:pt x="19939" y="1"/>
                  <a:pt x="21600" y="0"/>
                </a:cubicBezTo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20" name="Line"/>
          <p:cNvSpPr/>
          <p:nvPr/>
        </p:nvSpPr>
        <p:spPr>
          <a:xfrm rot="16200000" flipH="1">
            <a:off x="1921533" y="3226579"/>
            <a:ext cx="1577337" cy="7565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96" y="21479"/>
                  <a:pt x="2188" y="21256"/>
                  <a:pt x="3268" y="20933"/>
                </a:cubicBezTo>
                <a:cubicBezTo>
                  <a:pt x="4707" y="20504"/>
                  <a:pt x="6156" y="19882"/>
                  <a:pt x="7385" y="18258"/>
                </a:cubicBezTo>
                <a:cubicBezTo>
                  <a:pt x="8546" y="16724"/>
                  <a:pt x="9436" y="14458"/>
                  <a:pt x="10055" y="11902"/>
                </a:cubicBezTo>
                <a:cubicBezTo>
                  <a:pt x="10800" y="8831"/>
                  <a:pt x="11258" y="5216"/>
                  <a:pt x="12743" y="2943"/>
                </a:cubicBezTo>
                <a:cubicBezTo>
                  <a:pt x="13814" y="1304"/>
                  <a:pt x="15250" y="777"/>
                  <a:pt x="16733" y="477"/>
                </a:cubicBezTo>
                <a:cubicBezTo>
                  <a:pt x="18298" y="160"/>
                  <a:pt x="19939" y="1"/>
                  <a:pt x="21600" y="0"/>
                </a:cubicBezTo>
              </a:path>
            </a:pathLst>
          </a:custGeom>
          <a:ln w="381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21" name="0"/>
          <p:cNvSpPr txBox="1"/>
          <p:nvPr/>
        </p:nvSpPr>
        <p:spPr>
          <a:xfrm rot="16200000">
            <a:off x="3186938" y="4193555"/>
            <a:ext cx="25552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0</a:t>
            </a:r>
          </a:p>
        </p:txBody>
      </p:sp>
      <p:pic>
        <p:nvPicPr>
          <p:cNvPr id="32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181350" y="3154300"/>
            <a:ext cx="266700" cy="27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3168650" y="3540114"/>
            <a:ext cx="292100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3056577" y="4786589"/>
            <a:ext cx="5207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3067050" y="5408090"/>
            <a:ext cx="495300" cy="27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232150" y="2369755"/>
            <a:ext cx="165100" cy="22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6692" y="8050827"/>
            <a:ext cx="4445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39535" y="8050827"/>
            <a:ext cx="4445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4559" y="8496757"/>
            <a:ext cx="444501" cy="27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81301" y="8520669"/>
            <a:ext cx="431801" cy="27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72569" y="8506115"/>
            <a:ext cx="647701" cy="27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30364" y="8496757"/>
            <a:ext cx="660401" cy="27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3" name="Image" descr="Image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91336" y="8050827"/>
            <a:ext cx="6731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Image" descr="Image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88472" y="8047303"/>
            <a:ext cx="673101" cy="317501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Line"/>
          <p:cNvSpPr/>
          <p:nvPr/>
        </p:nvSpPr>
        <p:spPr>
          <a:xfrm flipV="1">
            <a:off x="4810000" y="7979192"/>
            <a:ext cx="173609" cy="4566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36" name="Line"/>
          <p:cNvSpPr/>
          <p:nvPr/>
        </p:nvSpPr>
        <p:spPr>
          <a:xfrm flipV="1">
            <a:off x="6936624" y="7979017"/>
            <a:ext cx="173609" cy="4566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37" name="Line"/>
          <p:cNvSpPr/>
          <p:nvPr/>
        </p:nvSpPr>
        <p:spPr>
          <a:xfrm flipH="1" flipV="1">
            <a:off x="6428583" y="7981933"/>
            <a:ext cx="120850" cy="45412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38" name="Line"/>
          <p:cNvSpPr/>
          <p:nvPr/>
        </p:nvSpPr>
        <p:spPr>
          <a:xfrm flipH="1" flipV="1">
            <a:off x="8443862" y="7975176"/>
            <a:ext cx="168796" cy="49155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339" name="Image" descr="Image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94503" y="8508978"/>
            <a:ext cx="330201" cy="279401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Line"/>
          <p:cNvSpPr/>
          <p:nvPr/>
        </p:nvSpPr>
        <p:spPr>
          <a:xfrm flipV="1">
            <a:off x="7779948" y="7924820"/>
            <a:ext cx="1" cy="5700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341" name="Image" descr="Image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6200000">
            <a:off x="1041471" y="5026717"/>
            <a:ext cx="12827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Image" descr="Image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00367" y="6008403"/>
            <a:ext cx="13589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3" name="Image" descr="Image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705246" y="923970"/>
            <a:ext cx="1612901" cy="685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" name="Image" descr="Image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522502" y="950150"/>
            <a:ext cx="1841501" cy="736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5" name="Image" descr="Image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011213" y="924475"/>
            <a:ext cx="965201" cy="304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6" name="Image" descr="Image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011213" y="1411633"/>
            <a:ext cx="9652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Image" descr="Image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486287" y="1129954"/>
            <a:ext cx="2032001" cy="381001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1EAFD66E-FAAF-0C46-B432-C5550EBE3563}"/>
              </a:ext>
            </a:extLst>
          </p:cNvPr>
          <p:cNvSpPr txBox="1"/>
          <p:nvPr/>
        </p:nvSpPr>
        <p:spPr>
          <a:xfrm>
            <a:off x="1608145" y="6667234"/>
            <a:ext cx="1797589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归一化低通滤波器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CC5FB5-7E72-EC4C-A4F5-8364888381CE}"/>
              </a:ext>
            </a:extLst>
          </p:cNvPr>
          <p:cNvSpPr txBox="1"/>
          <p:nvPr/>
        </p:nvSpPr>
        <p:spPr>
          <a:xfrm>
            <a:off x="10056361" y="7538972"/>
            <a:ext cx="1379088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/>
              <a:t>带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通滤波器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69" name="Image" descr="Image">
            <a:extLst>
              <a:ext uri="{FF2B5EF4-FFF2-40B4-BE49-F238E27FC236}">
                <a16:creationId xmlns:a16="http://schemas.microsoft.com/office/drawing/2014/main" id="{9F56E795-70C7-0941-8E54-6F05647805C7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493813" y="5184968"/>
            <a:ext cx="3035301" cy="368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4.2.4 模拟滤波器的频率变换"/>
          <p:cNvSpPr txBox="1">
            <a:spLocks noGrp="1"/>
          </p:cNvSpPr>
          <p:nvPr>
            <p:ph type="title"/>
          </p:nvPr>
        </p:nvSpPr>
        <p:spPr>
          <a:xfrm>
            <a:off x="952500" y="-5964"/>
            <a:ext cx="11099800" cy="853625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4.2.4 模拟滤波器的频率变换</a:t>
            </a:r>
          </a:p>
        </p:txBody>
      </p:sp>
      <p:sp>
        <p:nvSpPr>
          <p:cNvPr id="350" name="Line"/>
          <p:cNvSpPr/>
          <p:nvPr/>
        </p:nvSpPr>
        <p:spPr>
          <a:xfrm>
            <a:off x="211406" y="834455"/>
            <a:ext cx="12581988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51" name="Line"/>
          <p:cNvSpPr/>
          <p:nvPr/>
        </p:nvSpPr>
        <p:spPr>
          <a:xfrm>
            <a:off x="3758340" y="7913558"/>
            <a:ext cx="640734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52" name="Line"/>
          <p:cNvSpPr/>
          <p:nvPr/>
        </p:nvSpPr>
        <p:spPr>
          <a:xfrm flipV="1">
            <a:off x="6756448" y="6351217"/>
            <a:ext cx="1" cy="156234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53" name="0"/>
          <p:cNvSpPr txBox="1"/>
          <p:nvPr/>
        </p:nvSpPr>
        <p:spPr>
          <a:xfrm>
            <a:off x="6628686" y="7936083"/>
            <a:ext cx="25552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0</a:t>
            </a:r>
          </a:p>
        </p:txBody>
      </p:sp>
      <p:sp>
        <p:nvSpPr>
          <p:cNvPr id="354" name="Line"/>
          <p:cNvSpPr/>
          <p:nvPr/>
        </p:nvSpPr>
        <p:spPr>
          <a:xfrm>
            <a:off x="4336376" y="4383150"/>
            <a:ext cx="495408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55" name="Line"/>
          <p:cNvSpPr/>
          <p:nvPr/>
        </p:nvSpPr>
        <p:spPr>
          <a:xfrm flipV="1">
            <a:off x="6770053" y="2831524"/>
            <a:ext cx="1" cy="310325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56" name="Line"/>
          <p:cNvSpPr/>
          <p:nvPr/>
        </p:nvSpPr>
        <p:spPr>
          <a:xfrm>
            <a:off x="2439880" y="3734577"/>
            <a:ext cx="4878953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57" name="Line"/>
          <p:cNvSpPr/>
          <p:nvPr/>
        </p:nvSpPr>
        <p:spPr>
          <a:xfrm>
            <a:off x="2431042" y="5031723"/>
            <a:ext cx="6578960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58" name="Line"/>
          <p:cNvSpPr/>
          <p:nvPr/>
        </p:nvSpPr>
        <p:spPr>
          <a:xfrm>
            <a:off x="2928509" y="3425119"/>
            <a:ext cx="4830863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59" name="Line"/>
          <p:cNvSpPr/>
          <p:nvPr/>
        </p:nvSpPr>
        <p:spPr>
          <a:xfrm>
            <a:off x="2916160" y="5379945"/>
            <a:ext cx="5832686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60" name="Line"/>
          <p:cNvSpPr/>
          <p:nvPr/>
        </p:nvSpPr>
        <p:spPr>
          <a:xfrm flipH="1">
            <a:off x="4469059" y="3761058"/>
            <a:ext cx="1" cy="416628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61" name="Line"/>
          <p:cNvSpPr/>
          <p:nvPr/>
        </p:nvSpPr>
        <p:spPr>
          <a:xfrm flipH="1">
            <a:off x="4789120" y="3452204"/>
            <a:ext cx="1" cy="4485485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62" name="Line"/>
          <p:cNvSpPr/>
          <p:nvPr/>
        </p:nvSpPr>
        <p:spPr>
          <a:xfrm flipH="1">
            <a:off x="5832502" y="5333314"/>
            <a:ext cx="1" cy="259468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63" name="Line"/>
          <p:cNvSpPr/>
          <p:nvPr/>
        </p:nvSpPr>
        <p:spPr>
          <a:xfrm flipH="1">
            <a:off x="6225440" y="5016208"/>
            <a:ext cx="1" cy="2910025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36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337" y="2647287"/>
            <a:ext cx="165101" cy="22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699" y="8001020"/>
            <a:ext cx="203201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0"/>
          <p:cNvSpPr txBox="1"/>
          <p:nvPr/>
        </p:nvSpPr>
        <p:spPr>
          <a:xfrm>
            <a:off x="6543161" y="4401367"/>
            <a:ext cx="25552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0</a:t>
            </a:r>
          </a:p>
        </p:txBody>
      </p:sp>
      <p:pic>
        <p:nvPicPr>
          <p:cNvPr id="36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033" y="4490267"/>
            <a:ext cx="203201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Line"/>
          <p:cNvSpPr/>
          <p:nvPr/>
        </p:nvSpPr>
        <p:spPr>
          <a:xfrm>
            <a:off x="5437080" y="2849103"/>
            <a:ext cx="2585028" cy="3156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129" y="19549"/>
                  <a:pt x="2724" y="17693"/>
                  <a:pt x="4701" y="16130"/>
                </a:cubicBezTo>
                <a:cubicBezTo>
                  <a:pt x="6165" y="14973"/>
                  <a:pt x="7828" y="13986"/>
                  <a:pt x="9157" y="12722"/>
                </a:cubicBezTo>
                <a:cubicBezTo>
                  <a:pt x="10658" y="11296"/>
                  <a:pt x="11664" y="9586"/>
                  <a:pt x="13166" y="8165"/>
                </a:cubicBezTo>
                <a:cubicBezTo>
                  <a:pt x="14415" y="6983"/>
                  <a:pt x="15961" y="6046"/>
                  <a:pt x="17321" y="4955"/>
                </a:cubicBezTo>
                <a:cubicBezTo>
                  <a:pt x="19098" y="3529"/>
                  <a:pt x="20549" y="1851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69" name="Line"/>
          <p:cNvSpPr/>
          <p:nvPr/>
        </p:nvSpPr>
        <p:spPr>
          <a:xfrm rot="10800000">
            <a:off x="8575537" y="4735655"/>
            <a:ext cx="968311" cy="12113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256" y="20485"/>
                  <a:pt x="9972" y="18243"/>
                  <a:pt x="13649" y="15146"/>
                </a:cubicBezTo>
                <a:cubicBezTo>
                  <a:pt x="18536" y="11029"/>
                  <a:pt x="21352" y="5637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70" name="Line"/>
          <p:cNvSpPr/>
          <p:nvPr/>
        </p:nvSpPr>
        <p:spPr>
          <a:xfrm flipH="1">
            <a:off x="7670793" y="3439503"/>
            <a:ext cx="1" cy="448515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71" name="Line"/>
          <p:cNvSpPr/>
          <p:nvPr/>
        </p:nvSpPr>
        <p:spPr>
          <a:xfrm flipH="1">
            <a:off x="7291594" y="3758811"/>
            <a:ext cx="1" cy="4165740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72" name="Line"/>
          <p:cNvSpPr/>
          <p:nvPr/>
        </p:nvSpPr>
        <p:spPr>
          <a:xfrm>
            <a:off x="8725285" y="5348888"/>
            <a:ext cx="1" cy="257032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73" name="Line"/>
          <p:cNvSpPr/>
          <p:nvPr/>
        </p:nvSpPr>
        <p:spPr>
          <a:xfrm>
            <a:off x="9032948" y="5028908"/>
            <a:ext cx="1" cy="290686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74" name="Line"/>
          <p:cNvSpPr/>
          <p:nvPr/>
        </p:nvSpPr>
        <p:spPr>
          <a:xfrm>
            <a:off x="3975878" y="2822015"/>
            <a:ext cx="968311" cy="12113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256" y="20485"/>
                  <a:pt x="9972" y="18243"/>
                  <a:pt x="13649" y="15146"/>
                </a:cubicBezTo>
                <a:cubicBezTo>
                  <a:pt x="18536" y="11029"/>
                  <a:pt x="21352" y="5637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377" name="Group"/>
          <p:cNvGrpSpPr/>
          <p:nvPr/>
        </p:nvGrpSpPr>
        <p:grpSpPr>
          <a:xfrm>
            <a:off x="3980011" y="7156530"/>
            <a:ext cx="2784021" cy="756510"/>
            <a:chOff x="0" y="0"/>
            <a:chExt cx="2784019" cy="756509"/>
          </a:xfrm>
        </p:grpSpPr>
        <p:sp>
          <p:nvSpPr>
            <p:cNvPr id="375" name="Line"/>
            <p:cNvSpPr/>
            <p:nvPr/>
          </p:nvSpPr>
          <p:spPr>
            <a:xfrm rot="10800000">
              <a:off x="1394399" y="0"/>
              <a:ext cx="1389621" cy="756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096" y="21479"/>
                    <a:pt x="2188" y="21256"/>
                    <a:pt x="3268" y="20933"/>
                  </a:cubicBezTo>
                  <a:cubicBezTo>
                    <a:pt x="4707" y="20504"/>
                    <a:pt x="6156" y="19882"/>
                    <a:pt x="7385" y="18258"/>
                  </a:cubicBezTo>
                  <a:cubicBezTo>
                    <a:pt x="8546" y="16724"/>
                    <a:pt x="9436" y="14458"/>
                    <a:pt x="10055" y="11902"/>
                  </a:cubicBezTo>
                  <a:cubicBezTo>
                    <a:pt x="10800" y="8831"/>
                    <a:pt x="11258" y="5216"/>
                    <a:pt x="12743" y="2943"/>
                  </a:cubicBezTo>
                  <a:cubicBezTo>
                    <a:pt x="13814" y="1304"/>
                    <a:pt x="15250" y="777"/>
                    <a:pt x="16733" y="477"/>
                  </a:cubicBezTo>
                  <a:cubicBezTo>
                    <a:pt x="18298" y="160"/>
                    <a:pt x="19939" y="1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76" name="Line"/>
            <p:cNvSpPr/>
            <p:nvPr/>
          </p:nvSpPr>
          <p:spPr>
            <a:xfrm rot="10800000" flipH="1">
              <a:off x="0" y="0"/>
              <a:ext cx="1389621" cy="756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096" y="21479"/>
                    <a:pt x="2188" y="21256"/>
                    <a:pt x="3268" y="20933"/>
                  </a:cubicBezTo>
                  <a:cubicBezTo>
                    <a:pt x="4707" y="20504"/>
                    <a:pt x="6156" y="19882"/>
                    <a:pt x="7385" y="18258"/>
                  </a:cubicBezTo>
                  <a:cubicBezTo>
                    <a:pt x="8546" y="16724"/>
                    <a:pt x="9436" y="14458"/>
                    <a:pt x="10055" y="11902"/>
                  </a:cubicBezTo>
                  <a:cubicBezTo>
                    <a:pt x="10800" y="8831"/>
                    <a:pt x="11258" y="5216"/>
                    <a:pt x="12743" y="2943"/>
                  </a:cubicBezTo>
                  <a:cubicBezTo>
                    <a:pt x="13814" y="1304"/>
                    <a:pt x="15250" y="777"/>
                    <a:pt x="16733" y="477"/>
                  </a:cubicBezTo>
                  <a:cubicBezTo>
                    <a:pt x="18298" y="160"/>
                    <a:pt x="19939" y="1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grpSp>
        <p:nvGrpSpPr>
          <p:cNvPr id="380" name="Group"/>
          <p:cNvGrpSpPr/>
          <p:nvPr/>
        </p:nvGrpSpPr>
        <p:grpSpPr>
          <a:xfrm>
            <a:off x="6754596" y="7156530"/>
            <a:ext cx="2784021" cy="756510"/>
            <a:chOff x="0" y="0"/>
            <a:chExt cx="2784019" cy="756509"/>
          </a:xfrm>
        </p:grpSpPr>
        <p:sp>
          <p:nvSpPr>
            <p:cNvPr id="378" name="Line"/>
            <p:cNvSpPr/>
            <p:nvPr/>
          </p:nvSpPr>
          <p:spPr>
            <a:xfrm rot="10800000">
              <a:off x="1394399" y="0"/>
              <a:ext cx="1389621" cy="756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096" y="21479"/>
                    <a:pt x="2188" y="21256"/>
                    <a:pt x="3268" y="20933"/>
                  </a:cubicBezTo>
                  <a:cubicBezTo>
                    <a:pt x="4707" y="20504"/>
                    <a:pt x="6156" y="19882"/>
                    <a:pt x="7385" y="18258"/>
                  </a:cubicBezTo>
                  <a:cubicBezTo>
                    <a:pt x="8546" y="16724"/>
                    <a:pt x="9436" y="14458"/>
                    <a:pt x="10055" y="11902"/>
                  </a:cubicBezTo>
                  <a:cubicBezTo>
                    <a:pt x="10800" y="8831"/>
                    <a:pt x="11258" y="5216"/>
                    <a:pt x="12743" y="2943"/>
                  </a:cubicBezTo>
                  <a:cubicBezTo>
                    <a:pt x="13814" y="1304"/>
                    <a:pt x="15250" y="777"/>
                    <a:pt x="16733" y="477"/>
                  </a:cubicBezTo>
                  <a:cubicBezTo>
                    <a:pt x="18298" y="160"/>
                    <a:pt x="19939" y="1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79" name="Line"/>
            <p:cNvSpPr/>
            <p:nvPr/>
          </p:nvSpPr>
          <p:spPr>
            <a:xfrm rot="10800000" flipH="1">
              <a:off x="0" y="0"/>
              <a:ext cx="1389621" cy="756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096" y="21479"/>
                    <a:pt x="2188" y="21256"/>
                    <a:pt x="3268" y="20933"/>
                  </a:cubicBezTo>
                  <a:cubicBezTo>
                    <a:pt x="4707" y="20504"/>
                    <a:pt x="6156" y="19882"/>
                    <a:pt x="7385" y="18258"/>
                  </a:cubicBezTo>
                  <a:cubicBezTo>
                    <a:pt x="8546" y="16724"/>
                    <a:pt x="9436" y="14458"/>
                    <a:pt x="10055" y="11902"/>
                  </a:cubicBezTo>
                  <a:cubicBezTo>
                    <a:pt x="10800" y="8831"/>
                    <a:pt x="11258" y="5216"/>
                    <a:pt x="12743" y="2943"/>
                  </a:cubicBezTo>
                  <a:cubicBezTo>
                    <a:pt x="13814" y="1304"/>
                    <a:pt x="15250" y="777"/>
                    <a:pt x="16733" y="477"/>
                  </a:cubicBezTo>
                  <a:cubicBezTo>
                    <a:pt x="18298" y="160"/>
                    <a:pt x="19939" y="1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381" name="图解归一化低通－带阻"/>
          <p:cNvSpPr txBox="1"/>
          <p:nvPr/>
        </p:nvSpPr>
        <p:spPr>
          <a:xfrm>
            <a:off x="189738" y="852483"/>
            <a:ext cx="3162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>
                <a:solidFill>
                  <a:srgbClr val="0433FF"/>
                </a:solidFill>
              </a:rPr>
              <a:t>图解</a:t>
            </a:r>
            <a:r>
              <a:t>归一化低通－带阻</a:t>
            </a:r>
          </a:p>
        </p:txBody>
      </p:sp>
      <p:sp>
        <p:nvSpPr>
          <p:cNvPr id="382" name="Line"/>
          <p:cNvSpPr/>
          <p:nvPr/>
        </p:nvSpPr>
        <p:spPr>
          <a:xfrm flipV="1">
            <a:off x="3088974" y="2428715"/>
            <a:ext cx="1" cy="3936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83" name="Line"/>
          <p:cNvSpPr/>
          <p:nvPr/>
        </p:nvSpPr>
        <p:spPr>
          <a:xfrm flipH="1">
            <a:off x="1526633" y="4396755"/>
            <a:ext cx="156234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84" name="Line"/>
          <p:cNvSpPr/>
          <p:nvPr/>
        </p:nvSpPr>
        <p:spPr>
          <a:xfrm rot="16200000">
            <a:off x="1921533" y="4806713"/>
            <a:ext cx="1577337" cy="7565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96" y="21479"/>
                  <a:pt x="2188" y="21256"/>
                  <a:pt x="3268" y="20933"/>
                </a:cubicBezTo>
                <a:cubicBezTo>
                  <a:pt x="4707" y="20504"/>
                  <a:pt x="6156" y="19882"/>
                  <a:pt x="7385" y="18258"/>
                </a:cubicBezTo>
                <a:cubicBezTo>
                  <a:pt x="8546" y="16724"/>
                  <a:pt x="9436" y="14458"/>
                  <a:pt x="10055" y="11902"/>
                </a:cubicBezTo>
                <a:cubicBezTo>
                  <a:pt x="10800" y="8831"/>
                  <a:pt x="11258" y="5216"/>
                  <a:pt x="12743" y="2943"/>
                </a:cubicBezTo>
                <a:cubicBezTo>
                  <a:pt x="13814" y="1304"/>
                  <a:pt x="15250" y="777"/>
                  <a:pt x="16733" y="477"/>
                </a:cubicBezTo>
                <a:cubicBezTo>
                  <a:pt x="18298" y="160"/>
                  <a:pt x="19939" y="1"/>
                  <a:pt x="21600" y="0"/>
                </a:cubicBezTo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85" name="Line"/>
          <p:cNvSpPr/>
          <p:nvPr/>
        </p:nvSpPr>
        <p:spPr>
          <a:xfrm rot="16200000" flipH="1">
            <a:off x="1921533" y="3226579"/>
            <a:ext cx="1577337" cy="7565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96" y="21479"/>
                  <a:pt x="2188" y="21256"/>
                  <a:pt x="3268" y="20933"/>
                </a:cubicBezTo>
                <a:cubicBezTo>
                  <a:pt x="4707" y="20504"/>
                  <a:pt x="6156" y="19882"/>
                  <a:pt x="7385" y="18258"/>
                </a:cubicBezTo>
                <a:cubicBezTo>
                  <a:pt x="8546" y="16724"/>
                  <a:pt x="9436" y="14458"/>
                  <a:pt x="10055" y="11902"/>
                </a:cubicBezTo>
                <a:cubicBezTo>
                  <a:pt x="10800" y="8831"/>
                  <a:pt x="11258" y="5216"/>
                  <a:pt x="12743" y="2943"/>
                </a:cubicBezTo>
                <a:cubicBezTo>
                  <a:pt x="13814" y="1304"/>
                  <a:pt x="15250" y="777"/>
                  <a:pt x="16733" y="477"/>
                </a:cubicBezTo>
                <a:cubicBezTo>
                  <a:pt x="18298" y="160"/>
                  <a:pt x="19939" y="1"/>
                  <a:pt x="21600" y="0"/>
                </a:cubicBezTo>
              </a:path>
            </a:pathLst>
          </a:custGeom>
          <a:ln w="381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86" name="0"/>
          <p:cNvSpPr txBox="1"/>
          <p:nvPr/>
        </p:nvSpPr>
        <p:spPr>
          <a:xfrm rot="16200000">
            <a:off x="3186938" y="4193555"/>
            <a:ext cx="25552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0</a:t>
            </a:r>
          </a:p>
        </p:txBody>
      </p:sp>
      <p:pic>
        <p:nvPicPr>
          <p:cNvPr id="38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181350" y="3154300"/>
            <a:ext cx="266700" cy="27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8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3168650" y="3540114"/>
            <a:ext cx="292100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9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3056577" y="4786589"/>
            <a:ext cx="5207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0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3067050" y="5408090"/>
            <a:ext cx="495300" cy="27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232150" y="2369755"/>
            <a:ext cx="165100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392" name="0"/>
          <p:cNvSpPr txBox="1"/>
          <p:nvPr/>
        </p:nvSpPr>
        <p:spPr>
          <a:xfrm>
            <a:off x="6628686" y="7936083"/>
            <a:ext cx="25552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0</a:t>
            </a:r>
          </a:p>
        </p:txBody>
      </p:sp>
      <p:pic>
        <p:nvPicPr>
          <p:cNvPr id="393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9344" y="8472721"/>
            <a:ext cx="4445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25609" y="8472721"/>
            <a:ext cx="4445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6935" y="8001243"/>
            <a:ext cx="444501" cy="27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55900" y="7989411"/>
            <a:ext cx="431801" cy="27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7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96672" y="7999583"/>
            <a:ext cx="647701" cy="27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8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57628" y="8007491"/>
            <a:ext cx="660401" cy="27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Image" descr="Image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16953" y="8468534"/>
            <a:ext cx="6731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0" name="Image" descr="Image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41694" y="8468534"/>
            <a:ext cx="673101" cy="317501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Line"/>
          <p:cNvSpPr/>
          <p:nvPr/>
        </p:nvSpPr>
        <p:spPr>
          <a:xfrm flipV="1">
            <a:off x="4294500" y="7960486"/>
            <a:ext cx="173609" cy="4566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02" name="Line"/>
          <p:cNvSpPr/>
          <p:nvPr/>
        </p:nvSpPr>
        <p:spPr>
          <a:xfrm flipV="1">
            <a:off x="7138627" y="7962321"/>
            <a:ext cx="173609" cy="4566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03" name="Line"/>
          <p:cNvSpPr/>
          <p:nvPr/>
        </p:nvSpPr>
        <p:spPr>
          <a:xfrm flipH="1" flipV="1">
            <a:off x="6328681" y="7989412"/>
            <a:ext cx="120850" cy="45412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04" name="Line"/>
          <p:cNvSpPr/>
          <p:nvPr/>
        </p:nvSpPr>
        <p:spPr>
          <a:xfrm flipH="1" flipV="1">
            <a:off x="9044062" y="7965424"/>
            <a:ext cx="168796" cy="4915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405" name="Image" descr="Image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6200000">
            <a:off x="1041471" y="5026717"/>
            <a:ext cx="12827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6" name="Image" descr="Image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53211" y="5992617"/>
            <a:ext cx="13335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7" name="Image" descr="Image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750173" y="1113280"/>
            <a:ext cx="1841501" cy="787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8" name="Image" descr="Image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70970" y="1123414"/>
            <a:ext cx="1612901" cy="71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9" name="Image" descr="Image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396764" y="1104651"/>
            <a:ext cx="965201" cy="304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0" name="Image" descr="Image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396764" y="1591808"/>
            <a:ext cx="9652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1" name="Image" descr="Image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486287" y="1316480"/>
            <a:ext cx="2032001" cy="38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2" name="Image" descr="Image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042904" y="8508978"/>
            <a:ext cx="330201" cy="279401"/>
          </a:xfrm>
          <a:prstGeom prst="rect">
            <a:avLst/>
          </a:prstGeom>
          <a:ln w="12700">
            <a:miter lim="400000"/>
          </a:ln>
        </p:spPr>
      </p:pic>
      <p:sp>
        <p:nvSpPr>
          <p:cNvPr id="413" name="Line"/>
          <p:cNvSpPr/>
          <p:nvPr/>
        </p:nvSpPr>
        <p:spPr>
          <a:xfrm flipV="1">
            <a:off x="8128349" y="7924820"/>
            <a:ext cx="1" cy="5700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B8CB24F-5CC0-D747-9DE9-2857A70D7534}"/>
              </a:ext>
            </a:extLst>
          </p:cNvPr>
          <p:cNvSpPr txBox="1"/>
          <p:nvPr/>
        </p:nvSpPr>
        <p:spPr>
          <a:xfrm>
            <a:off x="1608145" y="6667234"/>
            <a:ext cx="1797589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归一化低通滤波器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DBBE5A-0B7D-4344-8BDD-05ECCC9EAFC1}"/>
              </a:ext>
            </a:extLst>
          </p:cNvPr>
          <p:cNvSpPr txBox="1"/>
          <p:nvPr/>
        </p:nvSpPr>
        <p:spPr>
          <a:xfrm>
            <a:off x="10673212" y="7289217"/>
            <a:ext cx="1379088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/>
              <a:t>带阻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滤波器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69" name="Image" descr="Image">
            <a:extLst>
              <a:ext uri="{FF2B5EF4-FFF2-40B4-BE49-F238E27FC236}">
                <a16:creationId xmlns:a16="http://schemas.microsoft.com/office/drawing/2014/main" id="{EDE111DC-56B0-9B43-AFCD-2A5F1C6E065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493813" y="5184968"/>
            <a:ext cx="3035301" cy="368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.2.4 模拟滤波器的频率变换">
            <a:extLst>
              <a:ext uri="{FF2B5EF4-FFF2-40B4-BE49-F238E27FC236}">
                <a16:creationId xmlns:a16="http://schemas.microsoft.com/office/drawing/2014/main" id="{3386E7D2-0FD4-014F-8AE5-8B2399CF9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00" y="-5964"/>
            <a:ext cx="11099800" cy="853625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4.2.4 模拟滤波器的频率变换</a:t>
            </a:r>
          </a:p>
        </p:txBody>
      </p:sp>
      <p:sp>
        <p:nvSpPr>
          <p:cNvPr id="5" name="Line">
            <a:extLst>
              <a:ext uri="{FF2B5EF4-FFF2-40B4-BE49-F238E27FC236}">
                <a16:creationId xmlns:a16="http://schemas.microsoft.com/office/drawing/2014/main" id="{AEE17D0B-FB75-DD49-9CC9-66D5390AF1E0}"/>
              </a:ext>
            </a:extLst>
          </p:cNvPr>
          <p:cNvSpPr/>
          <p:nvPr/>
        </p:nvSpPr>
        <p:spPr>
          <a:xfrm>
            <a:off x="211406" y="834455"/>
            <a:ext cx="12581988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ED60C-8512-4040-93F6-3400C6AC81A0}"/>
              </a:ext>
            </a:extLst>
          </p:cNvPr>
          <p:cNvSpPr txBox="1"/>
          <p:nvPr/>
        </p:nvSpPr>
        <p:spPr>
          <a:xfrm>
            <a:off x="521561" y="1273113"/>
            <a:ext cx="11530739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映射基本规律：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742950" marR="0" indent="-742950" algn="l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zh-CN" altLang="en-US" dirty="0"/>
              <a:t>通带、阻带、过渡带性质保持不变</a:t>
            </a:r>
            <a:endParaRPr lang="en-US" altLang="zh-CN" dirty="0"/>
          </a:p>
          <a:p>
            <a:pPr marL="742950" marR="0" indent="-742950" algn="l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拉伸与压缩（线性或非线性），无翻转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742950" marR="0" indent="-742950" algn="l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zh-CN" dirty="0"/>
              <a:t>1:1</a:t>
            </a:r>
            <a:r>
              <a:rPr lang="zh-CN" altLang="en-US" dirty="0"/>
              <a:t>与</a:t>
            </a:r>
            <a:r>
              <a:rPr lang="en-US" altLang="zh-CN" dirty="0"/>
              <a:t>1:n</a:t>
            </a:r>
            <a:r>
              <a:rPr lang="zh-CN" altLang="en-US" dirty="0"/>
              <a:t>映射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0132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929</Words>
  <Application>Microsoft Office PowerPoint</Application>
  <PresentationFormat>自定义</PresentationFormat>
  <Paragraphs>318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Helvetica Light</vt:lpstr>
      <vt:lpstr>Helvetica Neue</vt:lpstr>
      <vt:lpstr>Arial</vt:lpstr>
      <vt:lpstr>Cambria Math</vt:lpstr>
      <vt:lpstr>Helvetica</vt:lpstr>
      <vt:lpstr>Times</vt:lpstr>
      <vt:lpstr>White</vt:lpstr>
      <vt:lpstr>数字信号处理 Digital Signal Processing</vt:lpstr>
      <vt:lpstr>回顾</vt:lpstr>
      <vt:lpstr>4.2.4 模拟滤波器的频率变换</vt:lpstr>
      <vt:lpstr>4.2.4 模拟滤波器的频率变换</vt:lpstr>
      <vt:lpstr>4.2.4 模拟滤波器的频率变换</vt:lpstr>
      <vt:lpstr>4.2.4 模拟滤波器的频率变换</vt:lpstr>
      <vt:lpstr>4.2.4 模拟滤波器的频率变换</vt:lpstr>
      <vt:lpstr>4.2.4 模拟滤波器的频率变换</vt:lpstr>
      <vt:lpstr>4.2.4 模拟滤波器的频率变换</vt:lpstr>
      <vt:lpstr>例子</vt:lpstr>
      <vt:lpstr>PowerPoint 演示文稿</vt:lpstr>
      <vt:lpstr>4.2.4 模拟滤波器的频率变换</vt:lpstr>
      <vt:lpstr>4.2.4 模拟滤波器的频率变换</vt:lpstr>
      <vt:lpstr>模拟转数字滤波器</vt:lpstr>
      <vt:lpstr>4.4 冲激响应不变法</vt:lpstr>
      <vt:lpstr>4.4 冲激响应不变法</vt:lpstr>
      <vt:lpstr>4.4 冲激响应不变法</vt:lpstr>
      <vt:lpstr>4.4 冲激响应不变法</vt:lpstr>
      <vt:lpstr>4.4 冲激响应不变法</vt:lpstr>
      <vt:lpstr>4.4 冲激响应不变法</vt:lpstr>
      <vt:lpstr>4.4 冲激响应不变法</vt:lpstr>
      <vt:lpstr>4.4 冲激响应不变法</vt:lpstr>
      <vt:lpstr>4.4 双线性变换法</vt:lpstr>
      <vt:lpstr>4.4 双线性变换法</vt:lpstr>
      <vt:lpstr>4.4 双线性变换法</vt:lpstr>
      <vt:lpstr>4.4 双线性变换法</vt:lpstr>
      <vt:lpstr>4.4 双线性变换法</vt:lpstr>
      <vt:lpstr>4.4 双线性变换法</vt:lpstr>
      <vt:lpstr>4.4 双线性变换法</vt:lpstr>
      <vt:lpstr>4.4 双线性变换法</vt:lpstr>
      <vt:lpstr>4.5 高通、带通、带阻IIR数字滤波器的设计</vt:lpstr>
      <vt:lpstr>4.5 高通、带通、带阻IIR数字滤波器的设计</vt:lpstr>
      <vt:lpstr>4.5 高通、带通、带阻IIR数字滤波器的设计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数字信号处理 Digital Signal Processing</dc:title>
  <cp:lastModifiedBy>宇凌 章</cp:lastModifiedBy>
  <cp:revision>48</cp:revision>
  <cp:lastPrinted>2019-10-27T10:06:02Z</cp:lastPrinted>
  <dcterms:modified xsi:type="dcterms:W3CDTF">2021-11-01T04:14:20Z</dcterms:modified>
</cp:coreProperties>
</file>