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27"/>
  </p:notesMasterIdLst>
  <p:sldIdLst>
    <p:sldId id="256" r:id="rId2"/>
    <p:sldId id="275" r:id="rId3"/>
    <p:sldId id="308" r:id="rId4"/>
    <p:sldId id="394" r:id="rId5"/>
    <p:sldId id="264" r:id="rId6"/>
    <p:sldId id="390" r:id="rId7"/>
    <p:sldId id="391" r:id="rId8"/>
    <p:sldId id="392" r:id="rId9"/>
    <p:sldId id="393" r:id="rId10"/>
    <p:sldId id="388" r:id="rId11"/>
    <p:sldId id="395" r:id="rId12"/>
    <p:sldId id="389" r:id="rId13"/>
    <p:sldId id="396" r:id="rId14"/>
    <p:sldId id="376" r:id="rId15"/>
    <p:sldId id="385" r:id="rId16"/>
    <p:sldId id="349" r:id="rId17"/>
    <p:sldId id="382" r:id="rId18"/>
    <p:sldId id="384" r:id="rId19"/>
    <p:sldId id="381" r:id="rId20"/>
    <p:sldId id="387" r:id="rId21"/>
    <p:sldId id="386" r:id="rId22"/>
    <p:sldId id="379" r:id="rId23"/>
    <p:sldId id="347" r:id="rId24"/>
    <p:sldId id="377" r:id="rId25"/>
    <p:sldId id="366"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235621DB-96AD-475B-A5F7-F2E412DE5B31}">
          <p14:sldIdLst>
            <p14:sldId id="256"/>
          </p14:sldIdLst>
        </p14:section>
        <p14:section name="目录" id="{2A5532CB-FC5E-4D69-800C-6E2268F6CBE3}">
          <p14:sldIdLst>
            <p14:sldId id="275"/>
            <p14:sldId id="308"/>
          </p14:sldIdLst>
        </p14:section>
        <p14:section name="章节标题" id="{0C0F3456-F5F5-46A9-ADE5-2AF5EEB31528}">
          <p14:sldIdLst>
            <p14:sldId id="394"/>
            <p14:sldId id="264"/>
            <p14:sldId id="390"/>
            <p14:sldId id="391"/>
            <p14:sldId id="392"/>
            <p14:sldId id="393"/>
          </p14:sldIdLst>
        </p14:section>
        <p14:section name="导航栏" id="{0A4EDA93-682E-4410-8358-50258D79662C}">
          <p14:sldIdLst>
            <p14:sldId id="388"/>
            <p14:sldId id="395"/>
            <p14:sldId id="389"/>
            <p14:sldId id="396"/>
          </p14:sldIdLst>
        </p14:section>
        <p14:section name="副标题" id="{4C7F73B3-E792-4530-9316-DAEE3C57A8D3}">
          <p14:sldIdLst>
            <p14:sldId id="376"/>
            <p14:sldId id="385"/>
            <p14:sldId id="349"/>
          </p14:sldIdLst>
        </p14:section>
        <p14:section name="元素" id="{562D7726-2028-4CC4-BBCB-A294516F27D9}">
          <p14:sldIdLst>
            <p14:sldId id="382"/>
            <p14:sldId id="384"/>
            <p14:sldId id="381"/>
            <p14:sldId id="387"/>
            <p14:sldId id="386"/>
            <p14:sldId id="379"/>
            <p14:sldId id="347"/>
            <p14:sldId id="377"/>
            <p14:sldId id="3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FFFFFF"/>
    <a:srgbClr val="4E6794"/>
    <a:srgbClr val="003F88"/>
    <a:srgbClr val="BFBFBF"/>
    <a:srgbClr val="B73125"/>
    <a:srgbClr val="E19B9B"/>
    <a:srgbClr val="CF4545"/>
    <a:srgbClr val="824646"/>
    <a:srgbClr val="CD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03" autoAdjust="0"/>
    <p:restoredTop sz="94660"/>
  </p:normalViewPr>
  <p:slideViewPr>
    <p:cSldViewPr snapToGrid="0" showGuides="1">
      <p:cViewPr varScale="1">
        <p:scale>
          <a:sx n="67" d="100"/>
          <a:sy n="67" d="100"/>
        </p:scale>
        <p:origin x="102"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85CE5F-2384-4ECA-A1A3-47861EA0C823}" type="datetimeFigureOut">
              <a:rPr lang="zh-CN" altLang="en-US" smtClean="0"/>
              <a:t>2022/5/15/Sunday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2CD896-5BB0-47EA-A9FD-AA08636F55D3}" type="slidenum">
              <a:rPr lang="zh-CN" altLang="en-US" smtClean="0"/>
              <a:t>‹#›</a:t>
            </a:fld>
            <a:endParaRPr lang="zh-CN" altLang="en-US"/>
          </a:p>
        </p:txBody>
      </p:sp>
    </p:spTree>
    <p:extLst>
      <p:ext uri="{BB962C8B-B14F-4D97-AF65-F5344CB8AC3E}">
        <p14:creationId xmlns:p14="http://schemas.microsoft.com/office/powerpoint/2010/main" val="1663771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A2CD896-5BB0-47EA-A9FD-AA08636F55D3}" type="slidenum">
              <a:rPr lang="zh-CN" altLang="en-US" smtClean="0"/>
              <a:t>1</a:t>
            </a:fld>
            <a:endParaRPr lang="zh-CN" altLang="en-US"/>
          </a:p>
        </p:txBody>
      </p:sp>
    </p:spTree>
    <p:extLst>
      <p:ext uri="{BB962C8B-B14F-4D97-AF65-F5344CB8AC3E}">
        <p14:creationId xmlns:p14="http://schemas.microsoft.com/office/powerpoint/2010/main" val="3589357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val="2017412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val="4260640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pPr/>
              <a:t>22</a:t>
            </a:fld>
            <a:endParaRPr lang="zh-CN" altLang="en-US">
              <a:solidFill>
                <a:prstClr val="black"/>
              </a:solidFill>
            </a:endParaRPr>
          </a:p>
        </p:txBody>
      </p:sp>
    </p:spTree>
    <p:extLst>
      <p:ext uri="{BB962C8B-B14F-4D97-AF65-F5344CB8AC3E}">
        <p14:creationId xmlns:p14="http://schemas.microsoft.com/office/powerpoint/2010/main" val="13158964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val="2278709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340949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A2CD896-5BB0-47EA-A9FD-AA08636F55D3}" type="slidenum">
              <a:rPr lang="zh-CN" altLang="en-US" smtClean="0"/>
              <a:t>25</a:t>
            </a:fld>
            <a:endParaRPr lang="zh-CN" altLang="en-US"/>
          </a:p>
        </p:txBody>
      </p:sp>
    </p:spTree>
    <p:extLst>
      <p:ext uri="{BB962C8B-B14F-4D97-AF65-F5344CB8AC3E}">
        <p14:creationId xmlns:p14="http://schemas.microsoft.com/office/powerpoint/2010/main" val="3288016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E1B693-632D-4080-9CF6-EA28B66DC801}"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3077492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2494111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2814549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133532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3917656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pPr/>
              <a:t>16</a:t>
            </a:fld>
            <a:endParaRPr lang="zh-CN" altLang="en-US">
              <a:solidFill>
                <a:prstClr val="black"/>
              </a:solidFill>
            </a:endParaRPr>
          </a:p>
        </p:txBody>
      </p:sp>
    </p:spTree>
    <p:extLst>
      <p:ext uri="{BB962C8B-B14F-4D97-AF65-F5344CB8AC3E}">
        <p14:creationId xmlns:p14="http://schemas.microsoft.com/office/powerpoint/2010/main" val="1795623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pPr/>
              <a:t>18</a:t>
            </a:fld>
            <a:endParaRPr lang="zh-CN" altLang="en-US">
              <a:solidFill>
                <a:prstClr val="black"/>
              </a:solidFill>
            </a:endParaRPr>
          </a:p>
        </p:txBody>
      </p:sp>
    </p:spTree>
    <p:extLst>
      <p:ext uri="{BB962C8B-B14F-4D97-AF65-F5344CB8AC3E}">
        <p14:creationId xmlns:p14="http://schemas.microsoft.com/office/powerpoint/2010/main" val="3791232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2516C88-1DBC-4A6F-B7E7-3EF051E8B715}" type="datetimeFigureOut">
              <a:rPr lang="zh-CN" altLang="en-US" smtClean="0"/>
              <a:t>2022/5/15/Sunday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BB8A7E-8CFB-4EE6-B02F-58142BF95AC5}" type="slidenum">
              <a:rPr lang="zh-CN" altLang="en-US" smtClean="0"/>
              <a:t>‹#›</a:t>
            </a:fld>
            <a:endParaRPr lang="zh-CN" altLang="en-US"/>
          </a:p>
        </p:txBody>
      </p:sp>
    </p:spTree>
    <p:extLst>
      <p:ext uri="{BB962C8B-B14F-4D97-AF65-F5344CB8AC3E}">
        <p14:creationId xmlns:p14="http://schemas.microsoft.com/office/powerpoint/2010/main" val="395024517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50D784D-74CC-49A9-95D7-F9265270368D}" type="datetimeFigureOut">
              <a:rPr lang="zh-CN" altLang="en-US" smtClean="0"/>
              <a:t>2022/5/15/Sunday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B9CE88-B01A-4C96-939E-9A9613C2A59B}" type="slidenum">
              <a:rPr lang="zh-CN" altLang="en-US" smtClean="0"/>
              <a:t>‹#›</a:t>
            </a:fld>
            <a:endParaRPr lang="zh-CN" altLang="en-US"/>
          </a:p>
        </p:txBody>
      </p:sp>
    </p:spTree>
    <p:extLst>
      <p:ext uri="{BB962C8B-B14F-4D97-AF65-F5344CB8AC3E}">
        <p14:creationId xmlns:p14="http://schemas.microsoft.com/office/powerpoint/2010/main" val="256076900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50D784D-74CC-49A9-95D7-F9265270368D}" type="datetimeFigureOut">
              <a:rPr lang="zh-CN" altLang="en-US" smtClean="0"/>
              <a:t>2022/5/15/Sunday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B9CE88-B01A-4C96-939E-9A9613C2A59B}" type="slidenum">
              <a:rPr lang="zh-CN" altLang="en-US" smtClean="0"/>
              <a:t>‹#›</a:t>
            </a:fld>
            <a:endParaRPr lang="zh-CN" altLang="en-US"/>
          </a:p>
        </p:txBody>
      </p:sp>
    </p:spTree>
    <p:extLst>
      <p:ext uri="{BB962C8B-B14F-4D97-AF65-F5344CB8AC3E}">
        <p14:creationId xmlns:p14="http://schemas.microsoft.com/office/powerpoint/2010/main" val="130134977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768456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17601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648471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24695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43772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2516C88-1DBC-4A6F-B7E7-3EF051E8B715}" type="datetimeFigureOut">
              <a:rPr lang="zh-CN" altLang="en-US" smtClean="0"/>
              <a:t>2022/5/15/Sunday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BB8A7E-8CFB-4EE6-B02F-58142BF95AC5}" type="slidenum">
              <a:rPr lang="zh-CN" altLang="en-US" smtClean="0"/>
              <a:t>‹#›</a:t>
            </a:fld>
            <a:endParaRPr lang="zh-CN" altLang="en-US"/>
          </a:p>
        </p:txBody>
      </p:sp>
    </p:spTree>
    <p:extLst>
      <p:ext uri="{BB962C8B-B14F-4D97-AF65-F5344CB8AC3E}">
        <p14:creationId xmlns:p14="http://schemas.microsoft.com/office/powerpoint/2010/main" val="325337122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2516C88-1DBC-4A6F-B7E7-3EF051E8B715}" type="datetimeFigureOut">
              <a:rPr lang="zh-CN" altLang="en-US" smtClean="0"/>
              <a:t>2022/5/15/Sunday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BB8A7E-8CFB-4EE6-B02F-58142BF95AC5}" type="slidenum">
              <a:rPr lang="zh-CN" altLang="en-US" smtClean="0"/>
              <a:t>‹#›</a:t>
            </a:fld>
            <a:endParaRPr lang="zh-CN" altLang="en-US"/>
          </a:p>
        </p:txBody>
      </p:sp>
    </p:spTree>
    <p:extLst>
      <p:ext uri="{BB962C8B-B14F-4D97-AF65-F5344CB8AC3E}">
        <p14:creationId xmlns:p14="http://schemas.microsoft.com/office/powerpoint/2010/main" val="2024478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22516C88-1DBC-4A6F-B7E7-3EF051E8B715}" type="datetimeFigureOut">
              <a:rPr lang="zh-CN" altLang="en-US" smtClean="0"/>
              <a:t>2022/5/15/Sunday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BB8A7E-8CFB-4EE6-B02F-58142BF95AC5}" type="slidenum">
              <a:rPr lang="zh-CN" altLang="en-US" smtClean="0"/>
              <a:t>‹#›</a:t>
            </a:fld>
            <a:endParaRPr lang="zh-CN" altLang="en-US"/>
          </a:p>
        </p:txBody>
      </p:sp>
    </p:spTree>
    <p:extLst>
      <p:ext uri="{BB962C8B-B14F-4D97-AF65-F5344CB8AC3E}">
        <p14:creationId xmlns:p14="http://schemas.microsoft.com/office/powerpoint/2010/main" val="3341817199"/>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50D784D-74CC-49A9-95D7-F9265270368D}" type="datetimeFigureOut">
              <a:rPr lang="zh-CN" altLang="en-US" smtClean="0"/>
              <a:t>2022/5/15/Sunday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B9CE88-B01A-4C96-939E-9A9613C2A59B}" type="slidenum">
              <a:rPr lang="zh-CN" altLang="en-US" smtClean="0"/>
              <a:t>‹#›</a:t>
            </a:fld>
            <a:endParaRPr lang="zh-CN" altLang="en-US"/>
          </a:p>
        </p:txBody>
      </p:sp>
    </p:spTree>
    <p:extLst>
      <p:ext uri="{BB962C8B-B14F-4D97-AF65-F5344CB8AC3E}">
        <p14:creationId xmlns:p14="http://schemas.microsoft.com/office/powerpoint/2010/main" val="214890674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50D784D-74CC-49A9-95D7-F9265270368D}" type="datetimeFigureOut">
              <a:rPr lang="zh-CN" altLang="en-US" smtClean="0"/>
              <a:t>2022/5/15/Sunday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0B9CE88-B01A-4C96-939E-9A9613C2A59B}" type="slidenum">
              <a:rPr lang="zh-CN" altLang="en-US" smtClean="0"/>
              <a:t>‹#›</a:t>
            </a:fld>
            <a:endParaRPr lang="zh-CN" altLang="en-US"/>
          </a:p>
        </p:txBody>
      </p:sp>
    </p:spTree>
    <p:extLst>
      <p:ext uri="{BB962C8B-B14F-4D97-AF65-F5344CB8AC3E}">
        <p14:creationId xmlns:p14="http://schemas.microsoft.com/office/powerpoint/2010/main" val="253477119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0D784D-74CC-49A9-95D7-F9265270368D}" type="datetimeFigureOut">
              <a:rPr lang="zh-CN" altLang="en-US" smtClean="0"/>
              <a:t>2022/5/15/Sunday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0B9CE88-B01A-4C96-939E-9A9613C2A59B}" type="slidenum">
              <a:rPr lang="zh-CN" altLang="en-US" smtClean="0"/>
              <a:t>‹#›</a:t>
            </a:fld>
            <a:endParaRPr lang="zh-CN" altLang="en-US"/>
          </a:p>
        </p:txBody>
      </p:sp>
    </p:spTree>
    <p:extLst>
      <p:ext uri="{BB962C8B-B14F-4D97-AF65-F5344CB8AC3E}">
        <p14:creationId xmlns:p14="http://schemas.microsoft.com/office/powerpoint/2010/main" val="219036556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50D784D-74CC-49A9-95D7-F9265270368D}" type="datetimeFigureOut">
              <a:rPr lang="zh-CN" altLang="en-US" smtClean="0"/>
              <a:t>2022/5/15/Sunday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0B9CE88-B01A-4C96-939E-9A9613C2A59B}" type="slidenum">
              <a:rPr lang="zh-CN" altLang="en-US" smtClean="0"/>
              <a:t>‹#›</a:t>
            </a:fld>
            <a:endParaRPr lang="zh-CN" altLang="en-US"/>
          </a:p>
        </p:txBody>
      </p:sp>
    </p:spTree>
    <p:extLst>
      <p:ext uri="{BB962C8B-B14F-4D97-AF65-F5344CB8AC3E}">
        <p14:creationId xmlns:p14="http://schemas.microsoft.com/office/powerpoint/2010/main" val="341486910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50D784D-74CC-49A9-95D7-F9265270368D}" type="datetimeFigureOut">
              <a:rPr lang="zh-CN" altLang="en-US" smtClean="0"/>
              <a:t>2022/5/15/Sunday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0B9CE88-B01A-4C96-939E-9A9613C2A59B}" type="slidenum">
              <a:rPr lang="zh-CN" altLang="en-US" smtClean="0"/>
              <a:t>‹#›</a:t>
            </a:fld>
            <a:endParaRPr lang="zh-CN" altLang="en-US"/>
          </a:p>
        </p:txBody>
      </p:sp>
    </p:spTree>
    <p:extLst>
      <p:ext uri="{BB962C8B-B14F-4D97-AF65-F5344CB8AC3E}">
        <p14:creationId xmlns:p14="http://schemas.microsoft.com/office/powerpoint/2010/main" val="192925201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516C88-1DBC-4A6F-B7E7-3EF051E8B715}" type="datetimeFigureOut">
              <a:rPr lang="zh-CN" altLang="en-US" smtClean="0"/>
              <a:t>2022/5/15/Sunday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BB8A7E-8CFB-4EE6-B02F-58142BF95AC5}" type="slidenum">
              <a:rPr lang="zh-CN" altLang="en-US" smtClean="0"/>
              <a:t>‹#›</a:t>
            </a:fld>
            <a:endParaRPr lang="zh-CN" altLang="en-US"/>
          </a:p>
        </p:txBody>
      </p:sp>
    </p:spTree>
    <p:extLst>
      <p:ext uri="{BB962C8B-B14F-4D97-AF65-F5344CB8AC3E}">
        <p14:creationId xmlns:p14="http://schemas.microsoft.com/office/powerpoint/2010/main" val="112275630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7" r:id="rId13"/>
    <p:sldLayoutId id="2147483660" r:id="rId14"/>
    <p:sldLayoutId id="2147483661" r:id="rId15"/>
    <p:sldLayoutId id="2147483662" r:id="rId16"/>
  </p:sldLayoutIdLst>
  <mc:AlternateContent xmlns:mc="http://schemas.openxmlformats.org/markup-compatibility/2006" xmlns:p14="http://schemas.microsoft.com/office/powerpoint/2010/main">
    <mc:Choice Requires="p14">
      <p:transition p14:dur="10" advTm="0"/>
    </mc:Choice>
    <mc:Fallback xmlns="">
      <p:transition advTm="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9.jpeg"/><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1.sv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3.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5A92FBC1-6931-504B-8F38-583702B87FF8}"/>
              </a:ext>
            </a:extLst>
          </p:cNvPr>
          <p:cNvSpPr/>
          <p:nvPr/>
        </p:nvSpPr>
        <p:spPr>
          <a:xfrm>
            <a:off x="1" y="1938752"/>
            <a:ext cx="12191999" cy="3082399"/>
          </a:xfrm>
          <a:prstGeom prst="rect">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B73125"/>
              </a:solidFill>
              <a:latin typeface="Microsoft YaHei" panose="020B0503020204020204" pitchFamily="34" charset="-122"/>
              <a:ea typeface="Microsoft YaHei" panose="020B0503020204020204" pitchFamily="34" charset="-122"/>
            </a:endParaRPr>
          </a:p>
        </p:txBody>
      </p:sp>
      <p:sp>
        <p:nvSpPr>
          <p:cNvPr id="30" name="矩形 29">
            <a:extLst>
              <a:ext uri="{FF2B5EF4-FFF2-40B4-BE49-F238E27FC236}">
                <a16:creationId xmlns:a16="http://schemas.microsoft.com/office/drawing/2014/main" id="{9ACC40E1-4E39-4604-A9C5-63FD620B632C}"/>
              </a:ext>
            </a:extLst>
          </p:cNvPr>
          <p:cNvSpPr/>
          <p:nvPr/>
        </p:nvSpPr>
        <p:spPr>
          <a:xfrm>
            <a:off x="2322786" y="2432445"/>
            <a:ext cx="7966028" cy="2316340"/>
          </a:xfrm>
          <a:prstGeom prst="rect">
            <a:avLst/>
          </a:prstGeom>
        </p:spPr>
        <p:txBody>
          <a:bodyPr wrap="square">
            <a:spAutoFit/>
          </a:bodyPr>
          <a:lstStyle/>
          <a:p>
            <a:pPr>
              <a:lnSpc>
                <a:spcPct val="150000"/>
              </a:lnSpc>
            </a:pPr>
            <a:r>
              <a:rPr lang="zh-CN" altLang="en-US" sz="5400" b="1" dirty="0">
                <a:solidFill>
                  <a:schemeClr val="bg1"/>
                </a:solidFill>
                <a:latin typeface="微软雅黑" panose="020B0503020204020204" pitchFamily="34" charset="-122"/>
                <a:ea typeface="微软雅黑" panose="020B0503020204020204" pitchFamily="34" charset="-122"/>
                <a:cs typeface="+mn-ea"/>
                <a:sym typeface="+mn-lt"/>
              </a:rPr>
              <a:t>主标题</a:t>
            </a:r>
            <a:endParaRPr lang="en-US" altLang="zh-CN" sz="5400" b="1" dirty="0">
              <a:solidFill>
                <a:schemeClr val="bg1"/>
              </a:solidFill>
              <a:latin typeface="微软雅黑" panose="020B0503020204020204" pitchFamily="34" charset="-122"/>
              <a:ea typeface="微软雅黑" panose="020B0503020204020204" pitchFamily="34" charset="-122"/>
              <a:cs typeface="+mn-ea"/>
              <a:sym typeface="+mn-lt"/>
            </a:endParaRPr>
          </a:p>
          <a:p>
            <a:pPr algn="r">
              <a:lnSpc>
                <a:spcPct val="150000"/>
              </a:lnSpc>
            </a:pPr>
            <a:r>
              <a:rPr lang="en-US" altLang="zh-CN" sz="4800" b="1" dirty="0">
                <a:solidFill>
                  <a:schemeClr val="bg1"/>
                </a:solidFill>
                <a:latin typeface="微软雅黑" panose="020B0503020204020204" pitchFamily="34" charset="-122"/>
                <a:ea typeface="微软雅黑" panose="020B0503020204020204" pitchFamily="34" charset="-122"/>
                <a:cs typeface="+mn-ea"/>
                <a:sym typeface="+mn-lt"/>
              </a:rPr>
              <a:t>	——</a:t>
            </a:r>
            <a:r>
              <a:rPr lang="zh-CN" altLang="en-US" sz="4800" b="1" dirty="0">
                <a:solidFill>
                  <a:schemeClr val="bg1"/>
                </a:solidFill>
                <a:latin typeface="微软雅黑" panose="020B0503020204020204" pitchFamily="34" charset="-122"/>
                <a:ea typeface="微软雅黑" panose="020B0503020204020204" pitchFamily="34" charset="-122"/>
                <a:cs typeface="+mn-ea"/>
                <a:sym typeface="+mn-lt"/>
              </a:rPr>
              <a:t>副标题</a:t>
            </a:r>
          </a:p>
        </p:txBody>
      </p:sp>
      <p:cxnSp>
        <p:nvCxnSpPr>
          <p:cNvPr id="3" name="直线连接符 2">
            <a:extLst>
              <a:ext uri="{FF2B5EF4-FFF2-40B4-BE49-F238E27FC236}">
                <a16:creationId xmlns:a16="http://schemas.microsoft.com/office/drawing/2014/main" id="{AA9E43A3-2EA4-E64D-BC91-DD15FA4865EB}"/>
              </a:ext>
            </a:extLst>
          </p:cNvPr>
          <p:cNvCxnSpPr>
            <a:cxnSpLocks/>
          </p:cNvCxnSpPr>
          <p:nvPr/>
        </p:nvCxnSpPr>
        <p:spPr>
          <a:xfrm>
            <a:off x="1947042" y="6402671"/>
            <a:ext cx="8297917" cy="0"/>
          </a:xfrm>
          <a:prstGeom prst="line">
            <a:avLst/>
          </a:prstGeom>
          <a:ln w="28575">
            <a:solidFill>
              <a:srgbClr val="003F88"/>
            </a:solidFill>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151CEAB6-7E90-5446-BE13-54E928ADB6CF}"/>
              </a:ext>
            </a:extLst>
          </p:cNvPr>
          <p:cNvGrpSpPr/>
          <p:nvPr/>
        </p:nvGrpSpPr>
        <p:grpSpPr>
          <a:xfrm>
            <a:off x="2353195" y="5885087"/>
            <a:ext cx="7485610" cy="369332"/>
            <a:chOff x="2454932" y="5916618"/>
            <a:chExt cx="7485610" cy="369332"/>
          </a:xfrm>
        </p:grpSpPr>
        <p:sp>
          <p:nvSpPr>
            <p:cNvPr id="38" name="矩形 37">
              <a:extLst>
                <a:ext uri="{FF2B5EF4-FFF2-40B4-BE49-F238E27FC236}">
                  <a16:creationId xmlns:a16="http://schemas.microsoft.com/office/drawing/2014/main" id="{471A064B-F56B-4696-9D09-C35B21382276}"/>
                </a:ext>
              </a:extLst>
            </p:cNvPr>
            <p:cNvSpPr/>
            <p:nvPr/>
          </p:nvSpPr>
          <p:spPr>
            <a:xfrm>
              <a:off x="2454932" y="5916618"/>
              <a:ext cx="1269963" cy="369332"/>
            </a:xfrm>
            <a:prstGeom prst="rect">
              <a:avLst/>
            </a:prstGeom>
          </p:spPr>
          <p:txBody>
            <a:bodyPr wrap="square">
              <a:spAutoFit/>
            </a:bodyPr>
            <a:lstStyle/>
            <a:p>
              <a:r>
                <a:rPr lang="zh-CN" altLang="en-US" dirty="0">
                  <a:solidFill>
                    <a:srgbClr val="003F88"/>
                  </a:solidFill>
                  <a:latin typeface="微软雅黑" panose="020B0503020204020204" pitchFamily="34" charset="-122"/>
                  <a:ea typeface="微软雅黑" panose="020B0503020204020204" pitchFamily="34" charset="-122"/>
                  <a:cs typeface="+mn-ea"/>
                  <a:sym typeface="+mn-lt"/>
                </a:rPr>
                <a:t>展示小组：</a:t>
              </a:r>
            </a:p>
          </p:txBody>
        </p:sp>
        <p:sp>
          <p:nvSpPr>
            <p:cNvPr id="14" name="矩形 13">
              <a:extLst>
                <a:ext uri="{FF2B5EF4-FFF2-40B4-BE49-F238E27FC236}">
                  <a16:creationId xmlns:a16="http://schemas.microsoft.com/office/drawing/2014/main" id="{2F419E87-D60D-4343-A7CA-AD719B4C8535}"/>
                </a:ext>
              </a:extLst>
            </p:cNvPr>
            <p:cNvSpPr/>
            <p:nvPr/>
          </p:nvSpPr>
          <p:spPr>
            <a:xfrm>
              <a:off x="7052442" y="5916618"/>
              <a:ext cx="2888100" cy="369332"/>
            </a:xfrm>
            <a:prstGeom prst="rect">
              <a:avLst/>
            </a:prstGeom>
          </p:spPr>
          <p:txBody>
            <a:bodyPr wrap="square">
              <a:spAutoFit/>
            </a:bodyPr>
            <a:lstStyle/>
            <a:p>
              <a:r>
                <a:rPr lang="zh-CN" altLang="en-US" dirty="0">
                  <a:solidFill>
                    <a:srgbClr val="003F88"/>
                  </a:solidFill>
                  <a:latin typeface="微软雅黑" panose="020B0503020204020204" pitchFamily="34" charset="-122"/>
                  <a:ea typeface="微软雅黑" panose="020B0503020204020204" pitchFamily="34" charset="-122"/>
                  <a:cs typeface="+mn-ea"/>
                  <a:sym typeface="+mn-lt"/>
                </a:rPr>
                <a:t>展示时间：</a:t>
              </a:r>
              <a:r>
                <a:rPr lang="en-US" altLang="zh-CN" dirty="0">
                  <a:solidFill>
                    <a:srgbClr val="003F88"/>
                  </a:solidFill>
                  <a:latin typeface="微软雅黑" panose="020B0503020204020204" pitchFamily="34" charset="-122"/>
                  <a:ea typeface="微软雅黑" panose="020B0503020204020204" pitchFamily="34" charset="-122"/>
                  <a:cs typeface="+mn-ea"/>
                  <a:sym typeface="+mn-lt"/>
                </a:rPr>
                <a:t>2022</a:t>
              </a:r>
              <a:r>
                <a:rPr lang="zh-CN" altLang="en-US" dirty="0">
                  <a:solidFill>
                    <a:srgbClr val="003F88"/>
                  </a:solidFill>
                  <a:latin typeface="微软雅黑" panose="020B0503020204020204" pitchFamily="34" charset="-122"/>
                  <a:ea typeface="微软雅黑" panose="020B0503020204020204" pitchFamily="34" charset="-122"/>
                  <a:cs typeface="+mn-ea"/>
                  <a:sym typeface="+mn-lt"/>
                </a:rPr>
                <a:t>年</a:t>
              </a:r>
              <a:r>
                <a:rPr lang="en-US" altLang="zh-CN" dirty="0">
                  <a:solidFill>
                    <a:srgbClr val="003F88"/>
                  </a:solidFill>
                  <a:latin typeface="微软雅黑" panose="020B0503020204020204" pitchFamily="34" charset="-122"/>
                  <a:ea typeface="微软雅黑" panose="020B0503020204020204" pitchFamily="34" charset="-122"/>
                  <a:cs typeface="+mn-ea"/>
                  <a:sym typeface="+mn-lt"/>
                </a:rPr>
                <a:t>5</a:t>
              </a:r>
              <a:r>
                <a:rPr lang="zh-CN" altLang="en-US" dirty="0">
                  <a:solidFill>
                    <a:srgbClr val="003F88"/>
                  </a:solidFill>
                  <a:latin typeface="微软雅黑" panose="020B0503020204020204" pitchFamily="34" charset="-122"/>
                  <a:ea typeface="微软雅黑" panose="020B0503020204020204" pitchFamily="34" charset="-122"/>
                  <a:cs typeface="+mn-ea"/>
                  <a:sym typeface="+mn-lt"/>
                </a:rPr>
                <a:t>月</a:t>
              </a:r>
              <a:r>
                <a:rPr lang="en-US" altLang="zh-CN" dirty="0">
                  <a:solidFill>
                    <a:srgbClr val="003F88"/>
                  </a:solidFill>
                  <a:latin typeface="微软雅黑" panose="020B0503020204020204" pitchFamily="34" charset="-122"/>
                  <a:ea typeface="微软雅黑" panose="020B0503020204020204" pitchFamily="34" charset="-122"/>
                  <a:cs typeface="+mn-ea"/>
                  <a:sym typeface="+mn-lt"/>
                </a:rPr>
                <a:t>X</a:t>
              </a:r>
              <a:r>
                <a:rPr lang="zh-CN" altLang="en-US" dirty="0">
                  <a:solidFill>
                    <a:srgbClr val="003F88"/>
                  </a:solidFill>
                  <a:latin typeface="微软雅黑" panose="020B0503020204020204" pitchFamily="34" charset="-122"/>
                  <a:ea typeface="微软雅黑" panose="020B0503020204020204" pitchFamily="34" charset="-122"/>
                  <a:cs typeface="+mn-ea"/>
                  <a:sym typeface="+mn-lt"/>
                </a:rPr>
                <a:t>日</a:t>
              </a:r>
            </a:p>
          </p:txBody>
        </p:sp>
      </p:grpSp>
      <p:pic>
        <p:nvPicPr>
          <p:cNvPr id="9" name="图片 8">
            <a:extLst>
              <a:ext uri="{FF2B5EF4-FFF2-40B4-BE49-F238E27FC236}">
                <a16:creationId xmlns:a16="http://schemas.microsoft.com/office/drawing/2014/main" id="{CFE4848A-C012-6D53-C0C6-EF906788B1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112" y="280271"/>
            <a:ext cx="4750898" cy="1315918"/>
          </a:xfrm>
          <a:prstGeom prst="rect">
            <a:avLst/>
          </a:prstGeom>
        </p:spPr>
      </p:pic>
    </p:spTree>
    <p:extLst>
      <p:ext uri="{BB962C8B-B14F-4D97-AF65-F5344CB8AC3E}">
        <p14:creationId xmlns:p14="http://schemas.microsoft.com/office/powerpoint/2010/main" val="2454413366"/>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a:extLst>
              <a:ext uri="{FF2B5EF4-FFF2-40B4-BE49-F238E27FC236}">
                <a16:creationId xmlns:a16="http://schemas.microsoft.com/office/drawing/2014/main" id="{5AA3BE07-3613-C69E-C48B-16C8D4E474A8}"/>
              </a:ext>
            </a:extLst>
          </p:cNvPr>
          <p:cNvCxnSpPr>
            <a:cxnSpLocks/>
          </p:cNvCxnSpPr>
          <p:nvPr/>
        </p:nvCxnSpPr>
        <p:spPr>
          <a:xfrm>
            <a:off x="660400" y="0"/>
            <a:ext cx="0" cy="685800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B6C2F3DB-71B6-3E82-D7B7-8336A91AEDE9}"/>
              </a:ext>
            </a:extLst>
          </p:cNvPr>
          <p:cNvSpPr txBox="1"/>
          <p:nvPr/>
        </p:nvSpPr>
        <p:spPr>
          <a:xfrm>
            <a:off x="83975" y="846448"/>
            <a:ext cx="492443" cy="1118255"/>
          </a:xfrm>
          <a:prstGeom prst="rect">
            <a:avLst/>
          </a:prstGeom>
          <a:noFill/>
        </p:spPr>
        <p:txBody>
          <a:bodyPr vert="eaVert" wrap="none" rtlCol="0">
            <a:spAutoFit/>
          </a:bodyPr>
          <a:lstStyle/>
          <a:p>
            <a:r>
              <a:rPr lang="zh-CN" altLang="en-US" sz="2000" dirty="0">
                <a:latin typeface="苹方 粗体" panose="020B0600000000000000" pitchFamily="34" charset="-122"/>
                <a:ea typeface="苹方 粗体" panose="020B0600000000000000" pitchFamily="34" charset="-122"/>
              </a:rPr>
              <a:t>第一部分</a:t>
            </a:r>
          </a:p>
        </p:txBody>
      </p:sp>
      <p:cxnSp>
        <p:nvCxnSpPr>
          <p:cNvPr id="5" name="直接连接符 4">
            <a:extLst>
              <a:ext uri="{FF2B5EF4-FFF2-40B4-BE49-F238E27FC236}">
                <a16:creationId xmlns:a16="http://schemas.microsoft.com/office/drawing/2014/main" id="{63E0C767-33E4-0E14-FD28-ED7ABE13E78E}"/>
              </a:ext>
            </a:extLst>
          </p:cNvPr>
          <p:cNvCxnSpPr>
            <a:cxnSpLocks/>
          </p:cNvCxnSpPr>
          <p:nvPr/>
        </p:nvCxnSpPr>
        <p:spPr>
          <a:xfrm>
            <a:off x="660400" y="2310745"/>
            <a:ext cx="0" cy="1118255"/>
          </a:xfrm>
          <a:prstGeom prst="line">
            <a:avLst/>
          </a:prstGeom>
          <a:ln w="38100">
            <a:solidFill>
              <a:srgbClr val="003F88"/>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E66DDDA6-6485-25E4-7E2B-65B1916E0A72}"/>
              </a:ext>
            </a:extLst>
          </p:cNvPr>
          <p:cNvSpPr txBox="1"/>
          <p:nvPr/>
        </p:nvSpPr>
        <p:spPr>
          <a:xfrm>
            <a:off x="83981" y="2330864"/>
            <a:ext cx="492443" cy="1118255"/>
          </a:xfrm>
          <a:prstGeom prst="rect">
            <a:avLst/>
          </a:prstGeom>
          <a:noFill/>
        </p:spPr>
        <p:txBody>
          <a:bodyPr vert="eaVert" wrap="none" rtlCol="0">
            <a:spAutoFit/>
          </a:bodyPr>
          <a:lstStyle/>
          <a:p>
            <a:r>
              <a:rPr lang="zh-CN" altLang="en-US" sz="2000" dirty="0">
                <a:solidFill>
                  <a:srgbClr val="003F88"/>
                </a:solidFill>
                <a:latin typeface="苹方 粗体" panose="020B0600000000000000" pitchFamily="34" charset="-122"/>
                <a:ea typeface="苹方 粗体" panose="020B0600000000000000" pitchFamily="34" charset="-122"/>
              </a:rPr>
              <a:t>第二部分</a:t>
            </a:r>
          </a:p>
        </p:txBody>
      </p:sp>
      <p:sp>
        <p:nvSpPr>
          <p:cNvPr id="15" name="文本框 14">
            <a:extLst>
              <a:ext uri="{FF2B5EF4-FFF2-40B4-BE49-F238E27FC236}">
                <a16:creationId xmlns:a16="http://schemas.microsoft.com/office/drawing/2014/main" id="{EBD6CB76-7590-204E-715D-274EC56098AB}"/>
              </a:ext>
            </a:extLst>
          </p:cNvPr>
          <p:cNvSpPr txBox="1"/>
          <p:nvPr/>
        </p:nvSpPr>
        <p:spPr>
          <a:xfrm>
            <a:off x="83979" y="3815281"/>
            <a:ext cx="492443" cy="1118255"/>
          </a:xfrm>
          <a:prstGeom prst="rect">
            <a:avLst/>
          </a:prstGeom>
          <a:noFill/>
        </p:spPr>
        <p:txBody>
          <a:bodyPr vert="eaVert" wrap="none" rtlCol="0">
            <a:spAutoFit/>
          </a:bodyPr>
          <a:lstStyle/>
          <a:p>
            <a:r>
              <a:rPr lang="zh-CN" altLang="en-US" sz="2000" dirty="0">
                <a:latin typeface="苹方 粗体" panose="020B0600000000000000" pitchFamily="34" charset="-122"/>
                <a:ea typeface="苹方 粗体" panose="020B0600000000000000" pitchFamily="34" charset="-122"/>
              </a:rPr>
              <a:t>第三部分</a:t>
            </a:r>
          </a:p>
        </p:txBody>
      </p:sp>
      <p:sp>
        <p:nvSpPr>
          <p:cNvPr id="16" name="文本框 15">
            <a:extLst>
              <a:ext uri="{FF2B5EF4-FFF2-40B4-BE49-F238E27FC236}">
                <a16:creationId xmlns:a16="http://schemas.microsoft.com/office/drawing/2014/main" id="{D465B7D5-03A8-9D01-138B-819D58E33003}"/>
              </a:ext>
            </a:extLst>
          </p:cNvPr>
          <p:cNvSpPr txBox="1"/>
          <p:nvPr/>
        </p:nvSpPr>
        <p:spPr>
          <a:xfrm>
            <a:off x="83982" y="5299697"/>
            <a:ext cx="492443" cy="1118255"/>
          </a:xfrm>
          <a:prstGeom prst="rect">
            <a:avLst/>
          </a:prstGeom>
          <a:noFill/>
        </p:spPr>
        <p:txBody>
          <a:bodyPr vert="eaVert" wrap="none" rtlCol="0">
            <a:spAutoFit/>
          </a:bodyPr>
          <a:lstStyle/>
          <a:p>
            <a:r>
              <a:rPr lang="zh-CN" altLang="en-US" sz="2000" dirty="0">
                <a:latin typeface="苹方 粗体" panose="020B0600000000000000" pitchFamily="34" charset="-122"/>
                <a:ea typeface="苹方 粗体" panose="020B0600000000000000" pitchFamily="34" charset="-122"/>
              </a:rPr>
              <a:t>第四部分</a:t>
            </a:r>
          </a:p>
        </p:txBody>
      </p:sp>
    </p:spTree>
    <p:extLst>
      <p:ext uri="{BB962C8B-B14F-4D97-AF65-F5344CB8AC3E}">
        <p14:creationId xmlns:p14="http://schemas.microsoft.com/office/powerpoint/2010/main" val="1617553334"/>
      </p:ext>
    </p:extLst>
  </p:cSld>
  <p:clrMapOvr>
    <a:masterClrMapping/>
  </p:clrMapOvr>
  <mc:AlternateContent xmlns:mc="http://schemas.openxmlformats.org/markup-compatibility/2006">
    <mc:Choice xmlns:p159="http://schemas.microsoft.com/office/powerpoint/2015/09/main" Requires="p159">
      <p:transition spd="med" advTm="0">
        <p159:morph option="byObject"/>
      </p:transition>
    </mc:Choice>
    <mc:Fallback>
      <p:transition spd="med"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a:extLst>
              <a:ext uri="{FF2B5EF4-FFF2-40B4-BE49-F238E27FC236}">
                <a16:creationId xmlns:a16="http://schemas.microsoft.com/office/drawing/2014/main" id="{5AA3BE07-3613-C69E-C48B-16C8D4E474A8}"/>
              </a:ext>
            </a:extLst>
          </p:cNvPr>
          <p:cNvCxnSpPr>
            <a:cxnSpLocks/>
          </p:cNvCxnSpPr>
          <p:nvPr/>
        </p:nvCxnSpPr>
        <p:spPr>
          <a:xfrm>
            <a:off x="660400" y="0"/>
            <a:ext cx="0" cy="685800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B6C2F3DB-71B6-3E82-D7B7-8336A91AEDE9}"/>
              </a:ext>
            </a:extLst>
          </p:cNvPr>
          <p:cNvSpPr txBox="1"/>
          <p:nvPr/>
        </p:nvSpPr>
        <p:spPr>
          <a:xfrm>
            <a:off x="83975" y="846448"/>
            <a:ext cx="492443" cy="1118255"/>
          </a:xfrm>
          <a:prstGeom prst="rect">
            <a:avLst/>
          </a:prstGeom>
          <a:noFill/>
        </p:spPr>
        <p:txBody>
          <a:bodyPr vert="eaVert" wrap="none" rtlCol="0">
            <a:spAutoFit/>
          </a:bodyPr>
          <a:lstStyle/>
          <a:p>
            <a:r>
              <a:rPr lang="zh-CN" altLang="en-US" sz="2000" dirty="0">
                <a:latin typeface="苹方 粗体" panose="020B0600000000000000" pitchFamily="34" charset="-122"/>
                <a:ea typeface="苹方 粗体" panose="020B0600000000000000" pitchFamily="34" charset="-122"/>
              </a:rPr>
              <a:t>第一部分</a:t>
            </a:r>
          </a:p>
        </p:txBody>
      </p:sp>
      <p:cxnSp>
        <p:nvCxnSpPr>
          <p:cNvPr id="5" name="直接连接符 4">
            <a:extLst>
              <a:ext uri="{FF2B5EF4-FFF2-40B4-BE49-F238E27FC236}">
                <a16:creationId xmlns:a16="http://schemas.microsoft.com/office/drawing/2014/main" id="{63E0C767-33E4-0E14-FD28-ED7ABE13E78E}"/>
              </a:ext>
            </a:extLst>
          </p:cNvPr>
          <p:cNvCxnSpPr>
            <a:cxnSpLocks/>
          </p:cNvCxnSpPr>
          <p:nvPr/>
        </p:nvCxnSpPr>
        <p:spPr>
          <a:xfrm>
            <a:off x="660400" y="3815281"/>
            <a:ext cx="0" cy="1118255"/>
          </a:xfrm>
          <a:prstGeom prst="line">
            <a:avLst/>
          </a:prstGeom>
          <a:ln w="38100">
            <a:solidFill>
              <a:srgbClr val="003F88"/>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E66DDDA6-6485-25E4-7E2B-65B1916E0A72}"/>
              </a:ext>
            </a:extLst>
          </p:cNvPr>
          <p:cNvSpPr txBox="1"/>
          <p:nvPr/>
        </p:nvSpPr>
        <p:spPr>
          <a:xfrm>
            <a:off x="83982" y="2330864"/>
            <a:ext cx="492443" cy="1118255"/>
          </a:xfrm>
          <a:prstGeom prst="rect">
            <a:avLst/>
          </a:prstGeom>
          <a:noFill/>
        </p:spPr>
        <p:txBody>
          <a:bodyPr vert="eaVert" wrap="none" rtlCol="0">
            <a:spAutoFit/>
          </a:bodyPr>
          <a:lstStyle/>
          <a:p>
            <a:r>
              <a:rPr lang="zh-CN" altLang="en-US" sz="2000" dirty="0">
                <a:latin typeface="苹方 粗体" panose="020B0600000000000000" pitchFamily="34" charset="-122"/>
                <a:ea typeface="苹方 粗体" panose="020B0600000000000000" pitchFamily="34" charset="-122"/>
              </a:rPr>
              <a:t>第二部分</a:t>
            </a:r>
          </a:p>
        </p:txBody>
      </p:sp>
      <p:sp>
        <p:nvSpPr>
          <p:cNvPr id="15" name="文本框 14">
            <a:extLst>
              <a:ext uri="{FF2B5EF4-FFF2-40B4-BE49-F238E27FC236}">
                <a16:creationId xmlns:a16="http://schemas.microsoft.com/office/drawing/2014/main" id="{EBD6CB76-7590-204E-715D-274EC56098AB}"/>
              </a:ext>
            </a:extLst>
          </p:cNvPr>
          <p:cNvSpPr txBox="1"/>
          <p:nvPr/>
        </p:nvSpPr>
        <p:spPr>
          <a:xfrm>
            <a:off x="83980" y="3815281"/>
            <a:ext cx="492443" cy="1118255"/>
          </a:xfrm>
          <a:prstGeom prst="rect">
            <a:avLst/>
          </a:prstGeom>
          <a:noFill/>
        </p:spPr>
        <p:txBody>
          <a:bodyPr vert="eaVert" wrap="none" rtlCol="0">
            <a:spAutoFit/>
          </a:bodyPr>
          <a:lstStyle/>
          <a:p>
            <a:r>
              <a:rPr lang="zh-CN" altLang="en-US" sz="2000" dirty="0">
                <a:solidFill>
                  <a:srgbClr val="003F88"/>
                </a:solidFill>
                <a:latin typeface="苹方 粗体" panose="020B0600000000000000" pitchFamily="34" charset="-122"/>
                <a:ea typeface="苹方 粗体" panose="020B0600000000000000" pitchFamily="34" charset="-122"/>
              </a:rPr>
              <a:t>第三部分</a:t>
            </a:r>
          </a:p>
        </p:txBody>
      </p:sp>
      <p:sp>
        <p:nvSpPr>
          <p:cNvPr id="16" name="文本框 15">
            <a:extLst>
              <a:ext uri="{FF2B5EF4-FFF2-40B4-BE49-F238E27FC236}">
                <a16:creationId xmlns:a16="http://schemas.microsoft.com/office/drawing/2014/main" id="{D465B7D5-03A8-9D01-138B-819D58E33003}"/>
              </a:ext>
            </a:extLst>
          </p:cNvPr>
          <p:cNvSpPr txBox="1"/>
          <p:nvPr/>
        </p:nvSpPr>
        <p:spPr>
          <a:xfrm>
            <a:off x="83982" y="5299697"/>
            <a:ext cx="492443" cy="1118255"/>
          </a:xfrm>
          <a:prstGeom prst="rect">
            <a:avLst/>
          </a:prstGeom>
          <a:noFill/>
        </p:spPr>
        <p:txBody>
          <a:bodyPr vert="eaVert" wrap="none" rtlCol="0">
            <a:spAutoFit/>
          </a:bodyPr>
          <a:lstStyle/>
          <a:p>
            <a:r>
              <a:rPr lang="zh-CN" altLang="en-US" sz="2000" dirty="0">
                <a:latin typeface="苹方 粗体" panose="020B0600000000000000" pitchFamily="34" charset="-122"/>
                <a:ea typeface="苹方 粗体" panose="020B0600000000000000" pitchFamily="34" charset="-122"/>
              </a:rPr>
              <a:t>第四部分</a:t>
            </a:r>
          </a:p>
        </p:txBody>
      </p:sp>
    </p:spTree>
    <p:extLst>
      <p:ext uri="{BB962C8B-B14F-4D97-AF65-F5344CB8AC3E}">
        <p14:creationId xmlns:p14="http://schemas.microsoft.com/office/powerpoint/2010/main" val="637532334"/>
      </p:ext>
    </p:extLst>
  </p:cSld>
  <p:clrMapOvr>
    <a:masterClrMapping/>
  </p:clrMapOvr>
  <mc:AlternateContent xmlns:mc="http://schemas.openxmlformats.org/markup-compatibility/2006">
    <mc:Choice xmlns:p159="http://schemas.microsoft.com/office/powerpoint/2015/09/main" Requires="p159">
      <p:transition spd="med" advTm="0">
        <p159:morph option="byObject"/>
      </p:transition>
    </mc:Choice>
    <mc:Fallback>
      <p:transition spd="med"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a:extLst>
              <a:ext uri="{FF2B5EF4-FFF2-40B4-BE49-F238E27FC236}">
                <a16:creationId xmlns:a16="http://schemas.microsoft.com/office/drawing/2014/main" id="{600929C8-842C-2A5E-D27E-CCFA4405E0B3}"/>
              </a:ext>
            </a:extLst>
          </p:cNvPr>
          <p:cNvSpPr/>
          <p:nvPr/>
        </p:nvSpPr>
        <p:spPr>
          <a:xfrm>
            <a:off x="1446400" y="6222670"/>
            <a:ext cx="1781298" cy="522514"/>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苹方 常规" panose="020B0300000000000000" pitchFamily="34" charset="-122"/>
                <a:ea typeface="苹方 常规" panose="020B0300000000000000" pitchFamily="34" charset="-122"/>
              </a:rPr>
              <a:t>第一部分</a:t>
            </a:r>
          </a:p>
        </p:txBody>
      </p:sp>
      <p:sp>
        <p:nvSpPr>
          <p:cNvPr id="10" name="平行四边形 9">
            <a:extLst>
              <a:ext uri="{FF2B5EF4-FFF2-40B4-BE49-F238E27FC236}">
                <a16:creationId xmlns:a16="http://schemas.microsoft.com/office/drawing/2014/main" id="{8B29631D-CC48-E0D9-3215-E72B41F52CCD}"/>
              </a:ext>
            </a:extLst>
          </p:cNvPr>
          <p:cNvSpPr/>
          <p:nvPr/>
        </p:nvSpPr>
        <p:spPr>
          <a:xfrm>
            <a:off x="3322701" y="6222670"/>
            <a:ext cx="1781298" cy="522514"/>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苹方 常规" panose="020B0300000000000000" pitchFamily="34" charset="-122"/>
                <a:ea typeface="苹方 常规" panose="020B0300000000000000" pitchFamily="34" charset="-122"/>
              </a:rPr>
              <a:t>第二部分</a:t>
            </a:r>
          </a:p>
        </p:txBody>
      </p:sp>
      <p:sp>
        <p:nvSpPr>
          <p:cNvPr id="11" name="平行四边形 10">
            <a:extLst>
              <a:ext uri="{FF2B5EF4-FFF2-40B4-BE49-F238E27FC236}">
                <a16:creationId xmlns:a16="http://schemas.microsoft.com/office/drawing/2014/main" id="{B209B85D-403E-B408-F8B3-789AD2DC6A32}"/>
              </a:ext>
            </a:extLst>
          </p:cNvPr>
          <p:cNvSpPr/>
          <p:nvPr/>
        </p:nvSpPr>
        <p:spPr>
          <a:xfrm>
            <a:off x="5199002" y="6222670"/>
            <a:ext cx="1781298" cy="522514"/>
          </a:xfrm>
          <a:prstGeom prst="parallelogram">
            <a:avLst/>
          </a:prstGeom>
          <a:solidFill>
            <a:srgbClr val="4E67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苹方 常规" panose="020B0300000000000000" pitchFamily="34" charset="-122"/>
                <a:ea typeface="苹方 常规" panose="020B0300000000000000" pitchFamily="34" charset="-122"/>
              </a:rPr>
              <a:t>第三部分</a:t>
            </a:r>
          </a:p>
        </p:txBody>
      </p:sp>
      <p:sp>
        <p:nvSpPr>
          <p:cNvPr id="12" name="平行四边形 11">
            <a:extLst>
              <a:ext uri="{FF2B5EF4-FFF2-40B4-BE49-F238E27FC236}">
                <a16:creationId xmlns:a16="http://schemas.microsoft.com/office/drawing/2014/main" id="{09FAB9BD-669A-1088-DD1C-807DB3E90D9E}"/>
              </a:ext>
            </a:extLst>
          </p:cNvPr>
          <p:cNvSpPr/>
          <p:nvPr/>
        </p:nvSpPr>
        <p:spPr>
          <a:xfrm>
            <a:off x="7075301" y="6222670"/>
            <a:ext cx="1781298" cy="522514"/>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苹方 常规" panose="020B0300000000000000" pitchFamily="34" charset="-122"/>
                <a:ea typeface="苹方 常规" panose="020B0300000000000000" pitchFamily="34" charset="-122"/>
              </a:rPr>
              <a:t>第四部分</a:t>
            </a:r>
          </a:p>
        </p:txBody>
      </p:sp>
      <p:sp>
        <p:nvSpPr>
          <p:cNvPr id="14" name="平行四边形 13">
            <a:extLst>
              <a:ext uri="{FF2B5EF4-FFF2-40B4-BE49-F238E27FC236}">
                <a16:creationId xmlns:a16="http://schemas.microsoft.com/office/drawing/2014/main" id="{36742D28-C88E-7424-01F0-A0986AE385F8}"/>
              </a:ext>
            </a:extLst>
          </p:cNvPr>
          <p:cNvSpPr/>
          <p:nvPr/>
        </p:nvSpPr>
        <p:spPr>
          <a:xfrm>
            <a:off x="8951602" y="6222670"/>
            <a:ext cx="1781298" cy="522514"/>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苹方 常规" panose="020B0300000000000000" pitchFamily="34" charset="-122"/>
                <a:ea typeface="苹方 常规" panose="020B0300000000000000" pitchFamily="34" charset="-122"/>
              </a:rPr>
              <a:t>第五部分</a:t>
            </a:r>
          </a:p>
        </p:txBody>
      </p:sp>
    </p:spTree>
    <p:extLst>
      <p:ext uri="{BB962C8B-B14F-4D97-AF65-F5344CB8AC3E}">
        <p14:creationId xmlns:p14="http://schemas.microsoft.com/office/powerpoint/2010/main" val="2893848040"/>
      </p:ext>
    </p:extLst>
  </p:cSld>
  <p:clrMapOvr>
    <a:masterClrMapping/>
  </p:clrMapOvr>
  <mc:AlternateContent xmlns:mc="http://schemas.openxmlformats.org/markup-compatibility/2006">
    <mc:Choice xmlns:p159="http://schemas.microsoft.com/office/powerpoint/2015/09/main" Requires="p159">
      <p:transition spd="med" advTm="0">
        <p159:morph option="byObject"/>
      </p:transition>
    </mc:Choice>
    <mc:Fallback>
      <p:transition spd="med"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a:extLst>
              <a:ext uri="{FF2B5EF4-FFF2-40B4-BE49-F238E27FC236}">
                <a16:creationId xmlns:a16="http://schemas.microsoft.com/office/drawing/2014/main" id="{600929C8-842C-2A5E-D27E-CCFA4405E0B3}"/>
              </a:ext>
            </a:extLst>
          </p:cNvPr>
          <p:cNvSpPr/>
          <p:nvPr/>
        </p:nvSpPr>
        <p:spPr>
          <a:xfrm>
            <a:off x="1446400" y="6222670"/>
            <a:ext cx="1781298" cy="522514"/>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苹方 常规" panose="020B0300000000000000" pitchFamily="34" charset="-122"/>
                <a:ea typeface="苹方 常规" panose="020B0300000000000000" pitchFamily="34" charset="-122"/>
              </a:rPr>
              <a:t>第一部分</a:t>
            </a:r>
          </a:p>
        </p:txBody>
      </p:sp>
      <p:sp>
        <p:nvSpPr>
          <p:cNvPr id="10" name="平行四边形 9">
            <a:extLst>
              <a:ext uri="{FF2B5EF4-FFF2-40B4-BE49-F238E27FC236}">
                <a16:creationId xmlns:a16="http://schemas.microsoft.com/office/drawing/2014/main" id="{8B29631D-CC48-E0D9-3215-E72B41F52CCD}"/>
              </a:ext>
            </a:extLst>
          </p:cNvPr>
          <p:cNvSpPr/>
          <p:nvPr/>
        </p:nvSpPr>
        <p:spPr>
          <a:xfrm>
            <a:off x="3322701" y="6222670"/>
            <a:ext cx="1781298" cy="522514"/>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苹方 常规" panose="020B0300000000000000" pitchFamily="34" charset="-122"/>
                <a:ea typeface="苹方 常规" panose="020B0300000000000000" pitchFamily="34" charset="-122"/>
              </a:rPr>
              <a:t>第二部分</a:t>
            </a:r>
          </a:p>
        </p:txBody>
      </p:sp>
      <p:sp>
        <p:nvSpPr>
          <p:cNvPr id="11" name="平行四边形 10">
            <a:extLst>
              <a:ext uri="{FF2B5EF4-FFF2-40B4-BE49-F238E27FC236}">
                <a16:creationId xmlns:a16="http://schemas.microsoft.com/office/drawing/2014/main" id="{B209B85D-403E-B408-F8B3-789AD2DC6A32}"/>
              </a:ext>
            </a:extLst>
          </p:cNvPr>
          <p:cNvSpPr/>
          <p:nvPr/>
        </p:nvSpPr>
        <p:spPr>
          <a:xfrm>
            <a:off x="5199002" y="6222670"/>
            <a:ext cx="1781298" cy="522514"/>
          </a:xfrm>
          <a:prstGeom prst="parallelogram">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苹方 常规" panose="020B0300000000000000" pitchFamily="34" charset="-122"/>
                <a:ea typeface="苹方 常规" panose="020B0300000000000000" pitchFamily="34" charset="-122"/>
              </a:rPr>
              <a:t>第三部分</a:t>
            </a:r>
          </a:p>
        </p:txBody>
      </p:sp>
      <p:sp>
        <p:nvSpPr>
          <p:cNvPr id="12" name="平行四边形 11">
            <a:extLst>
              <a:ext uri="{FF2B5EF4-FFF2-40B4-BE49-F238E27FC236}">
                <a16:creationId xmlns:a16="http://schemas.microsoft.com/office/drawing/2014/main" id="{09FAB9BD-669A-1088-DD1C-807DB3E90D9E}"/>
              </a:ext>
            </a:extLst>
          </p:cNvPr>
          <p:cNvSpPr/>
          <p:nvPr/>
        </p:nvSpPr>
        <p:spPr>
          <a:xfrm>
            <a:off x="7075301" y="6222670"/>
            <a:ext cx="1781298" cy="522514"/>
          </a:xfrm>
          <a:prstGeom prst="parallelogram">
            <a:avLst/>
          </a:prstGeom>
          <a:solidFill>
            <a:srgbClr val="4E67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苹方 常规" panose="020B0300000000000000" pitchFamily="34" charset="-122"/>
                <a:ea typeface="苹方 常规" panose="020B0300000000000000" pitchFamily="34" charset="-122"/>
              </a:rPr>
              <a:t>第四部分</a:t>
            </a:r>
          </a:p>
        </p:txBody>
      </p:sp>
      <p:sp>
        <p:nvSpPr>
          <p:cNvPr id="14" name="平行四边形 13">
            <a:extLst>
              <a:ext uri="{FF2B5EF4-FFF2-40B4-BE49-F238E27FC236}">
                <a16:creationId xmlns:a16="http://schemas.microsoft.com/office/drawing/2014/main" id="{36742D28-C88E-7424-01F0-A0986AE385F8}"/>
              </a:ext>
            </a:extLst>
          </p:cNvPr>
          <p:cNvSpPr/>
          <p:nvPr/>
        </p:nvSpPr>
        <p:spPr>
          <a:xfrm>
            <a:off x="8951602" y="6222670"/>
            <a:ext cx="1781298" cy="522514"/>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苹方 常规" panose="020B0300000000000000" pitchFamily="34" charset="-122"/>
                <a:ea typeface="苹方 常规" panose="020B0300000000000000" pitchFamily="34" charset="-122"/>
              </a:rPr>
              <a:t>第五部分</a:t>
            </a:r>
          </a:p>
        </p:txBody>
      </p:sp>
    </p:spTree>
    <p:extLst>
      <p:ext uri="{BB962C8B-B14F-4D97-AF65-F5344CB8AC3E}">
        <p14:creationId xmlns:p14="http://schemas.microsoft.com/office/powerpoint/2010/main" val="2439824873"/>
      </p:ext>
    </p:extLst>
  </p:cSld>
  <p:clrMapOvr>
    <a:masterClrMapping/>
  </p:clrMapOvr>
  <mc:AlternateContent xmlns:mc="http://schemas.openxmlformats.org/markup-compatibility/2006">
    <mc:Choice xmlns:p159="http://schemas.microsoft.com/office/powerpoint/2015/09/main" Requires="p159">
      <p:transition spd="med" advTm="0">
        <p159:morph option="byObject"/>
      </p:transition>
    </mc:Choice>
    <mc:Fallback>
      <p:transition spd="med" advTm="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7787FB18-8F2A-ECE1-BA81-86E5D18B7DF5}"/>
              </a:ext>
            </a:extLst>
          </p:cNvPr>
          <p:cNvSpPr txBox="1"/>
          <p:nvPr/>
        </p:nvSpPr>
        <p:spPr>
          <a:xfrm>
            <a:off x="781815" y="183394"/>
            <a:ext cx="452850" cy="707886"/>
          </a:xfrm>
          <a:prstGeom prst="rect">
            <a:avLst/>
          </a:prstGeom>
          <a:noFill/>
        </p:spPr>
        <p:txBody>
          <a:bodyPr wrap="square" rtlCol="0">
            <a:spAutoFit/>
          </a:bodyPr>
          <a:lstStyle/>
          <a:p>
            <a:pPr algn="ctr">
              <a:defRPr/>
            </a:pPr>
            <a:r>
              <a:rPr lang="en-US" altLang="zh-CN" sz="4000" b="1" dirty="0">
                <a:solidFill>
                  <a:srgbClr val="003F88"/>
                </a:solidFill>
                <a:latin typeface="微软雅黑" panose="020B0503020204020204" pitchFamily="34" charset="-122"/>
                <a:ea typeface="微软雅黑" panose="020B0503020204020204" pitchFamily="34" charset="-122"/>
              </a:rPr>
              <a:t>2</a:t>
            </a:r>
            <a:endParaRPr lang="zh-CN" altLang="en-US" sz="4000" b="1" dirty="0">
              <a:solidFill>
                <a:srgbClr val="003F88"/>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60309DE1-2D48-E0F0-EE91-7CD5637CE51D}"/>
              </a:ext>
            </a:extLst>
          </p:cNvPr>
          <p:cNvSpPr txBox="1"/>
          <p:nvPr/>
        </p:nvSpPr>
        <p:spPr>
          <a:xfrm>
            <a:off x="1234665" y="258072"/>
            <a:ext cx="995579" cy="523220"/>
          </a:xfrm>
          <a:prstGeom prst="rect">
            <a:avLst/>
          </a:prstGeom>
          <a:noFill/>
        </p:spPr>
        <p:txBody>
          <a:bodyPr wrap="square" rtlCol="0">
            <a:spAutoFit/>
          </a:bodyPr>
          <a:lstStyle/>
          <a:p>
            <a:pPr>
              <a:defRPr/>
            </a:pPr>
            <a:r>
              <a:rPr lang="zh-CN" altLang="en-US" sz="2800" b="1" dirty="0">
                <a:solidFill>
                  <a:prstClr val="black"/>
                </a:solidFill>
                <a:latin typeface="微软雅黑" panose="020B0503020204020204" pitchFamily="34" charset="-122"/>
                <a:ea typeface="微软雅黑" panose="020B0503020204020204" pitchFamily="34" charset="-122"/>
              </a:rPr>
              <a:t>元素</a:t>
            </a:r>
          </a:p>
        </p:txBody>
      </p:sp>
      <p:sp>
        <p:nvSpPr>
          <p:cNvPr id="10" name="文本框 9">
            <a:extLst>
              <a:ext uri="{FF2B5EF4-FFF2-40B4-BE49-F238E27FC236}">
                <a16:creationId xmlns:a16="http://schemas.microsoft.com/office/drawing/2014/main" id="{D7D027AE-AD23-5827-8D69-DE54E8CEDB99}"/>
              </a:ext>
            </a:extLst>
          </p:cNvPr>
          <p:cNvSpPr txBox="1"/>
          <p:nvPr/>
        </p:nvSpPr>
        <p:spPr>
          <a:xfrm>
            <a:off x="2090748" y="425989"/>
            <a:ext cx="3738789" cy="400110"/>
          </a:xfrm>
          <a:prstGeom prst="rect">
            <a:avLst/>
          </a:prstGeom>
          <a:noFill/>
        </p:spPr>
        <p:txBody>
          <a:bodyPr wrap="square" rtlCol="0">
            <a:spAutoFit/>
          </a:bodyPr>
          <a:lstStyle/>
          <a:p>
            <a:pPr lvl="0">
              <a:defRPr/>
            </a:pPr>
            <a:r>
              <a:rPr lang="en-US" altLang="zh-CN" sz="2000" b="1" dirty="0">
                <a:solidFill>
                  <a:srgbClr val="003F88"/>
                </a:solidFill>
                <a:latin typeface="方正宋刻本秀楷简体" panose="02000000000000000000" pitchFamily="2" charset="-122"/>
                <a:ea typeface="方正宋刻本秀楷简体" panose="02000000000000000000" pitchFamily="2" charset="-122"/>
              </a:rPr>
              <a:t>Elements</a:t>
            </a:r>
          </a:p>
        </p:txBody>
      </p:sp>
      <p:cxnSp>
        <p:nvCxnSpPr>
          <p:cNvPr id="11" name="直接连接符 10">
            <a:extLst>
              <a:ext uri="{FF2B5EF4-FFF2-40B4-BE49-F238E27FC236}">
                <a16:creationId xmlns:a16="http://schemas.microsoft.com/office/drawing/2014/main" id="{AAD56829-FFD7-F0CB-4E45-EE5294E4E67B}"/>
              </a:ext>
            </a:extLst>
          </p:cNvPr>
          <p:cNvCxnSpPr>
            <a:cxnSpLocks/>
          </p:cNvCxnSpPr>
          <p:nvPr/>
        </p:nvCxnSpPr>
        <p:spPr>
          <a:xfrm flipH="1">
            <a:off x="2047619" y="433019"/>
            <a:ext cx="140511" cy="386050"/>
          </a:xfrm>
          <a:prstGeom prst="line">
            <a:avLst/>
          </a:prstGeom>
          <a:ln w="12700">
            <a:solidFill>
              <a:srgbClr val="003F88"/>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314C5072-3E58-F018-6600-777AC3969DD6}"/>
              </a:ext>
            </a:extLst>
          </p:cNvPr>
          <p:cNvCxnSpPr>
            <a:cxnSpLocks/>
          </p:cNvCxnSpPr>
          <p:nvPr/>
        </p:nvCxnSpPr>
        <p:spPr>
          <a:xfrm>
            <a:off x="884557" y="1028700"/>
            <a:ext cx="5110890" cy="0"/>
          </a:xfrm>
          <a:prstGeom prst="line">
            <a:avLst/>
          </a:prstGeom>
          <a:ln w="28575">
            <a:solidFill>
              <a:srgbClr val="003F88">
                <a:alpha val="66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8923255"/>
      </p:ext>
    </p:extLst>
  </p:cSld>
  <p:clrMapOvr>
    <a:masterClrMapping/>
  </p:clrMapOvr>
  <mc:AlternateContent xmlns:mc="http://schemas.openxmlformats.org/markup-compatibility/2006">
    <mc:Choice xmlns:p159="http://schemas.microsoft.com/office/powerpoint/2015/09/main" Requires="p159">
      <p:transition spd="med" advTm="0">
        <p159:morph option="byObject"/>
      </p:transition>
    </mc:Choice>
    <mc:Fallback>
      <p:transition spd="med" advTm="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0712664-2877-1B96-B088-554F2DA13991}"/>
              </a:ext>
            </a:extLst>
          </p:cNvPr>
          <p:cNvSpPr txBox="1"/>
          <p:nvPr/>
        </p:nvSpPr>
        <p:spPr>
          <a:xfrm>
            <a:off x="1028390" y="372108"/>
            <a:ext cx="4078681" cy="523220"/>
          </a:xfrm>
          <a:prstGeom prst="rect">
            <a:avLst/>
          </a:prstGeom>
          <a:noFill/>
        </p:spPr>
        <p:txBody>
          <a:bodyPr wrap="none" rtlCol="0">
            <a:spAutoFit/>
          </a:bodyPr>
          <a:lstStyle/>
          <a:p>
            <a:r>
              <a:rPr lang="en-US" altLang="zh-CN" sz="2800" b="1" dirty="0">
                <a:gradFill>
                  <a:gsLst>
                    <a:gs pos="100000">
                      <a:schemeClr val="bg1"/>
                    </a:gs>
                    <a:gs pos="0">
                      <a:srgbClr val="003F88"/>
                    </a:gs>
                  </a:gsLst>
                  <a:lin ang="5400000" scaled="0"/>
                </a:gradFill>
                <a:latin typeface="微软雅黑" panose="020B0503020204020204" pitchFamily="34" charset="-122"/>
                <a:ea typeface="微软雅黑" panose="020B0503020204020204" pitchFamily="34" charset="-122"/>
              </a:rPr>
              <a:t>Research Background</a:t>
            </a:r>
            <a:endParaRPr lang="zh-CN" altLang="en-US" sz="2800" b="1" dirty="0">
              <a:gradFill>
                <a:gsLst>
                  <a:gs pos="100000">
                    <a:schemeClr val="bg1"/>
                  </a:gs>
                  <a:gs pos="0">
                    <a:srgbClr val="003F88"/>
                  </a:gs>
                </a:gsLst>
                <a:lin ang="5400000" scaled="0"/>
              </a:gra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DB05A582-8C5F-F91C-64C6-520628B1F3AE}"/>
              </a:ext>
            </a:extLst>
          </p:cNvPr>
          <p:cNvSpPr/>
          <p:nvPr/>
        </p:nvSpPr>
        <p:spPr>
          <a:xfrm>
            <a:off x="660399" y="0"/>
            <a:ext cx="209395" cy="1594624"/>
          </a:xfrm>
          <a:prstGeom prst="rect">
            <a:avLst/>
          </a:prstGeom>
          <a:gradFill>
            <a:gsLst>
              <a:gs pos="100000">
                <a:schemeClr val="bg1"/>
              </a:gs>
              <a:gs pos="0">
                <a:srgbClr val="003F8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3F3BF852-565B-DF5C-EC21-6BD6A63C3F24}"/>
              </a:ext>
            </a:extLst>
          </p:cNvPr>
          <p:cNvSpPr txBox="1"/>
          <p:nvPr/>
        </p:nvSpPr>
        <p:spPr>
          <a:xfrm>
            <a:off x="1028390" y="706637"/>
            <a:ext cx="1987942" cy="523220"/>
          </a:xfrm>
          <a:prstGeom prst="rect">
            <a:avLst/>
          </a:prstGeom>
          <a:noFill/>
        </p:spPr>
        <p:txBody>
          <a:bodyPr wrap="square" rtlCol="0">
            <a:spAutoFit/>
          </a:bodyPr>
          <a:lstStyle/>
          <a:p>
            <a:pPr algn="dist"/>
            <a:r>
              <a:rPr lang="zh-CN" altLang="en-US" sz="2800" dirty="0">
                <a:latin typeface="苹方 粗体" panose="020B0600000000000000" pitchFamily="34" charset="-122"/>
                <a:ea typeface="苹方 粗体" panose="020B0600000000000000" pitchFamily="34" charset="-122"/>
              </a:rPr>
              <a:t>调研背景</a:t>
            </a:r>
          </a:p>
        </p:txBody>
      </p:sp>
    </p:spTree>
    <p:extLst>
      <p:ext uri="{BB962C8B-B14F-4D97-AF65-F5344CB8AC3E}">
        <p14:creationId xmlns:p14="http://schemas.microsoft.com/office/powerpoint/2010/main" val="1223364578"/>
      </p:ext>
    </p:extLst>
  </p:cSld>
  <p:clrMapOvr>
    <a:masterClrMapping/>
  </p:clrMapOvr>
  <mc:AlternateContent xmlns:mc="http://schemas.openxmlformats.org/markup-compatibility/2006">
    <mc:Choice xmlns:p159="http://schemas.microsoft.com/office/powerpoint/2015/09/main" Requires="p159">
      <p:transition spd="med" advTm="0">
        <p159:morph option="byObject"/>
      </p:transition>
    </mc:Choice>
    <mc:Fallback>
      <p:transition spd="med"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CEDE13B1-E846-1641-94DF-E143B494FE5E}"/>
              </a:ext>
            </a:extLst>
          </p:cNvPr>
          <p:cNvSpPr/>
          <p:nvPr/>
        </p:nvSpPr>
        <p:spPr>
          <a:xfrm>
            <a:off x="0" y="0"/>
            <a:ext cx="12191999" cy="731380"/>
          </a:xfrm>
          <a:prstGeom prst="rect">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B73125"/>
              </a:solidFill>
              <a:latin typeface="Microsoft YaHei" panose="020B0503020204020204" pitchFamily="34" charset="-122"/>
              <a:ea typeface="Microsoft YaHei" panose="020B0503020204020204" pitchFamily="34" charset="-122"/>
            </a:endParaRPr>
          </a:p>
        </p:txBody>
      </p:sp>
      <p:grpSp>
        <p:nvGrpSpPr>
          <p:cNvPr id="8" name="组合 7">
            <a:extLst>
              <a:ext uri="{FF2B5EF4-FFF2-40B4-BE49-F238E27FC236}">
                <a16:creationId xmlns:a16="http://schemas.microsoft.com/office/drawing/2014/main" id="{07C0B888-8C95-2549-8003-929039654B66}"/>
              </a:ext>
            </a:extLst>
          </p:cNvPr>
          <p:cNvGrpSpPr/>
          <p:nvPr/>
        </p:nvGrpSpPr>
        <p:grpSpPr>
          <a:xfrm>
            <a:off x="451650" y="1229710"/>
            <a:ext cx="2354613" cy="567559"/>
            <a:chOff x="451650" y="1229710"/>
            <a:chExt cx="2354613" cy="567559"/>
          </a:xfrm>
        </p:grpSpPr>
        <p:sp>
          <p:nvSpPr>
            <p:cNvPr id="6" name="矩形 5">
              <a:extLst>
                <a:ext uri="{FF2B5EF4-FFF2-40B4-BE49-F238E27FC236}">
                  <a16:creationId xmlns:a16="http://schemas.microsoft.com/office/drawing/2014/main" id="{BC09FB25-A629-A149-8A56-16B43EE2A44B}"/>
                </a:ext>
              </a:extLst>
            </p:cNvPr>
            <p:cNvSpPr/>
            <p:nvPr/>
          </p:nvSpPr>
          <p:spPr>
            <a:xfrm>
              <a:off x="451650" y="1229710"/>
              <a:ext cx="73868" cy="567559"/>
            </a:xfrm>
            <a:prstGeom prst="rect">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文本框 48">
              <a:extLst>
                <a:ext uri="{FF2B5EF4-FFF2-40B4-BE49-F238E27FC236}">
                  <a16:creationId xmlns:a16="http://schemas.microsoft.com/office/drawing/2014/main" id="{B2AB4EDF-88C1-A545-B99E-238C7C762A23}"/>
                </a:ext>
              </a:extLst>
            </p:cNvPr>
            <p:cNvSpPr txBox="1"/>
            <p:nvPr/>
          </p:nvSpPr>
          <p:spPr>
            <a:xfrm>
              <a:off x="525518" y="1282657"/>
              <a:ext cx="2280745" cy="461665"/>
            </a:xfrm>
            <a:prstGeom prst="rect">
              <a:avLst/>
            </a:prstGeom>
            <a:noFill/>
          </p:spPr>
          <p:txBody>
            <a:bodyPr wrap="square">
              <a:spAutoFit/>
            </a:bodyPr>
            <a:lstStyle/>
            <a:p>
              <a:r>
                <a:rPr lang="zh-CN" altLang="en-US" sz="2400" b="1" dirty="0">
                  <a:solidFill>
                    <a:srgbClr val="003F88"/>
                  </a:solidFill>
                  <a:latin typeface="Microsoft YaHei" panose="020B0503020204020204" pitchFamily="34" charset="-122"/>
                  <a:ea typeface="Microsoft YaHei" panose="020B0503020204020204" pitchFamily="34" charset="-122"/>
                </a:rPr>
                <a:t>1.1 医疗与民生</a:t>
              </a:r>
            </a:p>
          </p:txBody>
        </p:sp>
      </p:grpSp>
      <p:sp>
        <p:nvSpPr>
          <p:cNvPr id="52" name="矩形 51">
            <a:extLst>
              <a:ext uri="{FF2B5EF4-FFF2-40B4-BE49-F238E27FC236}">
                <a16:creationId xmlns:a16="http://schemas.microsoft.com/office/drawing/2014/main" id="{73E9161A-8961-FA48-BD8D-3CDC6458451A}"/>
              </a:ext>
            </a:extLst>
          </p:cNvPr>
          <p:cNvSpPr/>
          <p:nvPr/>
        </p:nvSpPr>
        <p:spPr>
          <a:xfrm>
            <a:off x="238230" y="76910"/>
            <a:ext cx="5262188" cy="584775"/>
          </a:xfrm>
          <a:prstGeom prst="rect">
            <a:avLst/>
          </a:prstGeom>
        </p:spPr>
        <p:txBody>
          <a:bodyPr wrap="square">
            <a:spAutoFit/>
          </a:bodyPr>
          <a:lstStyle/>
          <a:p>
            <a:r>
              <a:rPr lang="en-US" altLang="zh-CN" sz="3200" b="1" dirty="0">
                <a:solidFill>
                  <a:schemeClr val="bg1"/>
                </a:solidFill>
                <a:latin typeface="Microsoft YaHei" panose="020B0503020204020204" pitchFamily="34" charset="-122"/>
                <a:ea typeface="Microsoft YaHei" panose="020B0503020204020204" pitchFamily="34" charset="-122"/>
              </a:rPr>
              <a:t>1</a:t>
            </a:r>
            <a:r>
              <a:rPr lang="zh-CN" altLang="en-US" sz="3200" b="1" dirty="0">
                <a:solidFill>
                  <a:schemeClr val="bg1"/>
                </a:solidFill>
                <a:latin typeface="Microsoft YaHei" panose="020B0503020204020204" pitchFamily="34" charset="-122"/>
                <a:ea typeface="Microsoft YaHei" panose="020B0503020204020204" pitchFamily="34" charset="-122"/>
              </a:rPr>
              <a:t> 调研背景</a:t>
            </a:r>
          </a:p>
        </p:txBody>
      </p:sp>
    </p:spTree>
    <p:extLst>
      <p:ext uri="{BB962C8B-B14F-4D97-AF65-F5344CB8AC3E}">
        <p14:creationId xmlns:p14="http://schemas.microsoft.com/office/powerpoint/2010/main" val="290778903"/>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CE57DD8-901A-9325-6059-6B1F824DFBD3}"/>
              </a:ext>
            </a:extLst>
          </p:cNvPr>
          <p:cNvGrpSpPr/>
          <p:nvPr/>
        </p:nvGrpSpPr>
        <p:grpSpPr>
          <a:xfrm>
            <a:off x="752796" y="1514012"/>
            <a:ext cx="10636984" cy="2244104"/>
            <a:chOff x="752796" y="3605715"/>
            <a:chExt cx="10636984" cy="2244104"/>
          </a:xfrm>
          <a:effectLst>
            <a:outerShdw blurRad="101600" dist="88900" dir="2700000" algn="tl" rotWithShape="0">
              <a:prstClr val="black">
                <a:alpha val="40000"/>
              </a:prstClr>
            </a:outerShdw>
          </a:effectLst>
        </p:grpSpPr>
        <p:pic>
          <p:nvPicPr>
            <p:cNvPr id="3" name="图片 2">
              <a:extLst>
                <a:ext uri="{FF2B5EF4-FFF2-40B4-BE49-F238E27FC236}">
                  <a16:creationId xmlns:a16="http://schemas.microsoft.com/office/drawing/2014/main" id="{30EE611B-ED13-26C2-8247-79769512DD2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796" y="3709781"/>
              <a:ext cx="3558365" cy="2140038"/>
            </a:xfrm>
            <a:prstGeom prst="rect">
              <a:avLst/>
            </a:prstGeom>
            <a:effectLst>
              <a:reflection blurRad="6350" stA="52000" endA="300" endPos="35000" dir="5400000" sy="-100000" algn="bl" rotWithShape="0"/>
            </a:effectLst>
            <a:scene3d>
              <a:camera prst="perspectiveLeft"/>
              <a:lightRig rig="threePt" dir="t"/>
            </a:scene3d>
          </p:spPr>
        </p:pic>
        <p:pic>
          <p:nvPicPr>
            <p:cNvPr id="4" name="图片 3">
              <a:extLst>
                <a:ext uri="{FF2B5EF4-FFF2-40B4-BE49-F238E27FC236}">
                  <a16:creationId xmlns:a16="http://schemas.microsoft.com/office/drawing/2014/main" id="{D9747DAB-A556-FBE1-5423-70D8D7ABE5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20101" y="3709781"/>
              <a:ext cx="3569679" cy="2140038"/>
            </a:xfrm>
            <a:prstGeom prst="rect">
              <a:avLst/>
            </a:prstGeom>
            <a:effectLst>
              <a:reflection blurRad="6350" stA="52000" endA="300" endPos="35000" dir="5400000" sy="-100000" algn="bl" rotWithShape="0"/>
            </a:effectLst>
            <a:scene3d>
              <a:camera prst="perspectiveRight"/>
              <a:lightRig rig="threePt" dir="t"/>
            </a:scene3d>
          </p:spPr>
        </p:pic>
        <p:pic>
          <p:nvPicPr>
            <p:cNvPr id="5" name="图片 4">
              <a:extLst>
                <a:ext uri="{FF2B5EF4-FFF2-40B4-BE49-F238E27FC236}">
                  <a16:creationId xmlns:a16="http://schemas.microsoft.com/office/drawing/2014/main" id="{A0905259-6DBB-7B97-774B-DEA934002F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80121" y="3605715"/>
              <a:ext cx="3564692" cy="2244104"/>
            </a:xfrm>
            <a:prstGeom prst="rect">
              <a:avLst/>
            </a:prstGeom>
            <a:effectLst>
              <a:reflection blurRad="6350" stA="52000" endA="300" endPos="35000" dir="5400000" sy="-100000" algn="bl" rotWithShape="0"/>
            </a:effectLst>
          </p:spPr>
        </p:pic>
      </p:grpSp>
      <p:sp>
        <p:nvSpPr>
          <p:cNvPr id="6" name="文本框 5">
            <a:extLst>
              <a:ext uri="{FF2B5EF4-FFF2-40B4-BE49-F238E27FC236}">
                <a16:creationId xmlns:a16="http://schemas.microsoft.com/office/drawing/2014/main" id="{D34559F4-C24A-5032-F213-DD2D0ECE8225}"/>
              </a:ext>
            </a:extLst>
          </p:cNvPr>
          <p:cNvSpPr txBox="1"/>
          <p:nvPr/>
        </p:nvSpPr>
        <p:spPr>
          <a:xfrm>
            <a:off x="752796" y="4982352"/>
            <a:ext cx="10636984" cy="1323439"/>
          </a:xfrm>
          <a:prstGeom prst="rect">
            <a:avLst/>
          </a:prstGeom>
          <a:noFill/>
          <a:effectLst>
            <a:outerShdw blurRad="101600" dist="88900" dir="2700000" algn="tl" rotWithShape="0">
              <a:prstClr val="black">
                <a:alpha val="40000"/>
              </a:prstClr>
            </a:outerShdw>
          </a:effectLst>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 在门店环境的设计上，致力于塑造高辨识度的茶饮空间。</a:t>
            </a:r>
          </a:p>
          <a:p>
            <a:endParaRPr lang="zh-CN" altLang="en-US" sz="20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 每家喜茶店都被赋予新的概念，LAB、白日梦计划、黑金、PINK主题店各具个性特色，没有两家喜茶店面的装修是完全相同的。</a:t>
            </a:r>
          </a:p>
        </p:txBody>
      </p:sp>
      <p:sp>
        <p:nvSpPr>
          <p:cNvPr id="8" name="文本框 7">
            <a:extLst>
              <a:ext uri="{FF2B5EF4-FFF2-40B4-BE49-F238E27FC236}">
                <a16:creationId xmlns:a16="http://schemas.microsoft.com/office/drawing/2014/main" id="{B825C270-2C37-085F-6996-B1749FCEE2F8}"/>
              </a:ext>
            </a:extLst>
          </p:cNvPr>
          <p:cNvSpPr txBox="1"/>
          <p:nvPr/>
        </p:nvSpPr>
        <p:spPr>
          <a:xfrm>
            <a:off x="759586" y="393842"/>
            <a:ext cx="6094140" cy="523220"/>
          </a:xfrm>
          <a:prstGeom prst="rect">
            <a:avLst/>
          </a:prstGeom>
          <a:noFill/>
        </p:spPr>
        <p:txBody>
          <a:bodyPr wrap="squar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元素</a:t>
            </a:r>
            <a:r>
              <a:rPr lang="en-US" altLang="zh-CN" sz="2800" b="1" dirty="0">
                <a:solidFill>
                  <a:schemeClr val="bg1"/>
                </a:solidFill>
                <a:latin typeface="微软雅黑" panose="020B0503020204020204" pitchFamily="34" charset="-122"/>
                <a:ea typeface="微软雅黑" panose="020B0503020204020204" pitchFamily="34" charset="-122"/>
              </a:rPr>
              <a:t>——</a:t>
            </a:r>
            <a:r>
              <a:rPr lang="zh-CN" altLang="en-US" sz="2800" b="1" dirty="0">
                <a:solidFill>
                  <a:schemeClr val="bg1"/>
                </a:solidFill>
                <a:latin typeface="微软雅黑" panose="020B0503020204020204" pitchFamily="34" charset="-122"/>
                <a:ea typeface="微软雅黑" panose="020B0503020204020204" pitchFamily="34" charset="-122"/>
              </a:rPr>
              <a:t>多张图且有文字解释</a:t>
            </a:r>
          </a:p>
        </p:txBody>
      </p:sp>
    </p:spTree>
    <p:extLst>
      <p:ext uri="{BB962C8B-B14F-4D97-AF65-F5344CB8AC3E}">
        <p14:creationId xmlns:p14="http://schemas.microsoft.com/office/powerpoint/2010/main" val="3781293715"/>
      </p:ext>
    </p:extLst>
  </p:cSld>
  <p:clrMapOvr>
    <a:masterClrMapping/>
  </p:clrMapOvr>
  <mc:AlternateContent xmlns:mc="http://schemas.openxmlformats.org/markup-compatibility/2006">
    <mc:Choice xmlns:p159="http://schemas.microsoft.com/office/powerpoint/2015/09/main" Requires="p159">
      <p:transition spd="med" advTm="0">
        <p159:morph option="byObject"/>
      </p:transition>
    </mc:Choice>
    <mc:Fallback>
      <p:transition spd="med" advTm="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F8636F2-4F5B-2991-C71E-A0BB4357986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417" r="-165"/>
          <a:stretch/>
        </p:blipFill>
        <p:spPr>
          <a:xfrm>
            <a:off x="6096000" y="1797269"/>
            <a:ext cx="5222697" cy="1865721"/>
          </a:xfrm>
          <a:prstGeom prst="rect">
            <a:avLst/>
          </a:prstGeom>
        </p:spPr>
      </p:pic>
      <p:pic>
        <p:nvPicPr>
          <p:cNvPr id="5" name="图片 4">
            <a:extLst>
              <a:ext uri="{FF2B5EF4-FFF2-40B4-BE49-F238E27FC236}">
                <a16:creationId xmlns:a16="http://schemas.microsoft.com/office/drawing/2014/main" id="{3746A45F-1A0A-BA3A-9F60-B70DADFF0A6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9150" r="10901"/>
          <a:stretch/>
        </p:blipFill>
        <p:spPr>
          <a:xfrm>
            <a:off x="3584037" y="1797269"/>
            <a:ext cx="2362556" cy="3940101"/>
          </a:xfrm>
          <a:prstGeom prst="rect">
            <a:avLst/>
          </a:prstGeom>
        </p:spPr>
      </p:pic>
      <p:pic>
        <p:nvPicPr>
          <p:cNvPr id="9" name="图片 8">
            <a:extLst>
              <a:ext uri="{FF2B5EF4-FFF2-40B4-BE49-F238E27FC236}">
                <a16:creationId xmlns:a16="http://schemas.microsoft.com/office/drawing/2014/main" id="{656FE935-4A5C-ECDB-443A-262A0869A8BF}"/>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2962"/>
          <a:stretch/>
        </p:blipFill>
        <p:spPr>
          <a:xfrm>
            <a:off x="6096000" y="3767319"/>
            <a:ext cx="3037937" cy="1983113"/>
          </a:xfrm>
          <a:prstGeom prst="rect">
            <a:avLst/>
          </a:prstGeom>
        </p:spPr>
      </p:pic>
      <p:sp>
        <p:nvSpPr>
          <p:cNvPr id="11" name="矩形 10">
            <a:extLst>
              <a:ext uri="{FF2B5EF4-FFF2-40B4-BE49-F238E27FC236}">
                <a16:creationId xmlns:a16="http://schemas.microsoft.com/office/drawing/2014/main" id="{FB734F81-51F3-8AEF-3162-B43D9AAB3A50}"/>
              </a:ext>
            </a:extLst>
          </p:cNvPr>
          <p:cNvSpPr/>
          <p:nvPr/>
        </p:nvSpPr>
        <p:spPr>
          <a:xfrm>
            <a:off x="9283343" y="3767319"/>
            <a:ext cx="2035353" cy="1983113"/>
          </a:xfrm>
          <a:prstGeom prst="rect">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D704771B-BC9F-4ACC-9D8F-5E24125CC87B}"/>
              </a:ext>
            </a:extLst>
          </p:cNvPr>
          <p:cNvSpPr txBox="1"/>
          <p:nvPr/>
        </p:nvSpPr>
        <p:spPr>
          <a:xfrm>
            <a:off x="791736" y="2966225"/>
            <a:ext cx="2473977" cy="1200329"/>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组合时，如果不规则，可以用纯色块补充</a:t>
            </a:r>
          </a:p>
        </p:txBody>
      </p:sp>
      <p:sp>
        <p:nvSpPr>
          <p:cNvPr id="15" name="文本框 14">
            <a:extLst>
              <a:ext uri="{FF2B5EF4-FFF2-40B4-BE49-F238E27FC236}">
                <a16:creationId xmlns:a16="http://schemas.microsoft.com/office/drawing/2014/main" id="{1564E3A9-2640-1D84-FFB9-6868DE5C96CE}"/>
              </a:ext>
            </a:extLst>
          </p:cNvPr>
          <p:cNvSpPr txBox="1"/>
          <p:nvPr/>
        </p:nvSpPr>
        <p:spPr>
          <a:xfrm>
            <a:off x="1028390" y="372108"/>
            <a:ext cx="1824538" cy="523220"/>
          </a:xfrm>
          <a:prstGeom prst="rect">
            <a:avLst/>
          </a:prstGeom>
          <a:noFill/>
        </p:spPr>
        <p:txBody>
          <a:bodyPr wrap="none" rtlCol="0">
            <a:spAutoFit/>
          </a:bodyPr>
          <a:lstStyle/>
          <a:p>
            <a:r>
              <a:rPr lang="en-US" altLang="zh-CN" sz="2800" b="1" dirty="0">
                <a:gradFill>
                  <a:gsLst>
                    <a:gs pos="100000">
                      <a:srgbClr val="FFFFFF"/>
                    </a:gs>
                    <a:gs pos="0">
                      <a:srgbClr val="003F88"/>
                    </a:gs>
                  </a:gsLst>
                  <a:lin ang="5400000" scaled="0"/>
                </a:gradFill>
                <a:latin typeface="微软雅黑" panose="020B0503020204020204" pitchFamily="34" charset="-122"/>
                <a:ea typeface="微软雅黑" panose="020B0503020204020204" pitchFamily="34" charset="-122"/>
              </a:rPr>
              <a:t>Elements</a:t>
            </a:r>
            <a:endParaRPr lang="zh-CN" altLang="en-US" sz="2800" b="1" dirty="0">
              <a:gradFill>
                <a:gsLst>
                  <a:gs pos="100000">
                    <a:srgbClr val="FFFFFF"/>
                  </a:gs>
                  <a:gs pos="0">
                    <a:srgbClr val="003F88"/>
                  </a:gs>
                </a:gsLst>
                <a:lin ang="5400000" scaled="0"/>
              </a:gra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2D220427-361B-5030-143D-D7A6FB350777}"/>
              </a:ext>
            </a:extLst>
          </p:cNvPr>
          <p:cNvSpPr/>
          <p:nvPr/>
        </p:nvSpPr>
        <p:spPr>
          <a:xfrm>
            <a:off x="660399" y="0"/>
            <a:ext cx="209395" cy="1594624"/>
          </a:xfrm>
          <a:prstGeom prst="rect">
            <a:avLst/>
          </a:prstGeom>
          <a:gradFill>
            <a:gsLst>
              <a:gs pos="100000">
                <a:srgbClr val="FFFFFF"/>
              </a:gs>
              <a:gs pos="0">
                <a:srgbClr val="003F8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55636896-743B-9DF2-9FAF-F8BA1544C612}"/>
              </a:ext>
            </a:extLst>
          </p:cNvPr>
          <p:cNvSpPr txBox="1"/>
          <p:nvPr/>
        </p:nvSpPr>
        <p:spPr>
          <a:xfrm>
            <a:off x="1028390" y="706637"/>
            <a:ext cx="1168545" cy="523220"/>
          </a:xfrm>
          <a:prstGeom prst="rect">
            <a:avLst/>
          </a:prstGeom>
          <a:noFill/>
        </p:spPr>
        <p:txBody>
          <a:bodyPr wrap="square" rtlCol="0">
            <a:spAutoFit/>
          </a:bodyPr>
          <a:lstStyle/>
          <a:p>
            <a:pPr algn="dist"/>
            <a:r>
              <a:rPr lang="zh-CN" altLang="en-US" sz="2800" dirty="0">
                <a:latin typeface="苹方 粗体" panose="020B0600000000000000" pitchFamily="34" charset="-122"/>
                <a:ea typeface="苹方 粗体" panose="020B0600000000000000" pitchFamily="34" charset="-122"/>
              </a:rPr>
              <a:t>元素</a:t>
            </a:r>
          </a:p>
        </p:txBody>
      </p:sp>
      <p:sp>
        <p:nvSpPr>
          <p:cNvPr id="19" name="文本框 18">
            <a:extLst>
              <a:ext uri="{FF2B5EF4-FFF2-40B4-BE49-F238E27FC236}">
                <a16:creationId xmlns:a16="http://schemas.microsoft.com/office/drawing/2014/main" id="{2B6C290C-1F6C-68AA-7894-85245F0141A6}"/>
              </a:ext>
            </a:extLst>
          </p:cNvPr>
          <p:cNvSpPr txBox="1"/>
          <p:nvPr/>
        </p:nvSpPr>
        <p:spPr>
          <a:xfrm>
            <a:off x="765096" y="1848808"/>
            <a:ext cx="6097978" cy="461665"/>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多图组合</a:t>
            </a:r>
          </a:p>
        </p:txBody>
      </p:sp>
    </p:spTree>
    <p:extLst>
      <p:ext uri="{BB962C8B-B14F-4D97-AF65-F5344CB8AC3E}">
        <p14:creationId xmlns:p14="http://schemas.microsoft.com/office/powerpoint/2010/main" val="1162377257"/>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86E2887-085E-A8BC-F62D-4FA120675974}"/>
              </a:ext>
            </a:extLst>
          </p:cNvPr>
          <p:cNvSpPr txBox="1"/>
          <p:nvPr/>
        </p:nvSpPr>
        <p:spPr>
          <a:xfrm>
            <a:off x="781815" y="183394"/>
            <a:ext cx="452850" cy="707886"/>
          </a:xfrm>
          <a:prstGeom prst="rect">
            <a:avLst/>
          </a:prstGeom>
          <a:noFill/>
        </p:spPr>
        <p:txBody>
          <a:bodyPr wrap="square" rtlCol="0">
            <a:spAutoFit/>
          </a:bodyPr>
          <a:lstStyle/>
          <a:p>
            <a:pPr algn="ctr">
              <a:defRPr/>
            </a:pPr>
            <a:r>
              <a:rPr lang="en-US" altLang="zh-CN" sz="4000" b="1" dirty="0">
                <a:solidFill>
                  <a:srgbClr val="003F88"/>
                </a:solidFill>
                <a:latin typeface="微软雅黑" panose="020B0503020204020204" pitchFamily="34" charset="-122"/>
                <a:ea typeface="微软雅黑" panose="020B0503020204020204" pitchFamily="34" charset="-122"/>
              </a:rPr>
              <a:t>2</a:t>
            </a:r>
            <a:endParaRPr lang="zh-CN" altLang="en-US" sz="4000" b="1" dirty="0">
              <a:solidFill>
                <a:srgbClr val="003F88"/>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3E22293F-EE1F-600F-6BA3-4B4492C23C8E}"/>
              </a:ext>
            </a:extLst>
          </p:cNvPr>
          <p:cNvSpPr txBox="1"/>
          <p:nvPr/>
        </p:nvSpPr>
        <p:spPr>
          <a:xfrm>
            <a:off x="1234665" y="258072"/>
            <a:ext cx="995579" cy="523220"/>
          </a:xfrm>
          <a:prstGeom prst="rect">
            <a:avLst/>
          </a:prstGeom>
          <a:noFill/>
        </p:spPr>
        <p:txBody>
          <a:bodyPr wrap="square" rtlCol="0">
            <a:spAutoFit/>
          </a:bodyPr>
          <a:lstStyle/>
          <a:p>
            <a:pPr>
              <a:defRPr/>
            </a:pPr>
            <a:r>
              <a:rPr lang="zh-CN" altLang="en-US" sz="2800" b="1" dirty="0">
                <a:solidFill>
                  <a:prstClr val="black"/>
                </a:solidFill>
                <a:latin typeface="微软雅黑" panose="020B0503020204020204" pitchFamily="34" charset="-122"/>
                <a:ea typeface="微软雅黑" panose="020B0503020204020204" pitchFamily="34" charset="-122"/>
              </a:rPr>
              <a:t>元素</a:t>
            </a:r>
          </a:p>
        </p:txBody>
      </p:sp>
      <p:sp>
        <p:nvSpPr>
          <p:cNvPr id="4" name="文本框 3">
            <a:extLst>
              <a:ext uri="{FF2B5EF4-FFF2-40B4-BE49-F238E27FC236}">
                <a16:creationId xmlns:a16="http://schemas.microsoft.com/office/drawing/2014/main" id="{622178D0-E943-4505-12E6-D93A39281F63}"/>
              </a:ext>
            </a:extLst>
          </p:cNvPr>
          <p:cNvSpPr txBox="1"/>
          <p:nvPr/>
        </p:nvSpPr>
        <p:spPr>
          <a:xfrm>
            <a:off x="2090748" y="425989"/>
            <a:ext cx="3738789" cy="400110"/>
          </a:xfrm>
          <a:prstGeom prst="rect">
            <a:avLst/>
          </a:prstGeom>
          <a:noFill/>
        </p:spPr>
        <p:txBody>
          <a:bodyPr wrap="square" rtlCol="0">
            <a:spAutoFit/>
          </a:bodyPr>
          <a:lstStyle/>
          <a:p>
            <a:pPr lvl="0">
              <a:defRPr/>
            </a:pPr>
            <a:r>
              <a:rPr lang="en-US" altLang="zh-CN" sz="2000" b="1" dirty="0">
                <a:solidFill>
                  <a:srgbClr val="003F88"/>
                </a:solidFill>
                <a:latin typeface="方正宋刻本秀楷简体" panose="02000000000000000000" pitchFamily="2" charset="-122"/>
                <a:ea typeface="方正宋刻本秀楷简体" panose="02000000000000000000" pitchFamily="2" charset="-122"/>
              </a:rPr>
              <a:t>Elements</a:t>
            </a:r>
          </a:p>
        </p:txBody>
      </p:sp>
      <p:cxnSp>
        <p:nvCxnSpPr>
          <p:cNvPr id="5" name="直接连接符 4">
            <a:extLst>
              <a:ext uri="{FF2B5EF4-FFF2-40B4-BE49-F238E27FC236}">
                <a16:creationId xmlns:a16="http://schemas.microsoft.com/office/drawing/2014/main" id="{5B27F5D4-A3D9-1257-E52F-B11F703BC44C}"/>
              </a:ext>
            </a:extLst>
          </p:cNvPr>
          <p:cNvCxnSpPr>
            <a:cxnSpLocks/>
          </p:cNvCxnSpPr>
          <p:nvPr/>
        </p:nvCxnSpPr>
        <p:spPr>
          <a:xfrm flipH="1">
            <a:off x="2047619" y="433019"/>
            <a:ext cx="140511" cy="386050"/>
          </a:xfrm>
          <a:prstGeom prst="line">
            <a:avLst/>
          </a:prstGeom>
          <a:ln w="12700">
            <a:solidFill>
              <a:srgbClr val="003F88"/>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26EDAF7B-79F7-11F7-E103-0A88FB7E2769}"/>
              </a:ext>
            </a:extLst>
          </p:cNvPr>
          <p:cNvCxnSpPr>
            <a:cxnSpLocks/>
          </p:cNvCxnSpPr>
          <p:nvPr/>
        </p:nvCxnSpPr>
        <p:spPr>
          <a:xfrm>
            <a:off x="884557" y="1028700"/>
            <a:ext cx="5110890" cy="0"/>
          </a:xfrm>
          <a:prstGeom prst="line">
            <a:avLst/>
          </a:prstGeom>
          <a:ln w="28575">
            <a:solidFill>
              <a:srgbClr val="003F88">
                <a:alpha val="66000"/>
              </a:srgbClr>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744EB310-563C-3374-E3F1-BA1CC5949456}"/>
              </a:ext>
            </a:extLst>
          </p:cNvPr>
          <p:cNvSpPr/>
          <p:nvPr/>
        </p:nvSpPr>
        <p:spPr>
          <a:xfrm>
            <a:off x="1353165" y="2074934"/>
            <a:ext cx="7372233" cy="707886"/>
          </a:xfrm>
          <a:prstGeom prst="rect">
            <a:avLst/>
          </a:prstGeom>
        </p:spPr>
        <p:txBody>
          <a:bodyPr wrap="square">
            <a:spAutoFit/>
          </a:bodyPr>
          <a:lstStyle/>
          <a:p>
            <a:r>
              <a:rPr lang="zh-CN" altLang="zh-CN" sz="2000" kern="100" dirty="0">
                <a:latin typeface="微软雅黑" panose="020B0503020204020204" pitchFamily="34" charset="-122"/>
                <a:ea typeface="微软雅黑" panose="020B0503020204020204" pitchFamily="34" charset="-122"/>
                <a:cs typeface="Times New Roman" panose="02020603050405020304" charset="0"/>
              </a:rPr>
              <a:t>通过收集的数据对当今大学生在奶茶饮品行业的消费情况及奶茶制作原理有所了解</a:t>
            </a:r>
          </a:p>
        </p:txBody>
      </p:sp>
      <p:sp>
        <p:nvSpPr>
          <p:cNvPr id="8" name="矩形 7">
            <a:extLst>
              <a:ext uri="{FF2B5EF4-FFF2-40B4-BE49-F238E27FC236}">
                <a16:creationId xmlns:a16="http://schemas.microsoft.com/office/drawing/2014/main" id="{F34AE8DB-4648-EFE1-DEAF-430929DCD14A}"/>
              </a:ext>
            </a:extLst>
          </p:cNvPr>
          <p:cNvSpPr/>
          <p:nvPr/>
        </p:nvSpPr>
        <p:spPr>
          <a:xfrm>
            <a:off x="1179611" y="2091296"/>
            <a:ext cx="68748" cy="675163"/>
          </a:xfrm>
          <a:prstGeom prst="rect">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C7569E13-A80F-E712-452D-4D25F3957DC5}"/>
              </a:ext>
            </a:extLst>
          </p:cNvPr>
          <p:cNvSpPr/>
          <p:nvPr/>
        </p:nvSpPr>
        <p:spPr>
          <a:xfrm>
            <a:off x="1353165" y="3137529"/>
            <a:ext cx="7372233" cy="707886"/>
          </a:xfrm>
          <a:prstGeom prst="rect">
            <a:avLst/>
          </a:prstGeom>
        </p:spPr>
        <p:txBody>
          <a:bodyPr wrap="square">
            <a:spAutoFit/>
          </a:bodyPr>
          <a:lstStyle/>
          <a:p>
            <a:r>
              <a:rPr lang="zh-CN" altLang="zh-CN" sz="2000" kern="100" dirty="0">
                <a:latin typeface="微软雅黑" panose="020B0503020204020204" pitchFamily="34" charset="-122"/>
                <a:ea typeface="微软雅黑" panose="020B0503020204020204" pitchFamily="34" charset="-122"/>
                <a:cs typeface="Times New Roman" panose="02020603050405020304" charset="0"/>
              </a:rPr>
              <a:t>通过收集的数据对当今大学生在奶茶饮品行业的消费情况及奶茶制作原理有所了解</a:t>
            </a:r>
          </a:p>
        </p:txBody>
      </p:sp>
      <p:sp>
        <p:nvSpPr>
          <p:cNvPr id="10" name="矩形 9">
            <a:extLst>
              <a:ext uri="{FF2B5EF4-FFF2-40B4-BE49-F238E27FC236}">
                <a16:creationId xmlns:a16="http://schemas.microsoft.com/office/drawing/2014/main" id="{BFB10731-F2B9-D4BE-D848-B9D5D779AFD7}"/>
              </a:ext>
            </a:extLst>
          </p:cNvPr>
          <p:cNvSpPr/>
          <p:nvPr/>
        </p:nvSpPr>
        <p:spPr>
          <a:xfrm>
            <a:off x="1179611" y="3153891"/>
            <a:ext cx="68748" cy="675163"/>
          </a:xfrm>
          <a:prstGeom prst="rect">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6EFBEBF7-DF1E-4C75-75EA-CCF94DD1EF69}"/>
              </a:ext>
            </a:extLst>
          </p:cNvPr>
          <p:cNvSpPr/>
          <p:nvPr/>
        </p:nvSpPr>
        <p:spPr>
          <a:xfrm>
            <a:off x="1353165" y="4198368"/>
            <a:ext cx="7372233" cy="707886"/>
          </a:xfrm>
          <a:prstGeom prst="rect">
            <a:avLst/>
          </a:prstGeom>
        </p:spPr>
        <p:txBody>
          <a:bodyPr wrap="square">
            <a:spAutoFit/>
          </a:bodyPr>
          <a:lstStyle/>
          <a:p>
            <a:r>
              <a:rPr lang="zh-CN" altLang="zh-CN" sz="2000" kern="100" dirty="0">
                <a:latin typeface="微软雅黑" panose="020B0503020204020204" pitchFamily="34" charset="-122"/>
                <a:ea typeface="微软雅黑" panose="020B0503020204020204" pitchFamily="34" charset="-122"/>
                <a:cs typeface="Times New Roman" panose="02020603050405020304" charset="0"/>
              </a:rPr>
              <a:t>通过收集的数据对当今大学生在奶茶饮品行业的消费情况及奶茶制作原理有所了解</a:t>
            </a:r>
          </a:p>
        </p:txBody>
      </p:sp>
      <p:sp>
        <p:nvSpPr>
          <p:cNvPr id="12" name="矩形 11">
            <a:extLst>
              <a:ext uri="{FF2B5EF4-FFF2-40B4-BE49-F238E27FC236}">
                <a16:creationId xmlns:a16="http://schemas.microsoft.com/office/drawing/2014/main" id="{AEADF933-335A-22B4-9E33-7B35A07E2462}"/>
              </a:ext>
            </a:extLst>
          </p:cNvPr>
          <p:cNvSpPr/>
          <p:nvPr/>
        </p:nvSpPr>
        <p:spPr>
          <a:xfrm>
            <a:off x="1179611" y="4214730"/>
            <a:ext cx="68748" cy="675163"/>
          </a:xfrm>
          <a:prstGeom prst="rect">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16A90E2-B641-FF73-DA41-C66C8CD63208}"/>
              </a:ext>
            </a:extLst>
          </p:cNvPr>
          <p:cNvSpPr/>
          <p:nvPr/>
        </p:nvSpPr>
        <p:spPr>
          <a:xfrm>
            <a:off x="1353165" y="5275569"/>
            <a:ext cx="7372233" cy="707886"/>
          </a:xfrm>
          <a:prstGeom prst="rect">
            <a:avLst/>
          </a:prstGeom>
        </p:spPr>
        <p:txBody>
          <a:bodyPr wrap="square">
            <a:spAutoFit/>
          </a:bodyPr>
          <a:lstStyle/>
          <a:p>
            <a:r>
              <a:rPr lang="zh-CN" altLang="zh-CN" sz="2000" kern="100" dirty="0">
                <a:latin typeface="微软雅黑" panose="020B0503020204020204" pitchFamily="34" charset="-122"/>
                <a:ea typeface="微软雅黑" panose="020B0503020204020204" pitchFamily="34" charset="-122"/>
                <a:cs typeface="Times New Roman" panose="02020603050405020304" charset="0"/>
              </a:rPr>
              <a:t>通过收集的数据对当今大学生在奶茶饮品行业的消费情况及奶茶制作原理有所了解</a:t>
            </a:r>
          </a:p>
        </p:txBody>
      </p:sp>
      <p:sp>
        <p:nvSpPr>
          <p:cNvPr id="14" name="矩形 13">
            <a:extLst>
              <a:ext uri="{FF2B5EF4-FFF2-40B4-BE49-F238E27FC236}">
                <a16:creationId xmlns:a16="http://schemas.microsoft.com/office/drawing/2014/main" id="{B7778516-9529-DDA2-0A94-2B6C7E1563C3}"/>
              </a:ext>
            </a:extLst>
          </p:cNvPr>
          <p:cNvSpPr/>
          <p:nvPr/>
        </p:nvSpPr>
        <p:spPr>
          <a:xfrm>
            <a:off x="1179611" y="5291931"/>
            <a:ext cx="68748" cy="675163"/>
          </a:xfrm>
          <a:prstGeom prst="rect">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38D33D23-E441-1365-CBFF-F261DC0EE3CB}"/>
              </a:ext>
            </a:extLst>
          </p:cNvPr>
          <p:cNvSpPr txBox="1"/>
          <p:nvPr/>
        </p:nvSpPr>
        <p:spPr>
          <a:xfrm>
            <a:off x="781815" y="1342114"/>
            <a:ext cx="3608680" cy="461665"/>
          </a:xfrm>
          <a:prstGeom prst="rect">
            <a:avLst/>
          </a:prstGeom>
          <a:noFill/>
        </p:spPr>
        <p:txBody>
          <a:bodyPr wrap="none" rtlCol="0">
            <a:spAutoFit/>
          </a:bodyPr>
          <a:lstStyle/>
          <a:p>
            <a:pPr marL="342900" indent="-342900">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多个小点（文字较少）</a:t>
            </a:r>
          </a:p>
        </p:txBody>
      </p:sp>
    </p:spTree>
    <p:extLst>
      <p:ext uri="{BB962C8B-B14F-4D97-AF65-F5344CB8AC3E}">
        <p14:creationId xmlns:p14="http://schemas.microsoft.com/office/powerpoint/2010/main" val="1040681781"/>
      </p:ext>
    </p:extLst>
  </p:cSld>
  <p:clrMapOvr>
    <a:masterClrMapping/>
  </p:clrMapOvr>
  <mc:AlternateContent xmlns:mc="http://schemas.openxmlformats.org/markup-compatibility/2006">
    <mc:Choice xmlns:p159="http://schemas.microsoft.com/office/powerpoint/2015/09/main" Requires="p159">
      <p:transition spd="med" advTm="0">
        <p159:morph option="byObject"/>
      </p:transition>
    </mc:Choice>
    <mc:Fallback>
      <p:transition spd="med"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id="{CE6F8779-36D9-1145-8DFE-B354EA95B8EF}"/>
              </a:ext>
            </a:extLst>
          </p:cNvPr>
          <p:cNvSpPr/>
          <p:nvPr/>
        </p:nvSpPr>
        <p:spPr>
          <a:xfrm>
            <a:off x="0" y="1"/>
            <a:ext cx="3526971" cy="6857999"/>
          </a:xfrm>
          <a:prstGeom prst="rect">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B73125"/>
              </a:solidFill>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E2B56B4D-A1D5-4E27-AADC-26B0B01486EB}"/>
              </a:ext>
            </a:extLst>
          </p:cNvPr>
          <p:cNvSpPr txBox="1"/>
          <p:nvPr/>
        </p:nvSpPr>
        <p:spPr>
          <a:xfrm>
            <a:off x="327991" y="3846235"/>
            <a:ext cx="2832652" cy="646331"/>
          </a:xfrm>
          <a:prstGeom prst="rect">
            <a:avLst/>
          </a:prstGeom>
          <a:noFill/>
        </p:spPr>
        <p:txBody>
          <a:bodyPr wrap="square" rtlCol="0">
            <a:spAutoFit/>
          </a:bodyPr>
          <a:lstStyle/>
          <a:p>
            <a:pPr algn="ctr"/>
            <a:r>
              <a:rPr kumimoji="0" lang="en-US" altLang="zh-CN" sz="3600" b="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CONTENTS</a:t>
            </a:r>
            <a:endParaRPr kumimoji="0" lang="zh-CN" altLang="en-US" sz="3600" b="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5" name="文本框 24">
            <a:extLst>
              <a:ext uri="{FF2B5EF4-FFF2-40B4-BE49-F238E27FC236}">
                <a16:creationId xmlns:a16="http://schemas.microsoft.com/office/drawing/2014/main" id="{DEA9220A-D167-4A66-903F-575D8311F7DD}"/>
              </a:ext>
            </a:extLst>
          </p:cNvPr>
          <p:cNvSpPr txBox="1"/>
          <p:nvPr/>
        </p:nvSpPr>
        <p:spPr>
          <a:xfrm>
            <a:off x="447261" y="2607940"/>
            <a:ext cx="2594113" cy="923330"/>
          </a:xfrm>
          <a:prstGeom prst="rect">
            <a:avLst/>
          </a:prstGeom>
          <a:noFill/>
        </p:spPr>
        <p:txBody>
          <a:bodyPr wrap="square" rtlCol="0">
            <a:spAutoFit/>
          </a:bodyPr>
          <a:lstStyle/>
          <a:p>
            <a:pPr algn="dist"/>
            <a:r>
              <a:rPr lang="zh-CN" altLang="en-US" sz="5400" b="1" dirty="0">
                <a:solidFill>
                  <a:schemeClr val="bg1"/>
                </a:solidFill>
                <a:latin typeface="微软雅黑" panose="020B0503020204020204" pitchFamily="34" charset="-122"/>
                <a:ea typeface="微软雅黑" panose="020B0503020204020204" pitchFamily="34" charset="-122"/>
              </a:rPr>
              <a:t>目录</a:t>
            </a:r>
          </a:p>
        </p:txBody>
      </p:sp>
      <p:sp>
        <p:nvSpPr>
          <p:cNvPr id="27" name="文本框 26">
            <a:extLst>
              <a:ext uri="{FF2B5EF4-FFF2-40B4-BE49-F238E27FC236}">
                <a16:creationId xmlns:a16="http://schemas.microsoft.com/office/drawing/2014/main" id="{A8CCF370-0BB4-EF44-B222-A9F8AA65E213}"/>
              </a:ext>
            </a:extLst>
          </p:cNvPr>
          <p:cNvSpPr txBox="1"/>
          <p:nvPr/>
        </p:nvSpPr>
        <p:spPr>
          <a:xfrm>
            <a:off x="5433847" y="1513602"/>
            <a:ext cx="5244663" cy="4035335"/>
          </a:xfrm>
          <a:prstGeom prst="rect">
            <a:avLst/>
          </a:prstGeom>
          <a:noFill/>
        </p:spPr>
        <p:txBody>
          <a:bodyPr wrap="square">
            <a:spAutoFit/>
          </a:bodyPr>
          <a:lstStyle/>
          <a:p>
            <a:pPr algn="dist">
              <a:lnSpc>
                <a:spcPct val="150000"/>
              </a:lnSpc>
            </a:pPr>
            <a:r>
              <a:rPr lang="zh-CN" altLang="en-US" sz="4400" b="1" dirty="0">
                <a:solidFill>
                  <a:srgbClr val="003F88"/>
                </a:solidFill>
                <a:latin typeface="+mj-lt"/>
              </a:rPr>
              <a:t>第一部分</a:t>
            </a:r>
            <a:endParaRPr lang="en-US" altLang="zh-CN" sz="4400" b="1" dirty="0">
              <a:solidFill>
                <a:srgbClr val="003F88"/>
              </a:solidFill>
              <a:latin typeface="+mj-lt"/>
            </a:endParaRPr>
          </a:p>
          <a:p>
            <a:pPr algn="dist">
              <a:lnSpc>
                <a:spcPct val="150000"/>
              </a:lnSpc>
            </a:pPr>
            <a:r>
              <a:rPr lang="zh-CN" altLang="en-US" sz="4400" b="1" dirty="0">
                <a:solidFill>
                  <a:srgbClr val="003F88"/>
                </a:solidFill>
                <a:latin typeface="+mj-lt"/>
              </a:rPr>
              <a:t>第二部分</a:t>
            </a:r>
            <a:endParaRPr lang="en-US" altLang="zh-CN" sz="4400" b="1" dirty="0">
              <a:solidFill>
                <a:srgbClr val="003F88"/>
              </a:solidFill>
              <a:latin typeface="+mj-lt"/>
            </a:endParaRPr>
          </a:p>
          <a:p>
            <a:pPr algn="dist">
              <a:lnSpc>
                <a:spcPct val="150000"/>
              </a:lnSpc>
            </a:pPr>
            <a:r>
              <a:rPr lang="zh-CN" altLang="en-US" sz="4400" b="1" dirty="0">
                <a:solidFill>
                  <a:srgbClr val="003F88"/>
                </a:solidFill>
                <a:latin typeface="+mj-lt"/>
              </a:rPr>
              <a:t>第三部分</a:t>
            </a:r>
            <a:endParaRPr lang="en-US" altLang="zh-CN" sz="4400" b="1" dirty="0">
              <a:solidFill>
                <a:srgbClr val="003F88"/>
              </a:solidFill>
              <a:latin typeface="+mj-lt"/>
            </a:endParaRPr>
          </a:p>
          <a:p>
            <a:pPr algn="dist">
              <a:lnSpc>
                <a:spcPct val="150000"/>
              </a:lnSpc>
            </a:pPr>
            <a:r>
              <a:rPr lang="zh-CN" altLang="en-US" sz="4400" b="1" dirty="0">
                <a:solidFill>
                  <a:srgbClr val="003F88"/>
                </a:solidFill>
                <a:latin typeface="+mj-lt"/>
              </a:rPr>
              <a:t>第四部分</a:t>
            </a:r>
          </a:p>
        </p:txBody>
      </p:sp>
      <p:sp>
        <p:nvSpPr>
          <p:cNvPr id="31" name="文本框 30">
            <a:extLst>
              <a:ext uri="{FF2B5EF4-FFF2-40B4-BE49-F238E27FC236}">
                <a16:creationId xmlns:a16="http://schemas.microsoft.com/office/drawing/2014/main" id="{44C4B24A-D7FE-B442-BD98-764CECE5788F}"/>
              </a:ext>
            </a:extLst>
          </p:cNvPr>
          <p:cNvSpPr txBox="1"/>
          <p:nvPr/>
        </p:nvSpPr>
        <p:spPr>
          <a:xfrm>
            <a:off x="4462213" y="1513602"/>
            <a:ext cx="845511" cy="4035335"/>
          </a:xfrm>
          <a:prstGeom prst="rect">
            <a:avLst/>
          </a:prstGeom>
          <a:noFill/>
        </p:spPr>
        <p:txBody>
          <a:bodyPr wrap="square">
            <a:spAutoFit/>
          </a:bodyPr>
          <a:lstStyle/>
          <a:p>
            <a:pPr>
              <a:lnSpc>
                <a:spcPct val="150000"/>
              </a:lnSpc>
            </a:pPr>
            <a:r>
              <a:rPr lang="en-US" altLang="zh-CN" sz="4400" b="1" dirty="0">
                <a:solidFill>
                  <a:srgbClr val="003F88"/>
                </a:solidFill>
                <a:latin typeface="+mj-lt"/>
              </a:rPr>
              <a:t>1</a:t>
            </a:r>
          </a:p>
          <a:p>
            <a:pPr>
              <a:lnSpc>
                <a:spcPct val="150000"/>
              </a:lnSpc>
            </a:pPr>
            <a:r>
              <a:rPr lang="en-US" altLang="zh-CN" sz="4400" b="1" dirty="0">
                <a:solidFill>
                  <a:srgbClr val="003F88"/>
                </a:solidFill>
                <a:latin typeface="+mj-lt"/>
              </a:rPr>
              <a:t>2</a:t>
            </a:r>
          </a:p>
          <a:p>
            <a:pPr>
              <a:lnSpc>
                <a:spcPct val="150000"/>
              </a:lnSpc>
            </a:pPr>
            <a:r>
              <a:rPr lang="en-US" altLang="zh-CN" sz="4400" b="1" dirty="0">
                <a:solidFill>
                  <a:srgbClr val="003F88"/>
                </a:solidFill>
                <a:latin typeface="+mj-lt"/>
              </a:rPr>
              <a:t>3</a:t>
            </a:r>
          </a:p>
          <a:p>
            <a:pPr>
              <a:lnSpc>
                <a:spcPct val="150000"/>
              </a:lnSpc>
            </a:pPr>
            <a:r>
              <a:rPr lang="en-US" altLang="zh-CN" sz="4400" b="1" dirty="0">
                <a:solidFill>
                  <a:srgbClr val="003F88"/>
                </a:solidFill>
                <a:latin typeface="+mj-lt"/>
              </a:rPr>
              <a:t>4</a:t>
            </a:r>
          </a:p>
        </p:txBody>
      </p:sp>
      <p:pic>
        <p:nvPicPr>
          <p:cNvPr id="3" name="图片 2">
            <a:extLst>
              <a:ext uri="{FF2B5EF4-FFF2-40B4-BE49-F238E27FC236}">
                <a16:creationId xmlns:a16="http://schemas.microsoft.com/office/drawing/2014/main" id="{985FC4E1-2AD5-89C8-9DA0-3DB379E20B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38" y="579002"/>
            <a:ext cx="3251558" cy="901799"/>
          </a:xfrm>
          <a:prstGeom prst="rect">
            <a:avLst/>
          </a:prstGeom>
        </p:spPr>
      </p:pic>
    </p:spTree>
    <p:extLst>
      <p:ext uri="{BB962C8B-B14F-4D97-AF65-F5344CB8AC3E}">
        <p14:creationId xmlns:p14="http://schemas.microsoft.com/office/powerpoint/2010/main" val="1294670471"/>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5D3A0D72-CB60-1442-A396-9C99DBF20CCC}"/>
              </a:ext>
            </a:extLst>
          </p:cNvPr>
          <p:cNvSpPr/>
          <p:nvPr/>
        </p:nvSpPr>
        <p:spPr>
          <a:xfrm>
            <a:off x="0" y="0"/>
            <a:ext cx="12191999" cy="731380"/>
          </a:xfrm>
          <a:prstGeom prst="rect">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B73125"/>
              </a:solidFill>
              <a:latin typeface="Microsoft YaHei" panose="020B0503020204020204" pitchFamily="34" charset="-122"/>
              <a:ea typeface="Microsoft YaHei" panose="020B0503020204020204" pitchFamily="34" charset="-122"/>
            </a:endParaRPr>
          </a:p>
        </p:txBody>
      </p:sp>
      <p:sp>
        <p:nvSpPr>
          <p:cNvPr id="27" name="矩形 26">
            <a:extLst>
              <a:ext uri="{FF2B5EF4-FFF2-40B4-BE49-F238E27FC236}">
                <a16:creationId xmlns:a16="http://schemas.microsoft.com/office/drawing/2014/main" id="{4C7DD015-1349-4B82-A0B2-23D323DC2CAB}"/>
              </a:ext>
            </a:extLst>
          </p:cNvPr>
          <p:cNvSpPr/>
          <p:nvPr/>
        </p:nvSpPr>
        <p:spPr>
          <a:xfrm>
            <a:off x="238230" y="76910"/>
            <a:ext cx="5262188" cy="584775"/>
          </a:xfrm>
          <a:prstGeom prst="rect">
            <a:avLst/>
          </a:prstGeom>
        </p:spPr>
        <p:txBody>
          <a:bodyPr wrap="square">
            <a:spAutoFit/>
          </a:bodyPr>
          <a:lstStyle/>
          <a:p>
            <a:r>
              <a:rPr lang="zh-CN" altLang="en-US" sz="3200" b="1" dirty="0">
                <a:solidFill>
                  <a:schemeClr val="bg1"/>
                </a:solidFill>
                <a:latin typeface="Microsoft YaHei" panose="020B0503020204020204" pitchFamily="34" charset="-122"/>
                <a:ea typeface="Microsoft YaHei" panose="020B0503020204020204" pitchFamily="34" charset="-122"/>
              </a:rPr>
              <a:t>元素</a:t>
            </a:r>
          </a:p>
        </p:txBody>
      </p:sp>
      <p:grpSp>
        <p:nvGrpSpPr>
          <p:cNvPr id="8" name="组合 7">
            <a:extLst>
              <a:ext uri="{FF2B5EF4-FFF2-40B4-BE49-F238E27FC236}">
                <a16:creationId xmlns:a16="http://schemas.microsoft.com/office/drawing/2014/main" id="{07C0B888-8C95-2549-8003-929039654B66}"/>
              </a:ext>
            </a:extLst>
          </p:cNvPr>
          <p:cNvGrpSpPr/>
          <p:nvPr/>
        </p:nvGrpSpPr>
        <p:grpSpPr>
          <a:xfrm>
            <a:off x="451650" y="1152032"/>
            <a:ext cx="7766075" cy="567559"/>
            <a:chOff x="451650" y="1229710"/>
            <a:chExt cx="7766075" cy="567559"/>
          </a:xfrm>
        </p:grpSpPr>
        <p:sp>
          <p:nvSpPr>
            <p:cNvPr id="6" name="矩形 5">
              <a:extLst>
                <a:ext uri="{FF2B5EF4-FFF2-40B4-BE49-F238E27FC236}">
                  <a16:creationId xmlns:a16="http://schemas.microsoft.com/office/drawing/2014/main" id="{BC09FB25-A629-A149-8A56-16B43EE2A44B}"/>
                </a:ext>
              </a:extLst>
            </p:cNvPr>
            <p:cNvSpPr/>
            <p:nvPr/>
          </p:nvSpPr>
          <p:spPr>
            <a:xfrm>
              <a:off x="451650" y="1229710"/>
              <a:ext cx="73868" cy="567559"/>
            </a:xfrm>
            <a:prstGeom prst="rect">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003F88"/>
                </a:solidFill>
                <a:latin typeface="Microsoft YaHei" panose="020B0503020204020204" pitchFamily="34" charset="-122"/>
                <a:ea typeface="Microsoft YaHei" panose="020B0503020204020204" pitchFamily="34" charset="-122"/>
              </a:endParaRPr>
            </a:p>
          </p:txBody>
        </p:sp>
        <p:sp>
          <p:nvSpPr>
            <p:cNvPr id="49" name="文本框 48">
              <a:extLst>
                <a:ext uri="{FF2B5EF4-FFF2-40B4-BE49-F238E27FC236}">
                  <a16:creationId xmlns:a16="http://schemas.microsoft.com/office/drawing/2014/main" id="{B2AB4EDF-88C1-A545-B99E-238C7C762A23}"/>
                </a:ext>
              </a:extLst>
            </p:cNvPr>
            <p:cNvSpPr txBox="1"/>
            <p:nvPr/>
          </p:nvSpPr>
          <p:spPr>
            <a:xfrm>
              <a:off x="525518" y="1282657"/>
              <a:ext cx="7692207" cy="461665"/>
            </a:xfrm>
            <a:prstGeom prst="rect">
              <a:avLst/>
            </a:prstGeom>
            <a:noFill/>
          </p:spPr>
          <p:txBody>
            <a:bodyPr wrap="square">
              <a:spAutoFit/>
            </a:bodyPr>
            <a:lstStyle/>
            <a:p>
              <a:r>
                <a:rPr lang="zh-CN" altLang="en-US" sz="2400" b="1" dirty="0">
                  <a:solidFill>
                    <a:srgbClr val="003F88"/>
                  </a:solidFill>
                  <a:latin typeface="Microsoft YaHei" panose="020B0503020204020204" pitchFamily="34" charset="-122"/>
                  <a:ea typeface="Microsoft YaHei" panose="020B0503020204020204" pitchFamily="34" charset="-122"/>
                </a:rPr>
                <a:t>多个</a:t>
              </a:r>
              <a:r>
                <a:rPr lang="en-US" altLang="zh-CN" sz="2400" b="1" dirty="0">
                  <a:solidFill>
                    <a:srgbClr val="003F88"/>
                  </a:solidFill>
                  <a:latin typeface="Microsoft YaHei" panose="020B0503020204020204" pitchFamily="34" charset="-122"/>
                  <a:ea typeface="Microsoft YaHei" panose="020B0503020204020204" pitchFamily="34" charset="-122"/>
                </a:rPr>
                <a:t>(3-4)</a:t>
              </a:r>
              <a:r>
                <a:rPr lang="zh-CN" altLang="en-US" sz="2400" b="1" dirty="0">
                  <a:solidFill>
                    <a:srgbClr val="003F88"/>
                  </a:solidFill>
                  <a:latin typeface="Microsoft YaHei" panose="020B0503020204020204" pitchFamily="34" charset="-122"/>
                  <a:ea typeface="Microsoft YaHei" panose="020B0503020204020204" pitchFamily="34" charset="-122"/>
                </a:rPr>
                <a:t>话题且文字较多</a:t>
              </a:r>
              <a:r>
                <a:rPr lang="en-US" altLang="zh-CN" sz="2400" b="1" dirty="0">
                  <a:solidFill>
                    <a:srgbClr val="003F88"/>
                  </a:solidFill>
                  <a:latin typeface="Microsoft YaHei" panose="020B0503020204020204" pitchFamily="34" charset="-122"/>
                  <a:ea typeface="Microsoft YaHei" panose="020B0503020204020204" pitchFamily="34" charset="-122"/>
                </a:rPr>
                <a:t>——</a:t>
              </a:r>
              <a:r>
                <a:rPr lang="zh-CN" altLang="en-US" sz="2400" b="1" dirty="0">
                  <a:solidFill>
                    <a:srgbClr val="003F88"/>
                  </a:solidFill>
                  <a:latin typeface="Microsoft YaHei" panose="020B0503020204020204" pitchFamily="34" charset="-122"/>
                  <a:ea typeface="Microsoft YaHei" panose="020B0503020204020204" pitchFamily="34" charset="-122"/>
                </a:rPr>
                <a:t>线分割</a:t>
              </a:r>
            </a:p>
          </p:txBody>
        </p:sp>
      </p:grpSp>
      <p:grpSp>
        <p:nvGrpSpPr>
          <p:cNvPr id="4" name="组合 3">
            <a:extLst>
              <a:ext uri="{FF2B5EF4-FFF2-40B4-BE49-F238E27FC236}">
                <a16:creationId xmlns:a16="http://schemas.microsoft.com/office/drawing/2014/main" id="{90DDE38C-BBFB-C003-95A0-43FA39F34FCC}"/>
              </a:ext>
            </a:extLst>
          </p:cNvPr>
          <p:cNvGrpSpPr/>
          <p:nvPr/>
        </p:nvGrpSpPr>
        <p:grpSpPr>
          <a:xfrm>
            <a:off x="917110" y="2471938"/>
            <a:ext cx="2859243" cy="3454067"/>
            <a:chOff x="917110" y="2471938"/>
            <a:chExt cx="2859243" cy="3454067"/>
          </a:xfrm>
        </p:grpSpPr>
        <p:sp>
          <p:nvSpPr>
            <p:cNvPr id="57" name="文本框 12">
              <a:extLst>
                <a:ext uri="{FF2B5EF4-FFF2-40B4-BE49-F238E27FC236}">
                  <a16:creationId xmlns:a16="http://schemas.microsoft.com/office/drawing/2014/main" id="{4946AC6B-E42D-642B-E71A-924421ED63DA}"/>
                </a:ext>
              </a:extLst>
            </p:cNvPr>
            <p:cNvSpPr txBox="1"/>
            <p:nvPr/>
          </p:nvSpPr>
          <p:spPr>
            <a:xfrm>
              <a:off x="917110" y="3329381"/>
              <a:ext cx="254968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dirty="0">
                  <a:solidFill>
                    <a:srgbClr val="003F88"/>
                  </a:solidFill>
                  <a:effectLst/>
                  <a:latin typeface="微软雅黑" panose="020B0503020204020204" pitchFamily="34" charset="-122"/>
                  <a:ea typeface="微软雅黑" panose="020B0503020204020204" pitchFamily="34" charset="-122"/>
                  <a:cs typeface="Times New Roman" panose="02020603050405020304" pitchFamily="18" charset="0"/>
                </a:rPr>
                <a:t>滚滚长江东逝水</a:t>
              </a:r>
              <a:endParaRPr lang="zh-CN" altLang="en-US" sz="2400" dirty="0">
                <a:solidFill>
                  <a:srgbClr val="003F88"/>
                </a:solidFill>
                <a:effectLst/>
              </a:endParaRPr>
            </a:p>
          </p:txBody>
        </p:sp>
        <p:sp>
          <p:nvSpPr>
            <p:cNvPr id="58" name="文本框 13">
              <a:extLst>
                <a:ext uri="{FF2B5EF4-FFF2-40B4-BE49-F238E27FC236}">
                  <a16:creationId xmlns:a16="http://schemas.microsoft.com/office/drawing/2014/main" id="{D1436D5B-7B07-B60A-25E2-4686246F5AB9}"/>
                </a:ext>
              </a:extLst>
            </p:cNvPr>
            <p:cNvSpPr txBox="1"/>
            <p:nvPr/>
          </p:nvSpPr>
          <p:spPr>
            <a:xfrm>
              <a:off x="917110" y="3867428"/>
              <a:ext cx="2859243" cy="20585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dirty="0">
                  <a:latin typeface="苹方 粗体" panose="020B0600000000000000" pitchFamily="34" charset="-122"/>
                  <a:ea typeface="苹方 粗体" panose="020B0600000000000000" pitchFamily="34" charset="-122"/>
                  <a:cs typeface="Times New Roman" panose="02020603050405020304" pitchFamily="18" charset="0"/>
                </a:rPr>
                <a:t>滚滚长江东逝水，浪花淘尽英雄。是非成败转头空。青山依旧在，几度夕阳红。白发渔樵江渚上，惯看秋月春风。一壶浊酒喜相逢。古今多少事，都付笑谈中。</a:t>
              </a:r>
            </a:p>
          </p:txBody>
        </p:sp>
        <p:pic>
          <p:nvPicPr>
            <p:cNvPr id="3" name="图形 2">
              <a:extLst>
                <a:ext uri="{FF2B5EF4-FFF2-40B4-BE49-F238E27FC236}">
                  <a16:creationId xmlns:a16="http://schemas.microsoft.com/office/drawing/2014/main" id="{91A7E0E6-AAA2-540C-9EFA-EAD75B9F52B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110" y="2471938"/>
              <a:ext cx="781061" cy="781061"/>
            </a:xfrm>
            <a:prstGeom prst="rect">
              <a:avLst/>
            </a:prstGeom>
          </p:spPr>
        </p:pic>
      </p:grpSp>
      <p:grpSp>
        <p:nvGrpSpPr>
          <p:cNvPr id="37" name="组合 36">
            <a:extLst>
              <a:ext uri="{FF2B5EF4-FFF2-40B4-BE49-F238E27FC236}">
                <a16:creationId xmlns:a16="http://schemas.microsoft.com/office/drawing/2014/main" id="{5AC44236-EB79-FB34-3917-F4365949A925}"/>
              </a:ext>
            </a:extLst>
          </p:cNvPr>
          <p:cNvGrpSpPr/>
          <p:nvPr/>
        </p:nvGrpSpPr>
        <p:grpSpPr>
          <a:xfrm>
            <a:off x="4567417" y="2471938"/>
            <a:ext cx="2859243" cy="3454067"/>
            <a:chOff x="917110" y="2471938"/>
            <a:chExt cx="2859243" cy="3454067"/>
          </a:xfrm>
        </p:grpSpPr>
        <p:sp>
          <p:nvSpPr>
            <p:cNvPr id="38" name="文本框 12">
              <a:extLst>
                <a:ext uri="{FF2B5EF4-FFF2-40B4-BE49-F238E27FC236}">
                  <a16:creationId xmlns:a16="http://schemas.microsoft.com/office/drawing/2014/main" id="{7178FBCE-2779-9C8E-269F-783A1FBFC5F6}"/>
                </a:ext>
              </a:extLst>
            </p:cNvPr>
            <p:cNvSpPr txBox="1"/>
            <p:nvPr/>
          </p:nvSpPr>
          <p:spPr>
            <a:xfrm>
              <a:off x="917110" y="3329381"/>
              <a:ext cx="254968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dirty="0">
                  <a:solidFill>
                    <a:srgbClr val="003F88"/>
                  </a:solidFill>
                  <a:effectLst/>
                  <a:latin typeface="微软雅黑" panose="020B0503020204020204" pitchFamily="34" charset="-122"/>
                  <a:ea typeface="微软雅黑" panose="020B0503020204020204" pitchFamily="34" charset="-122"/>
                  <a:cs typeface="Times New Roman" panose="02020603050405020304" pitchFamily="18" charset="0"/>
                </a:rPr>
                <a:t>滚滚长江东逝水</a:t>
              </a:r>
              <a:endParaRPr lang="zh-CN" altLang="en-US" sz="2400" dirty="0">
                <a:solidFill>
                  <a:srgbClr val="003F88"/>
                </a:solidFill>
                <a:effectLst/>
              </a:endParaRPr>
            </a:p>
          </p:txBody>
        </p:sp>
        <p:sp>
          <p:nvSpPr>
            <p:cNvPr id="39" name="文本框 13">
              <a:extLst>
                <a:ext uri="{FF2B5EF4-FFF2-40B4-BE49-F238E27FC236}">
                  <a16:creationId xmlns:a16="http://schemas.microsoft.com/office/drawing/2014/main" id="{9BC34F73-6D76-9866-2BFC-684E0D8AF06C}"/>
                </a:ext>
              </a:extLst>
            </p:cNvPr>
            <p:cNvSpPr txBox="1"/>
            <p:nvPr/>
          </p:nvSpPr>
          <p:spPr>
            <a:xfrm>
              <a:off x="917110" y="3867428"/>
              <a:ext cx="2859243" cy="20585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dirty="0">
                  <a:latin typeface="苹方 粗体" panose="020B0600000000000000" pitchFamily="34" charset="-122"/>
                  <a:ea typeface="苹方 粗体" panose="020B0600000000000000" pitchFamily="34" charset="-122"/>
                  <a:cs typeface="Times New Roman" panose="02020603050405020304" pitchFamily="18" charset="0"/>
                </a:rPr>
                <a:t>滚滚长江东逝水，浪花淘尽英雄。是非成败转头空。青山依旧在，几度夕阳红。白发渔樵江渚上，惯看秋月春风。一壶浊酒喜相逢。古今多少事，都付笑谈中。</a:t>
              </a:r>
            </a:p>
          </p:txBody>
        </p:sp>
        <p:pic>
          <p:nvPicPr>
            <p:cNvPr id="40" name="图形 39">
              <a:extLst>
                <a:ext uri="{FF2B5EF4-FFF2-40B4-BE49-F238E27FC236}">
                  <a16:creationId xmlns:a16="http://schemas.microsoft.com/office/drawing/2014/main" id="{752DC5A7-A014-0C2C-C68A-5F87C2A9AB5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110" y="2471938"/>
              <a:ext cx="781061" cy="781061"/>
            </a:xfrm>
            <a:prstGeom prst="rect">
              <a:avLst/>
            </a:prstGeom>
          </p:spPr>
        </p:pic>
      </p:grpSp>
      <p:grpSp>
        <p:nvGrpSpPr>
          <p:cNvPr id="41" name="组合 40">
            <a:extLst>
              <a:ext uri="{FF2B5EF4-FFF2-40B4-BE49-F238E27FC236}">
                <a16:creationId xmlns:a16="http://schemas.microsoft.com/office/drawing/2014/main" id="{D60652FB-CCE0-B2AA-9766-52881CFF3D7B}"/>
              </a:ext>
            </a:extLst>
          </p:cNvPr>
          <p:cNvGrpSpPr/>
          <p:nvPr/>
        </p:nvGrpSpPr>
        <p:grpSpPr>
          <a:xfrm>
            <a:off x="8217725" y="2471938"/>
            <a:ext cx="2859243" cy="3454067"/>
            <a:chOff x="917110" y="2471938"/>
            <a:chExt cx="2859243" cy="3454067"/>
          </a:xfrm>
        </p:grpSpPr>
        <p:sp>
          <p:nvSpPr>
            <p:cNvPr id="42" name="文本框 12">
              <a:extLst>
                <a:ext uri="{FF2B5EF4-FFF2-40B4-BE49-F238E27FC236}">
                  <a16:creationId xmlns:a16="http://schemas.microsoft.com/office/drawing/2014/main" id="{B35DE8DC-8396-1CBE-9A0A-B8C03E598224}"/>
                </a:ext>
              </a:extLst>
            </p:cNvPr>
            <p:cNvSpPr txBox="1"/>
            <p:nvPr/>
          </p:nvSpPr>
          <p:spPr>
            <a:xfrm>
              <a:off x="917110" y="3329381"/>
              <a:ext cx="254968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dirty="0">
                  <a:solidFill>
                    <a:srgbClr val="003F88"/>
                  </a:solidFill>
                  <a:effectLst/>
                  <a:latin typeface="微软雅黑" panose="020B0503020204020204" pitchFamily="34" charset="-122"/>
                  <a:ea typeface="微软雅黑" panose="020B0503020204020204" pitchFamily="34" charset="-122"/>
                  <a:cs typeface="Times New Roman" panose="02020603050405020304" pitchFamily="18" charset="0"/>
                </a:rPr>
                <a:t>滚滚长江东逝水</a:t>
              </a:r>
              <a:endParaRPr lang="zh-CN" altLang="en-US" sz="2400" dirty="0">
                <a:solidFill>
                  <a:srgbClr val="003F88"/>
                </a:solidFill>
                <a:effectLst/>
              </a:endParaRPr>
            </a:p>
          </p:txBody>
        </p:sp>
        <p:sp>
          <p:nvSpPr>
            <p:cNvPr id="43" name="文本框 13">
              <a:extLst>
                <a:ext uri="{FF2B5EF4-FFF2-40B4-BE49-F238E27FC236}">
                  <a16:creationId xmlns:a16="http://schemas.microsoft.com/office/drawing/2014/main" id="{ED8A06CA-B781-A902-8B1C-E5B184DE7228}"/>
                </a:ext>
              </a:extLst>
            </p:cNvPr>
            <p:cNvSpPr txBox="1"/>
            <p:nvPr/>
          </p:nvSpPr>
          <p:spPr>
            <a:xfrm>
              <a:off x="917110" y="3867428"/>
              <a:ext cx="2859243" cy="20585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dirty="0">
                  <a:latin typeface="苹方 粗体" panose="020B0600000000000000" pitchFamily="34" charset="-122"/>
                  <a:ea typeface="苹方 粗体" panose="020B0600000000000000" pitchFamily="34" charset="-122"/>
                  <a:cs typeface="Times New Roman" panose="02020603050405020304" pitchFamily="18" charset="0"/>
                </a:rPr>
                <a:t>滚滚长江东逝水，浪花淘尽英雄。是非成败转头空。青山依旧在，几度夕阳红。白发渔樵江渚上，惯看秋月春风。一壶浊酒喜相逢。古今多少事，都付笑谈中。</a:t>
              </a:r>
            </a:p>
          </p:txBody>
        </p:sp>
        <p:pic>
          <p:nvPicPr>
            <p:cNvPr id="44" name="图形 43">
              <a:extLst>
                <a:ext uri="{FF2B5EF4-FFF2-40B4-BE49-F238E27FC236}">
                  <a16:creationId xmlns:a16="http://schemas.microsoft.com/office/drawing/2014/main" id="{33FE0255-9439-B888-0D58-EF06B88F18E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110" y="2471938"/>
              <a:ext cx="781061" cy="781061"/>
            </a:xfrm>
            <a:prstGeom prst="rect">
              <a:avLst/>
            </a:prstGeom>
          </p:spPr>
        </p:pic>
      </p:grpSp>
      <p:cxnSp>
        <p:nvCxnSpPr>
          <p:cNvPr id="10" name="直接连接符 9">
            <a:extLst>
              <a:ext uri="{FF2B5EF4-FFF2-40B4-BE49-F238E27FC236}">
                <a16:creationId xmlns:a16="http://schemas.microsoft.com/office/drawing/2014/main" id="{DBEDB93F-42C2-57C8-ECF3-022F4B3B39C9}"/>
              </a:ext>
            </a:extLst>
          </p:cNvPr>
          <p:cNvCxnSpPr/>
          <p:nvPr/>
        </p:nvCxnSpPr>
        <p:spPr>
          <a:xfrm>
            <a:off x="4171885" y="2576945"/>
            <a:ext cx="0" cy="3230089"/>
          </a:xfrm>
          <a:prstGeom prst="line">
            <a:avLst/>
          </a:prstGeom>
          <a:ln w="28575">
            <a:solidFill>
              <a:srgbClr val="003F88"/>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6F723781-205D-1B71-0783-31F87DCEFFA8}"/>
              </a:ext>
            </a:extLst>
          </p:cNvPr>
          <p:cNvCxnSpPr/>
          <p:nvPr/>
        </p:nvCxnSpPr>
        <p:spPr>
          <a:xfrm>
            <a:off x="7822192" y="2576945"/>
            <a:ext cx="0" cy="3230089"/>
          </a:xfrm>
          <a:prstGeom prst="line">
            <a:avLst/>
          </a:prstGeom>
          <a:ln w="28575">
            <a:solidFill>
              <a:srgbClr val="003F8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0024665"/>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5D3A0D72-CB60-1442-A396-9C99DBF20CCC}"/>
              </a:ext>
            </a:extLst>
          </p:cNvPr>
          <p:cNvSpPr/>
          <p:nvPr/>
        </p:nvSpPr>
        <p:spPr>
          <a:xfrm>
            <a:off x="0" y="0"/>
            <a:ext cx="12191999" cy="731380"/>
          </a:xfrm>
          <a:prstGeom prst="rect">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B73125"/>
              </a:solidFill>
              <a:latin typeface="Microsoft YaHei" panose="020B0503020204020204" pitchFamily="34" charset="-122"/>
              <a:ea typeface="Microsoft YaHei" panose="020B0503020204020204" pitchFamily="34" charset="-122"/>
            </a:endParaRPr>
          </a:p>
        </p:txBody>
      </p:sp>
      <p:sp>
        <p:nvSpPr>
          <p:cNvPr id="27" name="矩形 26">
            <a:extLst>
              <a:ext uri="{FF2B5EF4-FFF2-40B4-BE49-F238E27FC236}">
                <a16:creationId xmlns:a16="http://schemas.microsoft.com/office/drawing/2014/main" id="{4C7DD015-1349-4B82-A0B2-23D323DC2CAB}"/>
              </a:ext>
            </a:extLst>
          </p:cNvPr>
          <p:cNvSpPr/>
          <p:nvPr/>
        </p:nvSpPr>
        <p:spPr>
          <a:xfrm>
            <a:off x="238230" y="76910"/>
            <a:ext cx="5262188" cy="584775"/>
          </a:xfrm>
          <a:prstGeom prst="rect">
            <a:avLst/>
          </a:prstGeom>
        </p:spPr>
        <p:txBody>
          <a:bodyPr wrap="square">
            <a:spAutoFit/>
          </a:bodyPr>
          <a:lstStyle/>
          <a:p>
            <a:r>
              <a:rPr lang="zh-CN" altLang="en-US" sz="3200" b="1" dirty="0">
                <a:solidFill>
                  <a:schemeClr val="bg1"/>
                </a:solidFill>
                <a:latin typeface="Microsoft YaHei" panose="020B0503020204020204" pitchFamily="34" charset="-122"/>
                <a:ea typeface="Microsoft YaHei" panose="020B0503020204020204" pitchFamily="34" charset="-122"/>
              </a:rPr>
              <a:t>元素</a:t>
            </a:r>
          </a:p>
        </p:txBody>
      </p:sp>
      <p:grpSp>
        <p:nvGrpSpPr>
          <p:cNvPr id="8" name="组合 7">
            <a:extLst>
              <a:ext uri="{FF2B5EF4-FFF2-40B4-BE49-F238E27FC236}">
                <a16:creationId xmlns:a16="http://schemas.microsoft.com/office/drawing/2014/main" id="{07C0B888-8C95-2549-8003-929039654B66}"/>
              </a:ext>
            </a:extLst>
          </p:cNvPr>
          <p:cNvGrpSpPr/>
          <p:nvPr/>
        </p:nvGrpSpPr>
        <p:grpSpPr>
          <a:xfrm>
            <a:off x="451650" y="1152032"/>
            <a:ext cx="7766075" cy="567559"/>
            <a:chOff x="451650" y="1229710"/>
            <a:chExt cx="7766075" cy="567559"/>
          </a:xfrm>
        </p:grpSpPr>
        <p:sp>
          <p:nvSpPr>
            <p:cNvPr id="6" name="矩形 5">
              <a:extLst>
                <a:ext uri="{FF2B5EF4-FFF2-40B4-BE49-F238E27FC236}">
                  <a16:creationId xmlns:a16="http://schemas.microsoft.com/office/drawing/2014/main" id="{BC09FB25-A629-A149-8A56-16B43EE2A44B}"/>
                </a:ext>
              </a:extLst>
            </p:cNvPr>
            <p:cNvSpPr/>
            <p:nvPr/>
          </p:nvSpPr>
          <p:spPr>
            <a:xfrm>
              <a:off x="451650" y="1229710"/>
              <a:ext cx="73868" cy="567559"/>
            </a:xfrm>
            <a:prstGeom prst="rect">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003F88"/>
                </a:solidFill>
                <a:latin typeface="Microsoft YaHei" panose="020B0503020204020204" pitchFamily="34" charset="-122"/>
                <a:ea typeface="Microsoft YaHei" panose="020B0503020204020204" pitchFamily="34" charset="-122"/>
              </a:endParaRPr>
            </a:p>
          </p:txBody>
        </p:sp>
        <p:sp>
          <p:nvSpPr>
            <p:cNvPr id="49" name="文本框 48">
              <a:extLst>
                <a:ext uri="{FF2B5EF4-FFF2-40B4-BE49-F238E27FC236}">
                  <a16:creationId xmlns:a16="http://schemas.microsoft.com/office/drawing/2014/main" id="{B2AB4EDF-88C1-A545-B99E-238C7C762A23}"/>
                </a:ext>
              </a:extLst>
            </p:cNvPr>
            <p:cNvSpPr txBox="1"/>
            <p:nvPr/>
          </p:nvSpPr>
          <p:spPr>
            <a:xfrm>
              <a:off x="525518" y="1282657"/>
              <a:ext cx="7692207" cy="461665"/>
            </a:xfrm>
            <a:prstGeom prst="rect">
              <a:avLst/>
            </a:prstGeom>
            <a:noFill/>
          </p:spPr>
          <p:txBody>
            <a:bodyPr wrap="square">
              <a:spAutoFit/>
            </a:bodyPr>
            <a:lstStyle/>
            <a:p>
              <a:r>
                <a:rPr lang="zh-CN" altLang="en-US" sz="2400" b="1" dirty="0">
                  <a:solidFill>
                    <a:srgbClr val="003F88"/>
                  </a:solidFill>
                  <a:latin typeface="Microsoft YaHei" panose="020B0503020204020204" pitchFamily="34" charset="-122"/>
                  <a:ea typeface="Microsoft YaHei" panose="020B0503020204020204" pitchFamily="34" charset="-122"/>
                </a:rPr>
                <a:t>多个</a:t>
              </a:r>
              <a:r>
                <a:rPr lang="en-US" altLang="zh-CN" sz="2400" b="1" dirty="0">
                  <a:solidFill>
                    <a:srgbClr val="003F88"/>
                  </a:solidFill>
                  <a:latin typeface="Microsoft YaHei" panose="020B0503020204020204" pitchFamily="34" charset="-122"/>
                  <a:ea typeface="Microsoft YaHei" panose="020B0503020204020204" pitchFamily="34" charset="-122"/>
                </a:rPr>
                <a:t>(3-4)</a:t>
              </a:r>
              <a:r>
                <a:rPr lang="zh-CN" altLang="en-US" sz="2400" b="1" dirty="0">
                  <a:solidFill>
                    <a:srgbClr val="003F88"/>
                  </a:solidFill>
                  <a:latin typeface="Microsoft YaHei" panose="020B0503020204020204" pitchFamily="34" charset="-122"/>
                  <a:ea typeface="Microsoft YaHei" panose="020B0503020204020204" pitchFamily="34" charset="-122"/>
                </a:rPr>
                <a:t>话题且文字较多</a:t>
              </a:r>
              <a:r>
                <a:rPr lang="en-US" altLang="zh-CN" sz="2400" b="1" dirty="0">
                  <a:solidFill>
                    <a:srgbClr val="003F88"/>
                  </a:solidFill>
                  <a:latin typeface="Microsoft YaHei" panose="020B0503020204020204" pitchFamily="34" charset="-122"/>
                  <a:ea typeface="Microsoft YaHei" panose="020B0503020204020204" pitchFamily="34" charset="-122"/>
                </a:rPr>
                <a:t>——</a:t>
              </a:r>
              <a:r>
                <a:rPr lang="zh-CN" altLang="en-US" sz="2400" b="1" dirty="0">
                  <a:solidFill>
                    <a:srgbClr val="003F88"/>
                  </a:solidFill>
                  <a:latin typeface="Microsoft YaHei" panose="020B0503020204020204" pitchFamily="34" charset="-122"/>
                  <a:ea typeface="Microsoft YaHei" panose="020B0503020204020204" pitchFamily="34" charset="-122"/>
                </a:rPr>
                <a:t>块分割</a:t>
              </a:r>
            </a:p>
          </p:txBody>
        </p:sp>
      </p:grpSp>
      <p:grpSp>
        <p:nvGrpSpPr>
          <p:cNvPr id="7" name="组合 6">
            <a:extLst>
              <a:ext uri="{FF2B5EF4-FFF2-40B4-BE49-F238E27FC236}">
                <a16:creationId xmlns:a16="http://schemas.microsoft.com/office/drawing/2014/main" id="{70D7B61F-FC56-4D67-25A0-BD583664072D}"/>
              </a:ext>
            </a:extLst>
          </p:cNvPr>
          <p:cNvGrpSpPr/>
          <p:nvPr/>
        </p:nvGrpSpPr>
        <p:grpSpPr>
          <a:xfrm>
            <a:off x="767310" y="2253824"/>
            <a:ext cx="2965303" cy="4104445"/>
            <a:chOff x="1184576" y="2253824"/>
            <a:chExt cx="2965303" cy="4104445"/>
          </a:xfrm>
        </p:grpSpPr>
        <p:grpSp>
          <p:nvGrpSpPr>
            <p:cNvPr id="51" name="组合 50">
              <a:extLst>
                <a:ext uri="{FF2B5EF4-FFF2-40B4-BE49-F238E27FC236}">
                  <a16:creationId xmlns:a16="http://schemas.microsoft.com/office/drawing/2014/main" id="{B41991A3-4F90-9164-2DD8-9D0849C9E675}"/>
                </a:ext>
              </a:extLst>
            </p:cNvPr>
            <p:cNvGrpSpPr/>
            <p:nvPr/>
          </p:nvGrpSpPr>
          <p:grpSpPr>
            <a:xfrm>
              <a:off x="1184576" y="2253824"/>
              <a:ext cx="2965303" cy="4104445"/>
              <a:chOff x="1202770" y="2289611"/>
              <a:chExt cx="3007834" cy="4104445"/>
            </a:xfrm>
          </p:grpSpPr>
          <p:sp>
            <p:nvSpPr>
              <p:cNvPr id="52" name="矩形 51">
                <a:extLst>
                  <a:ext uri="{FF2B5EF4-FFF2-40B4-BE49-F238E27FC236}">
                    <a16:creationId xmlns:a16="http://schemas.microsoft.com/office/drawing/2014/main" id="{4BB77C25-D70A-C207-AE94-B7DDED74E511}"/>
                  </a:ext>
                </a:extLst>
              </p:cNvPr>
              <p:cNvSpPr/>
              <p:nvPr/>
            </p:nvSpPr>
            <p:spPr>
              <a:xfrm>
                <a:off x="1202770" y="2289611"/>
                <a:ext cx="1831454" cy="145028"/>
              </a:xfrm>
              <a:prstGeom prst="rect">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 name="矩形 52">
                <a:extLst>
                  <a:ext uri="{FF2B5EF4-FFF2-40B4-BE49-F238E27FC236}">
                    <a16:creationId xmlns:a16="http://schemas.microsoft.com/office/drawing/2014/main" id="{C8C4450C-4946-FC62-B7C5-DC51C3C4F7C4}"/>
                  </a:ext>
                </a:extLst>
              </p:cNvPr>
              <p:cNvSpPr/>
              <p:nvPr/>
            </p:nvSpPr>
            <p:spPr>
              <a:xfrm>
                <a:off x="1202771" y="2419931"/>
                <a:ext cx="3007833" cy="3974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7" name="文本框 12">
                <a:extLst>
                  <a:ext uri="{FF2B5EF4-FFF2-40B4-BE49-F238E27FC236}">
                    <a16:creationId xmlns:a16="http://schemas.microsoft.com/office/drawing/2014/main" id="{4946AC6B-E42D-642B-E71A-924421ED63DA}"/>
                  </a:ext>
                </a:extLst>
              </p:cNvPr>
              <p:cNvSpPr txBox="1"/>
              <p:nvPr/>
            </p:nvSpPr>
            <p:spPr>
              <a:xfrm>
                <a:off x="1354720" y="3503105"/>
                <a:ext cx="2225039"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dirty="0">
                    <a:solidFill>
                      <a:srgbClr val="003F88"/>
                    </a:solidFill>
                    <a:effectLst/>
                    <a:latin typeface="微软雅黑" panose="020B0503020204020204" pitchFamily="34" charset="-122"/>
                    <a:ea typeface="微软雅黑" panose="020B0503020204020204" pitchFamily="34" charset="-122"/>
                    <a:cs typeface="Times New Roman" panose="02020603050405020304" pitchFamily="18" charset="0"/>
                  </a:rPr>
                  <a:t>滚滚长江东逝水</a:t>
                </a:r>
                <a:endParaRPr lang="zh-CN" altLang="en-US" sz="2000" dirty="0">
                  <a:solidFill>
                    <a:srgbClr val="003F88"/>
                  </a:solidFill>
                  <a:effectLst/>
                </a:endParaRPr>
              </a:p>
            </p:txBody>
          </p:sp>
          <p:sp>
            <p:nvSpPr>
              <p:cNvPr id="58" name="文本框 13">
                <a:extLst>
                  <a:ext uri="{FF2B5EF4-FFF2-40B4-BE49-F238E27FC236}">
                    <a16:creationId xmlns:a16="http://schemas.microsoft.com/office/drawing/2014/main" id="{D1436D5B-7B07-B60A-25E2-4686246F5AB9}"/>
                  </a:ext>
                </a:extLst>
              </p:cNvPr>
              <p:cNvSpPr txBox="1"/>
              <p:nvPr/>
            </p:nvSpPr>
            <p:spPr>
              <a:xfrm>
                <a:off x="1354719" y="4179235"/>
                <a:ext cx="2586257" cy="21355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360000">
                  <a:lnSpc>
                    <a:spcPct val="120000"/>
                  </a:lnSpc>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滚滚长江东逝水，浪花淘尽英雄。是非成败转头空。青山依旧在，几度夕阳红。白发渔樵江渚上，惯看秋月春风。一壶浊酒喜相逢。古今多少事，都付笑谈中。</a:t>
                </a:r>
              </a:p>
            </p:txBody>
          </p:sp>
          <p:cxnSp>
            <p:nvCxnSpPr>
              <p:cNvPr id="59" name="直接连接符 58">
                <a:extLst>
                  <a:ext uri="{FF2B5EF4-FFF2-40B4-BE49-F238E27FC236}">
                    <a16:creationId xmlns:a16="http://schemas.microsoft.com/office/drawing/2014/main" id="{B4D0DC52-5B16-AB48-F0C6-8853A974B74B}"/>
                  </a:ext>
                </a:extLst>
              </p:cNvPr>
              <p:cNvCxnSpPr>
                <a:cxnSpLocks/>
              </p:cNvCxnSpPr>
              <p:nvPr/>
            </p:nvCxnSpPr>
            <p:spPr>
              <a:xfrm>
                <a:off x="1457834" y="4012070"/>
                <a:ext cx="2217415"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5" name="图形 4">
              <a:extLst>
                <a:ext uri="{FF2B5EF4-FFF2-40B4-BE49-F238E27FC236}">
                  <a16:creationId xmlns:a16="http://schemas.microsoft.com/office/drawing/2014/main" id="{5C65E6D4-64E0-4FD3-7712-33F904A25D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36033" y="2546083"/>
              <a:ext cx="917182" cy="917182"/>
            </a:xfrm>
            <a:prstGeom prst="rect">
              <a:avLst/>
            </a:prstGeom>
          </p:spPr>
        </p:pic>
      </p:grpSp>
      <p:grpSp>
        <p:nvGrpSpPr>
          <p:cNvPr id="68" name="组合 67">
            <a:extLst>
              <a:ext uri="{FF2B5EF4-FFF2-40B4-BE49-F238E27FC236}">
                <a16:creationId xmlns:a16="http://schemas.microsoft.com/office/drawing/2014/main" id="{319F6AFB-8C58-BE2D-2920-337DB2F9BCDB}"/>
              </a:ext>
            </a:extLst>
          </p:cNvPr>
          <p:cNvGrpSpPr/>
          <p:nvPr/>
        </p:nvGrpSpPr>
        <p:grpSpPr>
          <a:xfrm>
            <a:off x="4606999" y="2253824"/>
            <a:ext cx="2965303" cy="4104445"/>
            <a:chOff x="1184576" y="2253824"/>
            <a:chExt cx="2965303" cy="4104445"/>
          </a:xfrm>
        </p:grpSpPr>
        <p:grpSp>
          <p:nvGrpSpPr>
            <p:cNvPr id="69" name="组合 68">
              <a:extLst>
                <a:ext uri="{FF2B5EF4-FFF2-40B4-BE49-F238E27FC236}">
                  <a16:creationId xmlns:a16="http://schemas.microsoft.com/office/drawing/2014/main" id="{121AC00F-D062-7C74-2ABC-04B318EF4C63}"/>
                </a:ext>
              </a:extLst>
            </p:cNvPr>
            <p:cNvGrpSpPr/>
            <p:nvPr/>
          </p:nvGrpSpPr>
          <p:grpSpPr>
            <a:xfrm>
              <a:off x="1184576" y="2253824"/>
              <a:ext cx="2965303" cy="4104445"/>
              <a:chOff x="1202770" y="2289611"/>
              <a:chExt cx="3007834" cy="4104445"/>
            </a:xfrm>
          </p:grpSpPr>
          <p:sp>
            <p:nvSpPr>
              <p:cNvPr id="71" name="矩形 70">
                <a:extLst>
                  <a:ext uri="{FF2B5EF4-FFF2-40B4-BE49-F238E27FC236}">
                    <a16:creationId xmlns:a16="http://schemas.microsoft.com/office/drawing/2014/main" id="{4539DD66-1DCD-8C9C-A77C-2A719F2C1088}"/>
                  </a:ext>
                </a:extLst>
              </p:cNvPr>
              <p:cNvSpPr/>
              <p:nvPr/>
            </p:nvSpPr>
            <p:spPr>
              <a:xfrm>
                <a:off x="1202770" y="2289611"/>
                <a:ext cx="1831454" cy="145028"/>
              </a:xfrm>
              <a:prstGeom prst="rect">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2" name="矩形 71">
                <a:extLst>
                  <a:ext uri="{FF2B5EF4-FFF2-40B4-BE49-F238E27FC236}">
                    <a16:creationId xmlns:a16="http://schemas.microsoft.com/office/drawing/2014/main" id="{BCAADCED-0120-21AC-219E-0E9520759FD0}"/>
                  </a:ext>
                </a:extLst>
              </p:cNvPr>
              <p:cNvSpPr/>
              <p:nvPr/>
            </p:nvSpPr>
            <p:spPr>
              <a:xfrm>
                <a:off x="1202771" y="2419931"/>
                <a:ext cx="3007833" cy="3974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3" name="文本框 12">
                <a:extLst>
                  <a:ext uri="{FF2B5EF4-FFF2-40B4-BE49-F238E27FC236}">
                    <a16:creationId xmlns:a16="http://schemas.microsoft.com/office/drawing/2014/main" id="{0E67FE10-6A57-B5D4-9B29-D1E7D4412009}"/>
                  </a:ext>
                </a:extLst>
              </p:cNvPr>
              <p:cNvSpPr txBox="1"/>
              <p:nvPr/>
            </p:nvSpPr>
            <p:spPr>
              <a:xfrm>
                <a:off x="1354720" y="3503105"/>
                <a:ext cx="2225039"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dirty="0">
                    <a:solidFill>
                      <a:srgbClr val="003F88"/>
                    </a:solidFill>
                    <a:effectLst/>
                    <a:latin typeface="微软雅黑" panose="020B0503020204020204" pitchFamily="34" charset="-122"/>
                    <a:ea typeface="微软雅黑" panose="020B0503020204020204" pitchFamily="34" charset="-122"/>
                    <a:cs typeface="Times New Roman" panose="02020603050405020304" pitchFamily="18" charset="0"/>
                  </a:rPr>
                  <a:t>滚滚长江东逝水</a:t>
                </a:r>
                <a:endParaRPr lang="zh-CN" altLang="en-US" sz="2000" dirty="0">
                  <a:solidFill>
                    <a:srgbClr val="003F88"/>
                  </a:solidFill>
                  <a:effectLst/>
                </a:endParaRPr>
              </a:p>
            </p:txBody>
          </p:sp>
          <p:sp>
            <p:nvSpPr>
              <p:cNvPr id="74" name="文本框 13">
                <a:extLst>
                  <a:ext uri="{FF2B5EF4-FFF2-40B4-BE49-F238E27FC236}">
                    <a16:creationId xmlns:a16="http://schemas.microsoft.com/office/drawing/2014/main" id="{BDA94B40-63F1-CCF4-784D-C3E8C275C86B}"/>
                  </a:ext>
                </a:extLst>
              </p:cNvPr>
              <p:cNvSpPr txBox="1"/>
              <p:nvPr/>
            </p:nvSpPr>
            <p:spPr>
              <a:xfrm>
                <a:off x="1354719" y="4179235"/>
                <a:ext cx="2586257" cy="21355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360000">
                  <a:lnSpc>
                    <a:spcPct val="120000"/>
                  </a:lnSpc>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滚滚长江东逝水，浪花淘尽英雄。是非成败转头空。青山依旧在，几度夕阳红。白发渔樵江渚上，惯看秋月春风。一壶浊酒喜相逢。古今多少事，都付笑谈中。</a:t>
                </a:r>
              </a:p>
            </p:txBody>
          </p:sp>
          <p:cxnSp>
            <p:nvCxnSpPr>
              <p:cNvPr id="75" name="直接连接符 74">
                <a:extLst>
                  <a:ext uri="{FF2B5EF4-FFF2-40B4-BE49-F238E27FC236}">
                    <a16:creationId xmlns:a16="http://schemas.microsoft.com/office/drawing/2014/main" id="{0ABD5777-6E4A-F82C-95E9-E9E30AC54D17}"/>
                  </a:ext>
                </a:extLst>
              </p:cNvPr>
              <p:cNvCxnSpPr>
                <a:cxnSpLocks/>
              </p:cNvCxnSpPr>
              <p:nvPr/>
            </p:nvCxnSpPr>
            <p:spPr>
              <a:xfrm>
                <a:off x="1457834" y="4012070"/>
                <a:ext cx="2217415"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70" name="图形 69">
              <a:extLst>
                <a:ext uri="{FF2B5EF4-FFF2-40B4-BE49-F238E27FC236}">
                  <a16:creationId xmlns:a16="http://schemas.microsoft.com/office/drawing/2014/main" id="{63063B64-9991-4916-F1D8-7FFB6BF800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36033" y="2546083"/>
              <a:ext cx="917182" cy="917182"/>
            </a:xfrm>
            <a:prstGeom prst="rect">
              <a:avLst/>
            </a:prstGeom>
          </p:spPr>
        </p:pic>
      </p:grpSp>
      <p:grpSp>
        <p:nvGrpSpPr>
          <p:cNvPr id="76" name="组合 75">
            <a:extLst>
              <a:ext uri="{FF2B5EF4-FFF2-40B4-BE49-F238E27FC236}">
                <a16:creationId xmlns:a16="http://schemas.microsoft.com/office/drawing/2014/main" id="{97A419B3-093C-38B3-1283-3ABFBDDE0323}"/>
              </a:ext>
            </a:extLst>
          </p:cNvPr>
          <p:cNvGrpSpPr/>
          <p:nvPr/>
        </p:nvGrpSpPr>
        <p:grpSpPr>
          <a:xfrm>
            <a:off x="8446687" y="2253824"/>
            <a:ext cx="2965303" cy="4104445"/>
            <a:chOff x="1184576" y="2253824"/>
            <a:chExt cx="2965303" cy="4104445"/>
          </a:xfrm>
        </p:grpSpPr>
        <p:grpSp>
          <p:nvGrpSpPr>
            <p:cNvPr id="77" name="组合 76">
              <a:extLst>
                <a:ext uri="{FF2B5EF4-FFF2-40B4-BE49-F238E27FC236}">
                  <a16:creationId xmlns:a16="http://schemas.microsoft.com/office/drawing/2014/main" id="{EF6B2EA5-CAE6-FF8F-74E5-65DD1AE347A0}"/>
                </a:ext>
              </a:extLst>
            </p:cNvPr>
            <p:cNvGrpSpPr/>
            <p:nvPr/>
          </p:nvGrpSpPr>
          <p:grpSpPr>
            <a:xfrm>
              <a:off x="1184576" y="2253824"/>
              <a:ext cx="2965303" cy="4104445"/>
              <a:chOff x="1202770" y="2289611"/>
              <a:chExt cx="3007834" cy="4104445"/>
            </a:xfrm>
          </p:grpSpPr>
          <p:sp>
            <p:nvSpPr>
              <p:cNvPr id="79" name="矩形 78">
                <a:extLst>
                  <a:ext uri="{FF2B5EF4-FFF2-40B4-BE49-F238E27FC236}">
                    <a16:creationId xmlns:a16="http://schemas.microsoft.com/office/drawing/2014/main" id="{D2ACC5CA-3660-F194-0C55-B0A574A797E5}"/>
                  </a:ext>
                </a:extLst>
              </p:cNvPr>
              <p:cNvSpPr/>
              <p:nvPr/>
            </p:nvSpPr>
            <p:spPr>
              <a:xfrm>
                <a:off x="1202770" y="2289611"/>
                <a:ext cx="1831454" cy="145028"/>
              </a:xfrm>
              <a:prstGeom prst="rect">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0" name="矩形 79">
                <a:extLst>
                  <a:ext uri="{FF2B5EF4-FFF2-40B4-BE49-F238E27FC236}">
                    <a16:creationId xmlns:a16="http://schemas.microsoft.com/office/drawing/2014/main" id="{3E438CA7-5E02-DCE4-4AAA-F2A198C2C714}"/>
                  </a:ext>
                </a:extLst>
              </p:cNvPr>
              <p:cNvSpPr/>
              <p:nvPr/>
            </p:nvSpPr>
            <p:spPr>
              <a:xfrm>
                <a:off x="1202771" y="2419931"/>
                <a:ext cx="3007833" cy="3974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1" name="文本框 12">
                <a:extLst>
                  <a:ext uri="{FF2B5EF4-FFF2-40B4-BE49-F238E27FC236}">
                    <a16:creationId xmlns:a16="http://schemas.microsoft.com/office/drawing/2014/main" id="{E58CFABF-607C-BA60-651B-AB9685A926C4}"/>
                  </a:ext>
                </a:extLst>
              </p:cNvPr>
              <p:cNvSpPr txBox="1"/>
              <p:nvPr/>
            </p:nvSpPr>
            <p:spPr>
              <a:xfrm>
                <a:off x="1354720" y="3503105"/>
                <a:ext cx="2225039"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dirty="0">
                    <a:solidFill>
                      <a:srgbClr val="003F88"/>
                    </a:solidFill>
                    <a:effectLst/>
                    <a:latin typeface="微软雅黑" panose="020B0503020204020204" pitchFamily="34" charset="-122"/>
                    <a:ea typeface="微软雅黑" panose="020B0503020204020204" pitchFamily="34" charset="-122"/>
                    <a:cs typeface="Times New Roman" panose="02020603050405020304" pitchFamily="18" charset="0"/>
                  </a:rPr>
                  <a:t>滚滚长江东逝水</a:t>
                </a:r>
                <a:endParaRPr lang="zh-CN" altLang="en-US" sz="2000" dirty="0">
                  <a:solidFill>
                    <a:srgbClr val="003F88"/>
                  </a:solidFill>
                  <a:effectLst/>
                </a:endParaRPr>
              </a:p>
            </p:txBody>
          </p:sp>
          <p:sp>
            <p:nvSpPr>
              <p:cNvPr id="82" name="文本框 13">
                <a:extLst>
                  <a:ext uri="{FF2B5EF4-FFF2-40B4-BE49-F238E27FC236}">
                    <a16:creationId xmlns:a16="http://schemas.microsoft.com/office/drawing/2014/main" id="{FB0B2686-9683-8441-A905-413299DEC30B}"/>
                  </a:ext>
                </a:extLst>
              </p:cNvPr>
              <p:cNvSpPr txBox="1"/>
              <p:nvPr/>
            </p:nvSpPr>
            <p:spPr>
              <a:xfrm>
                <a:off x="1354719" y="4179235"/>
                <a:ext cx="2586257" cy="21355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360000">
                  <a:lnSpc>
                    <a:spcPct val="120000"/>
                  </a:lnSpc>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滚滚长江东逝水，浪花淘尽英雄。是非成败转头空。青山依旧在，几度夕阳红。白发渔樵江渚上，惯看秋月春风。一壶浊酒喜相逢。古今多少事，都付笑谈中。</a:t>
                </a:r>
              </a:p>
            </p:txBody>
          </p:sp>
          <p:cxnSp>
            <p:nvCxnSpPr>
              <p:cNvPr id="83" name="直接连接符 82">
                <a:extLst>
                  <a:ext uri="{FF2B5EF4-FFF2-40B4-BE49-F238E27FC236}">
                    <a16:creationId xmlns:a16="http://schemas.microsoft.com/office/drawing/2014/main" id="{52B294B2-7524-EEC5-58CC-A60C29E8A421}"/>
                  </a:ext>
                </a:extLst>
              </p:cNvPr>
              <p:cNvCxnSpPr>
                <a:cxnSpLocks/>
              </p:cNvCxnSpPr>
              <p:nvPr/>
            </p:nvCxnSpPr>
            <p:spPr>
              <a:xfrm>
                <a:off x="1457834" y="4012070"/>
                <a:ext cx="2217415"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78" name="图形 77">
              <a:extLst>
                <a:ext uri="{FF2B5EF4-FFF2-40B4-BE49-F238E27FC236}">
                  <a16:creationId xmlns:a16="http://schemas.microsoft.com/office/drawing/2014/main" id="{7BA4208D-51A8-F11D-FAB8-AC5359AABE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36033" y="2546083"/>
              <a:ext cx="917182" cy="917182"/>
            </a:xfrm>
            <a:prstGeom prst="rect">
              <a:avLst/>
            </a:prstGeom>
          </p:spPr>
        </p:pic>
      </p:grpSp>
    </p:spTree>
    <p:extLst>
      <p:ext uri="{BB962C8B-B14F-4D97-AF65-F5344CB8AC3E}">
        <p14:creationId xmlns:p14="http://schemas.microsoft.com/office/powerpoint/2010/main" val="1271378513"/>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5D3A0D72-CB60-1442-A396-9C99DBF20CCC}"/>
              </a:ext>
            </a:extLst>
          </p:cNvPr>
          <p:cNvSpPr/>
          <p:nvPr/>
        </p:nvSpPr>
        <p:spPr>
          <a:xfrm>
            <a:off x="0" y="0"/>
            <a:ext cx="12191999" cy="731380"/>
          </a:xfrm>
          <a:prstGeom prst="rect">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B73125"/>
              </a:solidFill>
              <a:latin typeface="Microsoft YaHei" panose="020B0503020204020204" pitchFamily="34" charset="-122"/>
              <a:ea typeface="Microsoft YaHei" panose="020B0503020204020204" pitchFamily="34" charset="-122"/>
            </a:endParaRPr>
          </a:p>
        </p:txBody>
      </p:sp>
      <p:sp>
        <p:nvSpPr>
          <p:cNvPr id="27" name="矩形 26">
            <a:extLst>
              <a:ext uri="{FF2B5EF4-FFF2-40B4-BE49-F238E27FC236}">
                <a16:creationId xmlns:a16="http://schemas.microsoft.com/office/drawing/2014/main" id="{4C7DD015-1349-4B82-A0B2-23D323DC2CAB}"/>
              </a:ext>
            </a:extLst>
          </p:cNvPr>
          <p:cNvSpPr/>
          <p:nvPr/>
        </p:nvSpPr>
        <p:spPr>
          <a:xfrm>
            <a:off x="238230" y="76910"/>
            <a:ext cx="5262188" cy="584775"/>
          </a:xfrm>
          <a:prstGeom prst="rect">
            <a:avLst/>
          </a:prstGeom>
        </p:spPr>
        <p:txBody>
          <a:bodyPr wrap="square">
            <a:spAutoFit/>
          </a:bodyPr>
          <a:lstStyle/>
          <a:p>
            <a:r>
              <a:rPr lang="zh-CN" altLang="en-US" sz="3200" b="1" dirty="0">
                <a:solidFill>
                  <a:schemeClr val="bg1"/>
                </a:solidFill>
                <a:latin typeface="Microsoft YaHei" panose="020B0503020204020204" pitchFamily="34" charset="-122"/>
                <a:ea typeface="Microsoft YaHei" panose="020B0503020204020204" pitchFamily="34" charset="-122"/>
              </a:rPr>
              <a:t>元素</a:t>
            </a:r>
          </a:p>
        </p:txBody>
      </p:sp>
      <p:grpSp>
        <p:nvGrpSpPr>
          <p:cNvPr id="8" name="组合 7">
            <a:extLst>
              <a:ext uri="{FF2B5EF4-FFF2-40B4-BE49-F238E27FC236}">
                <a16:creationId xmlns:a16="http://schemas.microsoft.com/office/drawing/2014/main" id="{07C0B888-8C95-2549-8003-929039654B66}"/>
              </a:ext>
            </a:extLst>
          </p:cNvPr>
          <p:cNvGrpSpPr/>
          <p:nvPr/>
        </p:nvGrpSpPr>
        <p:grpSpPr>
          <a:xfrm>
            <a:off x="451650" y="966951"/>
            <a:ext cx="4761481" cy="567559"/>
            <a:chOff x="451650" y="1229710"/>
            <a:chExt cx="4761481" cy="567559"/>
          </a:xfrm>
        </p:grpSpPr>
        <p:sp>
          <p:nvSpPr>
            <p:cNvPr id="6" name="矩形 5">
              <a:extLst>
                <a:ext uri="{FF2B5EF4-FFF2-40B4-BE49-F238E27FC236}">
                  <a16:creationId xmlns:a16="http://schemas.microsoft.com/office/drawing/2014/main" id="{BC09FB25-A629-A149-8A56-16B43EE2A44B}"/>
                </a:ext>
              </a:extLst>
            </p:cNvPr>
            <p:cNvSpPr/>
            <p:nvPr/>
          </p:nvSpPr>
          <p:spPr>
            <a:xfrm>
              <a:off x="451650" y="1229710"/>
              <a:ext cx="73868" cy="567559"/>
            </a:xfrm>
            <a:prstGeom prst="rect">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Microsoft YaHei" panose="020B0503020204020204" pitchFamily="34" charset="-122"/>
                <a:ea typeface="Microsoft YaHei" panose="020B0503020204020204" pitchFamily="34" charset="-122"/>
              </a:endParaRPr>
            </a:p>
          </p:txBody>
        </p:sp>
        <p:sp>
          <p:nvSpPr>
            <p:cNvPr id="49" name="文本框 48">
              <a:extLst>
                <a:ext uri="{FF2B5EF4-FFF2-40B4-BE49-F238E27FC236}">
                  <a16:creationId xmlns:a16="http://schemas.microsoft.com/office/drawing/2014/main" id="{B2AB4EDF-88C1-A545-B99E-238C7C762A23}"/>
                </a:ext>
              </a:extLst>
            </p:cNvPr>
            <p:cNvSpPr txBox="1"/>
            <p:nvPr/>
          </p:nvSpPr>
          <p:spPr>
            <a:xfrm>
              <a:off x="525518" y="1282657"/>
              <a:ext cx="4687613" cy="461665"/>
            </a:xfrm>
            <a:prstGeom prst="rect">
              <a:avLst/>
            </a:prstGeom>
            <a:noFill/>
          </p:spPr>
          <p:txBody>
            <a:bodyPr wrap="square">
              <a:spAutoFit/>
            </a:bodyPr>
            <a:lstStyle/>
            <a:p>
              <a:r>
                <a:rPr lang="zh-CN" altLang="en-US" sz="2400" b="1" dirty="0">
                  <a:solidFill>
                    <a:srgbClr val="003F88"/>
                  </a:solidFill>
                  <a:latin typeface="Microsoft YaHei" panose="020B0503020204020204" pitchFamily="34" charset="-122"/>
                  <a:ea typeface="Microsoft YaHei" panose="020B0503020204020204" pitchFamily="34" charset="-122"/>
                </a:rPr>
                <a:t>多个</a:t>
              </a:r>
              <a:r>
                <a:rPr lang="en-US" altLang="zh-CN" sz="2400" b="1" dirty="0">
                  <a:solidFill>
                    <a:srgbClr val="003F88"/>
                  </a:solidFill>
                  <a:latin typeface="Microsoft YaHei" panose="020B0503020204020204" pitchFamily="34" charset="-122"/>
                  <a:ea typeface="Microsoft YaHei" panose="020B0503020204020204" pitchFamily="34" charset="-122"/>
                </a:rPr>
                <a:t>(3-5)</a:t>
              </a:r>
              <a:r>
                <a:rPr lang="zh-CN" altLang="en-US" sz="2400" b="1" dirty="0">
                  <a:solidFill>
                    <a:srgbClr val="003F88"/>
                  </a:solidFill>
                  <a:latin typeface="Microsoft YaHei" panose="020B0503020204020204" pitchFamily="34" charset="-122"/>
                  <a:ea typeface="Microsoft YaHei" panose="020B0503020204020204" pitchFamily="34" charset="-122"/>
                </a:rPr>
                <a:t>话题且文字较多</a:t>
              </a:r>
            </a:p>
          </p:txBody>
        </p:sp>
      </p:grpSp>
      <p:sp>
        <p:nvSpPr>
          <p:cNvPr id="19" name="Freeform: Shape 6">
            <a:extLst>
              <a:ext uri="{FF2B5EF4-FFF2-40B4-BE49-F238E27FC236}">
                <a16:creationId xmlns:a16="http://schemas.microsoft.com/office/drawing/2014/main" id="{3BAA9440-9C8F-2324-6A1D-7D118876028A}"/>
              </a:ext>
            </a:extLst>
          </p:cNvPr>
          <p:cNvSpPr/>
          <p:nvPr/>
        </p:nvSpPr>
        <p:spPr>
          <a:xfrm>
            <a:off x="4097653" y="1716040"/>
            <a:ext cx="3836042" cy="1201735"/>
          </a:xfrm>
          <a:custGeom>
            <a:avLst/>
            <a:gdLst>
              <a:gd name="connsiteX0" fmla="*/ 2527030 w 2529192"/>
              <a:gd name="connsiteY0" fmla="*/ 0 h 1290537"/>
              <a:gd name="connsiteX1" fmla="*/ 2162 w 2529192"/>
              <a:gd name="connsiteY1" fmla="*/ 925209 h 1290537"/>
              <a:gd name="connsiteX2" fmla="*/ 0 w 2529192"/>
              <a:gd name="connsiteY2" fmla="*/ 1290537 h 1290537"/>
              <a:gd name="connsiteX3" fmla="*/ 2529192 w 2529192"/>
              <a:gd name="connsiteY3" fmla="*/ 631217 h 1290537"/>
              <a:gd name="connsiteX4" fmla="*/ 2527030 w 2529192"/>
              <a:gd name="connsiteY4" fmla="*/ 0 h 1290537"/>
              <a:gd name="connsiteX0-1" fmla="*/ 2527238 w 2529400"/>
              <a:gd name="connsiteY0-2" fmla="*/ 0 h 1290537"/>
              <a:gd name="connsiteX1-3" fmla="*/ 208 w 2529400"/>
              <a:gd name="connsiteY1-4" fmla="*/ 927371 h 1290537"/>
              <a:gd name="connsiteX2-5" fmla="*/ 208 w 2529400"/>
              <a:gd name="connsiteY2-6" fmla="*/ 1290537 h 1290537"/>
              <a:gd name="connsiteX3-7" fmla="*/ 2529400 w 2529400"/>
              <a:gd name="connsiteY3-8" fmla="*/ 631217 h 1290537"/>
              <a:gd name="connsiteX4-9" fmla="*/ 2527238 w 2529400"/>
              <a:gd name="connsiteY4-10" fmla="*/ 0 h 1290537"/>
              <a:gd name="connsiteX0-11" fmla="*/ 2529192 w 2531354"/>
              <a:gd name="connsiteY0-12" fmla="*/ 0 h 1297022"/>
              <a:gd name="connsiteX1-13" fmla="*/ 2162 w 2531354"/>
              <a:gd name="connsiteY1-14" fmla="*/ 927371 h 1297022"/>
              <a:gd name="connsiteX2-15" fmla="*/ 0 w 2531354"/>
              <a:gd name="connsiteY2-16" fmla="*/ 1297022 h 1297022"/>
              <a:gd name="connsiteX3-17" fmla="*/ 2531354 w 2531354"/>
              <a:gd name="connsiteY3-18" fmla="*/ 631217 h 1297022"/>
              <a:gd name="connsiteX4-19" fmla="*/ 2529192 w 2531354"/>
              <a:gd name="connsiteY4-20" fmla="*/ 0 h 1297022"/>
              <a:gd name="connsiteX0-21" fmla="*/ 2529400 w 2531562"/>
              <a:gd name="connsiteY0-22" fmla="*/ 0 h 1297022"/>
              <a:gd name="connsiteX1-23" fmla="*/ 208 w 2531562"/>
              <a:gd name="connsiteY1-24" fmla="*/ 927371 h 1297022"/>
              <a:gd name="connsiteX2-25" fmla="*/ 208 w 2531562"/>
              <a:gd name="connsiteY2-26" fmla="*/ 1297022 h 1297022"/>
              <a:gd name="connsiteX3-27" fmla="*/ 2531562 w 2531562"/>
              <a:gd name="connsiteY3-28" fmla="*/ 631217 h 1297022"/>
              <a:gd name="connsiteX4-29" fmla="*/ 2529400 w 2531562"/>
              <a:gd name="connsiteY4-30" fmla="*/ 0 h 1297022"/>
              <a:gd name="connsiteX0-31" fmla="*/ 2529400 w 2531562"/>
              <a:gd name="connsiteY0-32" fmla="*/ 0 h 1288375"/>
              <a:gd name="connsiteX1-33" fmla="*/ 208 w 2531562"/>
              <a:gd name="connsiteY1-34" fmla="*/ 927371 h 1288375"/>
              <a:gd name="connsiteX2-35" fmla="*/ 208 w 2531562"/>
              <a:gd name="connsiteY2-36" fmla="*/ 1288375 h 1288375"/>
              <a:gd name="connsiteX3-37" fmla="*/ 2531562 w 2531562"/>
              <a:gd name="connsiteY3-38" fmla="*/ 631217 h 1288375"/>
              <a:gd name="connsiteX4-39" fmla="*/ 2529400 w 2531562"/>
              <a:gd name="connsiteY4-40" fmla="*/ 0 h 1288375"/>
              <a:gd name="connsiteX0-41" fmla="*/ 2525077 w 2531562"/>
              <a:gd name="connsiteY0-42" fmla="*/ 0 h 1286213"/>
              <a:gd name="connsiteX1-43" fmla="*/ 208 w 2531562"/>
              <a:gd name="connsiteY1-44" fmla="*/ 925209 h 1286213"/>
              <a:gd name="connsiteX2-45" fmla="*/ 208 w 2531562"/>
              <a:gd name="connsiteY2-46" fmla="*/ 1286213 h 1286213"/>
              <a:gd name="connsiteX3-47" fmla="*/ 2531562 w 2531562"/>
              <a:gd name="connsiteY3-48" fmla="*/ 629055 h 1286213"/>
              <a:gd name="connsiteX4-49" fmla="*/ 2525077 w 2531562"/>
              <a:gd name="connsiteY4-50" fmla="*/ 0 h 1286213"/>
              <a:gd name="connsiteX0-51" fmla="*/ 2525077 w 2527239"/>
              <a:gd name="connsiteY0-52" fmla="*/ 0 h 1286213"/>
              <a:gd name="connsiteX1-53" fmla="*/ 208 w 2527239"/>
              <a:gd name="connsiteY1-54" fmla="*/ 925209 h 1286213"/>
              <a:gd name="connsiteX2-55" fmla="*/ 208 w 2527239"/>
              <a:gd name="connsiteY2-56" fmla="*/ 1286213 h 1286213"/>
              <a:gd name="connsiteX3-57" fmla="*/ 2527239 w 2527239"/>
              <a:gd name="connsiteY3-58" fmla="*/ 631217 h 1286213"/>
              <a:gd name="connsiteX4-59" fmla="*/ 2525077 w 2527239"/>
              <a:gd name="connsiteY4-60" fmla="*/ 0 h 1286213"/>
              <a:gd name="connsiteX0-61" fmla="*/ 2525077 w 2527239"/>
              <a:gd name="connsiteY0-62" fmla="*/ 0 h 1286213"/>
              <a:gd name="connsiteX1-63" fmla="*/ 208 w 2527239"/>
              <a:gd name="connsiteY1-64" fmla="*/ 925209 h 1286213"/>
              <a:gd name="connsiteX2-65" fmla="*/ 208 w 2527239"/>
              <a:gd name="connsiteY2-66" fmla="*/ 1286213 h 1286213"/>
              <a:gd name="connsiteX3-67" fmla="*/ 2527239 w 2527239"/>
              <a:gd name="connsiteY3-68" fmla="*/ 600953 h 1286213"/>
              <a:gd name="connsiteX4-69" fmla="*/ 2525077 w 2527239"/>
              <a:gd name="connsiteY4-70" fmla="*/ 0 h 1286213"/>
              <a:gd name="connsiteX0-71" fmla="*/ 2531571 w 2531633"/>
              <a:gd name="connsiteY0-72" fmla="*/ 0 h 1320800"/>
              <a:gd name="connsiteX1-73" fmla="*/ 208 w 2531633"/>
              <a:gd name="connsiteY1-74" fmla="*/ 959796 h 1320800"/>
              <a:gd name="connsiteX2-75" fmla="*/ 208 w 2531633"/>
              <a:gd name="connsiteY2-76" fmla="*/ 1320800 h 1320800"/>
              <a:gd name="connsiteX3-77" fmla="*/ 2527239 w 2531633"/>
              <a:gd name="connsiteY3-78" fmla="*/ 635540 h 1320800"/>
              <a:gd name="connsiteX4-79" fmla="*/ 2531571 w 2531633"/>
              <a:gd name="connsiteY4-80" fmla="*/ 0 h 1320800"/>
              <a:gd name="connsiteX0-81" fmla="*/ 2527756 w 2527918"/>
              <a:gd name="connsiteY0-82" fmla="*/ 0 h 1318895"/>
              <a:gd name="connsiteX1-83" fmla="*/ 208 w 2527918"/>
              <a:gd name="connsiteY1-84" fmla="*/ 957891 h 1318895"/>
              <a:gd name="connsiteX2-85" fmla="*/ 208 w 2527918"/>
              <a:gd name="connsiteY2-86" fmla="*/ 1318895 h 1318895"/>
              <a:gd name="connsiteX3-87" fmla="*/ 2527239 w 2527918"/>
              <a:gd name="connsiteY3-88" fmla="*/ 633635 h 1318895"/>
              <a:gd name="connsiteX4-89" fmla="*/ 2527756 w 2527918"/>
              <a:gd name="connsiteY4-90" fmla="*/ 0 h 1318895"/>
              <a:gd name="connsiteX0-91" fmla="*/ 2527548 w 2527710"/>
              <a:gd name="connsiteY0-92" fmla="*/ 0 h 1318895"/>
              <a:gd name="connsiteX1-93" fmla="*/ 1908 w 2527710"/>
              <a:gd name="connsiteY1-94" fmla="*/ 929316 h 1318895"/>
              <a:gd name="connsiteX2-95" fmla="*/ 0 w 2527710"/>
              <a:gd name="connsiteY2-96" fmla="*/ 1318895 h 1318895"/>
              <a:gd name="connsiteX3-97" fmla="*/ 2527031 w 2527710"/>
              <a:gd name="connsiteY3-98" fmla="*/ 633635 h 1318895"/>
              <a:gd name="connsiteX4-99" fmla="*/ 2527548 w 2527710"/>
              <a:gd name="connsiteY4-100" fmla="*/ 0 h 1318895"/>
              <a:gd name="connsiteX0-101" fmla="*/ 2525849 w 2526011"/>
              <a:gd name="connsiteY0-102" fmla="*/ 0 h 1286510"/>
              <a:gd name="connsiteX1-103" fmla="*/ 209 w 2526011"/>
              <a:gd name="connsiteY1-104" fmla="*/ 929316 h 1286510"/>
              <a:gd name="connsiteX2-105" fmla="*/ 209 w 2526011"/>
              <a:gd name="connsiteY2-106" fmla="*/ 1286510 h 1286510"/>
              <a:gd name="connsiteX3-107" fmla="*/ 2525332 w 2526011"/>
              <a:gd name="connsiteY3-108" fmla="*/ 633635 h 1286510"/>
              <a:gd name="connsiteX4-109" fmla="*/ 2525849 w 2526011"/>
              <a:gd name="connsiteY4-110" fmla="*/ 0 h 1286510"/>
              <a:gd name="connsiteX0-111" fmla="*/ 2525849 w 2526011"/>
              <a:gd name="connsiteY0-112" fmla="*/ 0 h 1273175"/>
              <a:gd name="connsiteX1-113" fmla="*/ 209 w 2526011"/>
              <a:gd name="connsiteY1-114" fmla="*/ 929316 h 1273175"/>
              <a:gd name="connsiteX2-115" fmla="*/ 209 w 2526011"/>
              <a:gd name="connsiteY2-116" fmla="*/ 1273175 h 1273175"/>
              <a:gd name="connsiteX3-117" fmla="*/ 2525332 w 2526011"/>
              <a:gd name="connsiteY3-118" fmla="*/ 633635 h 1273175"/>
              <a:gd name="connsiteX4-119" fmla="*/ 2525849 w 2526011"/>
              <a:gd name="connsiteY4-120" fmla="*/ 0 h 1273175"/>
              <a:gd name="connsiteX0-121" fmla="*/ 2525849 w 2526011"/>
              <a:gd name="connsiteY0-122" fmla="*/ 0 h 1282700"/>
              <a:gd name="connsiteX1-123" fmla="*/ 209 w 2526011"/>
              <a:gd name="connsiteY1-124" fmla="*/ 929316 h 1282700"/>
              <a:gd name="connsiteX2-125" fmla="*/ 209 w 2526011"/>
              <a:gd name="connsiteY2-126" fmla="*/ 1282700 h 1282700"/>
              <a:gd name="connsiteX3-127" fmla="*/ 2525332 w 2526011"/>
              <a:gd name="connsiteY3-128" fmla="*/ 633635 h 1282700"/>
              <a:gd name="connsiteX4-129" fmla="*/ 2525849 w 2526011"/>
              <a:gd name="connsiteY4-130" fmla="*/ 0 h 1282700"/>
              <a:gd name="connsiteX0-131" fmla="*/ 2527649 w 2527811"/>
              <a:gd name="connsiteY0-132" fmla="*/ 0 h 1282700"/>
              <a:gd name="connsiteX1-133" fmla="*/ 102 w 2527811"/>
              <a:gd name="connsiteY1-134" fmla="*/ 929316 h 1282700"/>
              <a:gd name="connsiteX2-135" fmla="*/ 2009 w 2527811"/>
              <a:gd name="connsiteY2-136" fmla="*/ 1282700 h 1282700"/>
              <a:gd name="connsiteX3-137" fmla="*/ 2527132 w 2527811"/>
              <a:gd name="connsiteY3-138" fmla="*/ 633635 h 1282700"/>
              <a:gd name="connsiteX4-139" fmla="*/ 2527649 w 2527811"/>
              <a:gd name="connsiteY4-140" fmla="*/ 0 h 1282700"/>
              <a:gd name="connsiteX0-141" fmla="*/ 2525848 w 2526010"/>
              <a:gd name="connsiteY0-142" fmla="*/ 0 h 1282700"/>
              <a:gd name="connsiteX1-143" fmla="*/ 209 w 2526010"/>
              <a:gd name="connsiteY1-144" fmla="*/ 923601 h 1282700"/>
              <a:gd name="connsiteX2-145" fmla="*/ 208 w 2526010"/>
              <a:gd name="connsiteY2-146" fmla="*/ 1282700 h 1282700"/>
              <a:gd name="connsiteX3-147" fmla="*/ 2525331 w 2526010"/>
              <a:gd name="connsiteY3-148" fmla="*/ 633635 h 1282700"/>
              <a:gd name="connsiteX4-149" fmla="*/ 2525848 w 2526010"/>
              <a:gd name="connsiteY4-150" fmla="*/ 0 h 1282700"/>
              <a:gd name="connsiteX0-151" fmla="*/ 2525848 w 2526010"/>
              <a:gd name="connsiteY0-152" fmla="*/ 0 h 1286510"/>
              <a:gd name="connsiteX1-153" fmla="*/ 209 w 2526010"/>
              <a:gd name="connsiteY1-154" fmla="*/ 923601 h 1286510"/>
              <a:gd name="connsiteX2-155" fmla="*/ 208 w 2526010"/>
              <a:gd name="connsiteY2-156" fmla="*/ 1286510 h 1286510"/>
              <a:gd name="connsiteX3-157" fmla="*/ 2525331 w 2526010"/>
              <a:gd name="connsiteY3-158" fmla="*/ 633635 h 1286510"/>
              <a:gd name="connsiteX4-159" fmla="*/ 2525848 w 2526010"/>
              <a:gd name="connsiteY4-160" fmla="*/ 0 h 1286510"/>
              <a:gd name="connsiteX0-161" fmla="*/ 2525742 w 2525904"/>
              <a:gd name="connsiteY0-162" fmla="*/ 0 h 1284605"/>
              <a:gd name="connsiteX1-163" fmla="*/ 103 w 2525904"/>
              <a:gd name="connsiteY1-164" fmla="*/ 923601 h 1284605"/>
              <a:gd name="connsiteX2-165" fmla="*/ 2010 w 2525904"/>
              <a:gd name="connsiteY2-166" fmla="*/ 1284605 h 1284605"/>
              <a:gd name="connsiteX3-167" fmla="*/ 2525225 w 2525904"/>
              <a:gd name="connsiteY3-168" fmla="*/ 633635 h 1284605"/>
              <a:gd name="connsiteX4-169" fmla="*/ 2525742 w 2525904"/>
              <a:gd name="connsiteY4-170" fmla="*/ 0 h 1284605"/>
              <a:gd name="connsiteX0-171" fmla="*/ 2525742 w 2525904"/>
              <a:gd name="connsiteY0-172" fmla="*/ 0 h 1284605"/>
              <a:gd name="connsiteX1-173" fmla="*/ 103 w 2525904"/>
              <a:gd name="connsiteY1-174" fmla="*/ 923601 h 1284605"/>
              <a:gd name="connsiteX2-175" fmla="*/ 2010 w 2525904"/>
              <a:gd name="connsiteY2-176" fmla="*/ 1284605 h 1284605"/>
              <a:gd name="connsiteX3-177" fmla="*/ 2525225 w 2525904"/>
              <a:gd name="connsiteY3-178" fmla="*/ 633635 h 1284605"/>
              <a:gd name="connsiteX4-179" fmla="*/ 2525742 w 2525904"/>
              <a:gd name="connsiteY4-180" fmla="*/ 0 h 1284605"/>
              <a:gd name="connsiteX0-181" fmla="*/ 2523732 w 2523894"/>
              <a:gd name="connsiteY0-182" fmla="*/ 0 h 1284605"/>
              <a:gd name="connsiteX1-183" fmla="*/ 1908 w 2523894"/>
              <a:gd name="connsiteY1-184" fmla="*/ 925506 h 1284605"/>
              <a:gd name="connsiteX2-185" fmla="*/ 0 w 2523894"/>
              <a:gd name="connsiteY2-186" fmla="*/ 1284605 h 1284605"/>
              <a:gd name="connsiteX3-187" fmla="*/ 2523215 w 2523894"/>
              <a:gd name="connsiteY3-188" fmla="*/ 633635 h 1284605"/>
              <a:gd name="connsiteX4-189" fmla="*/ 2523732 w 2523894"/>
              <a:gd name="connsiteY4-190" fmla="*/ 0 h 1284605"/>
              <a:gd name="connsiteX0-191" fmla="*/ 2523940 w 2524102"/>
              <a:gd name="connsiteY0-192" fmla="*/ 0 h 1284605"/>
              <a:gd name="connsiteX1-193" fmla="*/ 208 w 2524102"/>
              <a:gd name="connsiteY1-194" fmla="*/ 927411 h 1284605"/>
              <a:gd name="connsiteX2-195" fmla="*/ 208 w 2524102"/>
              <a:gd name="connsiteY2-196" fmla="*/ 1284605 h 1284605"/>
              <a:gd name="connsiteX3-197" fmla="*/ 2523423 w 2524102"/>
              <a:gd name="connsiteY3-198" fmla="*/ 633635 h 1284605"/>
              <a:gd name="connsiteX4-199" fmla="*/ 2523940 w 2524102"/>
              <a:gd name="connsiteY4-200" fmla="*/ 0 h 1284605"/>
              <a:gd name="connsiteX0-201" fmla="*/ 2525741 w 2525903"/>
              <a:gd name="connsiteY0-202" fmla="*/ 0 h 1284605"/>
              <a:gd name="connsiteX1-203" fmla="*/ 102 w 2525903"/>
              <a:gd name="connsiteY1-204" fmla="*/ 923601 h 1284605"/>
              <a:gd name="connsiteX2-205" fmla="*/ 2009 w 2525903"/>
              <a:gd name="connsiteY2-206" fmla="*/ 1284605 h 1284605"/>
              <a:gd name="connsiteX3-207" fmla="*/ 2525224 w 2525903"/>
              <a:gd name="connsiteY3-208" fmla="*/ 633635 h 1284605"/>
              <a:gd name="connsiteX4-209" fmla="*/ 2525741 w 2525903"/>
              <a:gd name="connsiteY4-210" fmla="*/ 0 h 1284605"/>
              <a:gd name="connsiteX0-211" fmla="*/ 2525847 w 2526009"/>
              <a:gd name="connsiteY0-212" fmla="*/ 0 h 1286510"/>
              <a:gd name="connsiteX1-213" fmla="*/ 208 w 2526009"/>
              <a:gd name="connsiteY1-214" fmla="*/ 923601 h 1286510"/>
              <a:gd name="connsiteX2-215" fmla="*/ 207 w 2526009"/>
              <a:gd name="connsiteY2-216" fmla="*/ 1286510 h 1286510"/>
              <a:gd name="connsiteX3-217" fmla="*/ 2525330 w 2526009"/>
              <a:gd name="connsiteY3-218" fmla="*/ 633635 h 1286510"/>
              <a:gd name="connsiteX4-219" fmla="*/ 2525847 w 2526009"/>
              <a:gd name="connsiteY4-220" fmla="*/ 0 h 1286510"/>
              <a:gd name="connsiteX0-221" fmla="*/ 2525847 w 2526009"/>
              <a:gd name="connsiteY0-222" fmla="*/ 0 h 1284605"/>
              <a:gd name="connsiteX1-223" fmla="*/ 208 w 2526009"/>
              <a:gd name="connsiteY1-224" fmla="*/ 923601 h 1284605"/>
              <a:gd name="connsiteX2-225" fmla="*/ 207 w 2526009"/>
              <a:gd name="connsiteY2-226" fmla="*/ 1284605 h 1284605"/>
              <a:gd name="connsiteX3-227" fmla="*/ 2525330 w 2526009"/>
              <a:gd name="connsiteY3-228" fmla="*/ 633635 h 1284605"/>
              <a:gd name="connsiteX4-229" fmla="*/ 2525847 w 2526009"/>
              <a:gd name="connsiteY4-230" fmla="*/ 0 h 1284605"/>
              <a:gd name="connsiteX0-231" fmla="*/ 2525847 w 2526009"/>
              <a:gd name="connsiteY0-232" fmla="*/ 0 h 1282700"/>
              <a:gd name="connsiteX1-233" fmla="*/ 208 w 2526009"/>
              <a:gd name="connsiteY1-234" fmla="*/ 923601 h 1282700"/>
              <a:gd name="connsiteX2-235" fmla="*/ 207 w 2526009"/>
              <a:gd name="connsiteY2-236" fmla="*/ 1282700 h 1282700"/>
              <a:gd name="connsiteX3-237" fmla="*/ 2525330 w 2526009"/>
              <a:gd name="connsiteY3-238" fmla="*/ 633635 h 1282700"/>
              <a:gd name="connsiteX4-239" fmla="*/ 2525847 w 2526009"/>
              <a:gd name="connsiteY4-240" fmla="*/ 0 h 1282700"/>
              <a:gd name="connsiteX0-241" fmla="*/ 2525847 w 2525937"/>
              <a:gd name="connsiteY0-242" fmla="*/ 0 h 1282700"/>
              <a:gd name="connsiteX1-243" fmla="*/ 208 w 2525937"/>
              <a:gd name="connsiteY1-244" fmla="*/ 923601 h 1282700"/>
              <a:gd name="connsiteX2-245" fmla="*/ 207 w 2525937"/>
              <a:gd name="connsiteY2-246" fmla="*/ 1282700 h 1282700"/>
              <a:gd name="connsiteX3-247" fmla="*/ 2523422 w 2525937"/>
              <a:gd name="connsiteY3-248" fmla="*/ 629825 h 1282700"/>
              <a:gd name="connsiteX4-249" fmla="*/ 2525847 w 2525937"/>
              <a:gd name="connsiteY4-250" fmla="*/ 0 h 1282700"/>
              <a:gd name="connsiteX0-251" fmla="*/ 2525847 w 2527238"/>
              <a:gd name="connsiteY0-252" fmla="*/ 0 h 1282700"/>
              <a:gd name="connsiteX1-253" fmla="*/ 208 w 2527238"/>
              <a:gd name="connsiteY1-254" fmla="*/ 923601 h 1282700"/>
              <a:gd name="connsiteX2-255" fmla="*/ 207 w 2527238"/>
              <a:gd name="connsiteY2-256" fmla="*/ 1282700 h 1282700"/>
              <a:gd name="connsiteX3-257" fmla="*/ 2527238 w 2527238"/>
              <a:gd name="connsiteY3-258" fmla="*/ 626015 h 1282700"/>
              <a:gd name="connsiteX4-259" fmla="*/ 2525847 w 2527238"/>
              <a:gd name="connsiteY4-260" fmla="*/ 0 h 1282700"/>
              <a:gd name="connsiteX0-261" fmla="*/ 2525847 w 2527238"/>
              <a:gd name="connsiteY0-262" fmla="*/ 0 h 1282700"/>
              <a:gd name="connsiteX1-263" fmla="*/ 208 w 2527238"/>
              <a:gd name="connsiteY1-264" fmla="*/ 923601 h 1282700"/>
              <a:gd name="connsiteX2-265" fmla="*/ 207 w 2527238"/>
              <a:gd name="connsiteY2-266" fmla="*/ 1282700 h 1282700"/>
              <a:gd name="connsiteX3-267" fmla="*/ 2527238 w 2527238"/>
              <a:gd name="connsiteY3-268" fmla="*/ 629825 h 1282700"/>
              <a:gd name="connsiteX4-269" fmla="*/ 2525847 w 2527238"/>
              <a:gd name="connsiteY4-270" fmla="*/ 0 h 1282700"/>
              <a:gd name="connsiteX0-271" fmla="*/ 2525847 w 2527238"/>
              <a:gd name="connsiteY0-272" fmla="*/ 0 h 1282700"/>
              <a:gd name="connsiteX1-273" fmla="*/ 208 w 2527238"/>
              <a:gd name="connsiteY1-274" fmla="*/ 923601 h 1282700"/>
              <a:gd name="connsiteX2-275" fmla="*/ 207 w 2527238"/>
              <a:gd name="connsiteY2-276" fmla="*/ 1282700 h 1282700"/>
              <a:gd name="connsiteX3-277" fmla="*/ 2527238 w 2527238"/>
              <a:gd name="connsiteY3-278" fmla="*/ 635540 h 1282700"/>
              <a:gd name="connsiteX4-279" fmla="*/ 2525847 w 2527238"/>
              <a:gd name="connsiteY4-280" fmla="*/ 0 h 1282700"/>
              <a:gd name="connsiteX0-281" fmla="*/ 2525847 w 2527238"/>
              <a:gd name="connsiteY0-282" fmla="*/ 0 h 1130300"/>
              <a:gd name="connsiteX1-283" fmla="*/ 208 w 2527238"/>
              <a:gd name="connsiteY1-284" fmla="*/ 771201 h 1130300"/>
              <a:gd name="connsiteX2-285" fmla="*/ 207 w 2527238"/>
              <a:gd name="connsiteY2-286" fmla="*/ 1130300 h 1130300"/>
              <a:gd name="connsiteX3-287" fmla="*/ 2527238 w 2527238"/>
              <a:gd name="connsiteY3-288" fmla="*/ 483140 h 1130300"/>
              <a:gd name="connsiteX4-289" fmla="*/ 2525847 w 2527238"/>
              <a:gd name="connsiteY4-290" fmla="*/ 0 h 1130300"/>
              <a:gd name="connsiteX0-291" fmla="*/ 2525847 w 2527238"/>
              <a:gd name="connsiteY0-292" fmla="*/ 0 h 1074152"/>
              <a:gd name="connsiteX1-293" fmla="*/ 208 w 2527238"/>
              <a:gd name="connsiteY1-294" fmla="*/ 715053 h 1074152"/>
              <a:gd name="connsiteX2-295" fmla="*/ 207 w 2527238"/>
              <a:gd name="connsiteY2-296" fmla="*/ 1074152 h 1074152"/>
              <a:gd name="connsiteX3-297" fmla="*/ 2527238 w 2527238"/>
              <a:gd name="connsiteY3-298" fmla="*/ 426992 h 1074152"/>
              <a:gd name="connsiteX4-299" fmla="*/ 2525847 w 2527238"/>
              <a:gd name="connsiteY4-300" fmla="*/ 0 h 107415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27238" h="1074152">
                <a:moveTo>
                  <a:pt x="2525847" y="0"/>
                </a:moveTo>
                <a:lnTo>
                  <a:pt x="208" y="715053"/>
                </a:lnTo>
                <a:cubicBezTo>
                  <a:pt x="-513" y="836829"/>
                  <a:pt x="928" y="952376"/>
                  <a:pt x="207" y="1074152"/>
                </a:cubicBezTo>
                <a:lnTo>
                  <a:pt x="2527238" y="426992"/>
                </a:lnTo>
                <a:cubicBezTo>
                  <a:pt x="2526517" y="216586"/>
                  <a:pt x="2526568" y="210406"/>
                  <a:pt x="2525847" y="0"/>
                </a:cubicBezTo>
                <a:close/>
              </a:path>
            </a:pathLst>
          </a:custGeom>
          <a:solidFill>
            <a:schemeClr val="bg1">
              <a:lumMod val="65000"/>
            </a:schemeClr>
          </a:solidFill>
          <a:ln>
            <a:noFill/>
          </a:ln>
          <a:effectLst>
            <a:outerShdw blurRad="101600" dist="38100" dir="2700000" algn="tl"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b="1"/>
          </a:p>
        </p:txBody>
      </p:sp>
      <p:grpSp>
        <p:nvGrpSpPr>
          <p:cNvPr id="20" name="组合 19">
            <a:extLst>
              <a:ext uri="{FF2B5EF4-FFF2-40B4-BE49-F238E27FC236}">
                <a16:creationId xmlns:a16="http://schemas.microsoft.com/office/drawing/2014/main" id="{82335613-1383-B6EF-E018-E5EE21389856}"/>
              </a:ext>
            </a:extLst>
          </p:cNvPr>
          <p:cNvGrpSpPr/>
          <p:nvPr/>
        </p:nvGrpSpPr>
        <p:grpSpPr>
          <a:xfrm>
            <a:off x="4095519" y="1481563"/>
            <a:ext cx="3838460" cy="708496"/>
            <a:chOff x="3513687" y="1178719"/>
            <a:chExt cx="2119441" cy="531372"/>
          </a:xfrm>
          <a:solidFill>
            <a:srgbClr val="003F88"/>
          </a:solidFill>
          <a:effectLst>
            <a:outerShdw blurRad="101600" dist="38100" dir="2700000" algn="tl" rotWithShape="0">
              <a:prstClr val="black">
                <a:alpha val="31000"/>
              </a:prstClr>
            </a:outerShdw>
          </a:effectLst>
        </p:grpSpPr>
        <p:sp>
          <p:nvSpPr>
            <p:cNvPr id="22" name="Rectangle 7">
              <a:extLst>
                <a:ext uri="{FF2B5EF4-FFF2-40B4-BE49-F238E27FC236}">
                  <a16:creationId xmlns:a16="http://schemas.microsoft.com/office/drawing/2014/main" id="{A5DC1BE1-1854-4ABB-2E76-A5AC5C9DCE1B}"/>
                </a:ext>
              </a:extLst>
            </p:cNvPr>
            <p:cNvSpPr/>
            <p:nvPr/>
          </p:nvSpPr>
          <p:spPr>
            <a:xfrm>
              <a:off x="3513687" y="1178719"/>
              <a:ext cx="2119441" cy="5313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b="1" dirty="0"/>
            </a:p>
          </p:txBody>
        </p:sp>
        <p:sp>
          <p:nvSpPr>
            <p:cNvPr id="23" name="TextBox 12">
              <a:extLst>
                <a:ext uri="{FF2B5EF4-FFF2-40B4-BE49-F238E27FC236}">
                  <a16:creationId xmlns:a16="http://schemas.microsoft.com/office/drawing/2014/main" id="{D3946F07-8BFF-4129-BF74-A25B72A3BF08}"/>
                </a:ext>
              </a:extLst>
            </p:cNvPr>
            <p:cNvSpPr txBox="1"/>
            <p:nvPr/>
          </p:nvSpPr>
          <p:spPr>
            <a:xfrm>
              <a:off x="4039981" y="1314662"/>
              <a:ext cx="1061829" cy="253916"/>
            </a:xfrm>
            <a:prstGeom prst="rect">
              <a:avLst/>
            </a:prstGeom>
            <a:grpFill/>
          </p:spPr>
          <p:txBody>
            <a:bodyPr wrap="none">
              <a:noAutofit/>
            </a:bodyPr>
            <a:lstStyle/>
            <a:p>
              <a:pPr algn="ctr"/>
              <a:r>
                <a:rPr lang="zh-CN" altLang="en-US" sz="2000" b="1" dirty="0">
                  <a:solidFill>
                    <a:schemeClr val="bg1"/>
                  </a:solidFill>
                </a:rPr>
                <a:t>滚滚长江东逝水</a:t>
              </a:r>
            </a:p>
          </p:txBody>
        </p:sp>
      </p:grpSp>
      <p:sp>
        <p:nvSpPr>
          <p:cNvPr id="37" name="Freeform: Shape 6">
            <a:extLst>
              <a:ext uri="{FF2B5EF4-FFF2-40B4-BE49-F238E27FC236}">
                <a16:creationId xmlns:a16="http://schemas.microsoft.com/office/drawing/2014/main" id="{804CBF73-9647-2A79-D6E3-C0DE7414A4E9}"/>
              </a:ext>
            </a:extLst>
          </p:cNvPr>
          <p:cNvSpPr/>
          <p:nvPr/>
        </p:nvSpPr>
        <p:spPr>
          <a:xfrm>
            <a:off x="4097653" y="2771842"/>
            <a:ext cx="3836042" cy="1201735"/>
          </a:xfrm>
          <a:custGeom>
            <a:avLst/>
            <a:gdLst>
              <a:gd name="connsiteX0" fmla="*/ 2527030 w 2529192"/>
              <a:gd name="connsiteY0" fmla="*/ 0 h 1290537"/>
              <a:gd name="connsiteX1" fmla="*/ 2162 w 2529192"/>
              <a:gd name="connsiteY1" fmla="*/ 925209 h 1290537"/>
              <a:gd name="connsiteX2" fmla="*/ 0 w 2529192"/>
              <a:gd name="connsiteY2" fmla="*/ 1290537 h 1290537"/>
              <a:gd name="connsiteX3" fmla="*/ 2529192 w 2529192"/>
              <a:gd name="connsiteY3" fmla="*/ 631217 h 1290537"/>
              <a:gd name="connsiteX4" fmla="*/ 2527030 w 2529192"/>
              <a:gd name="connsiteY4" fmla="*/ 0 h 1290537"/>
              <a:gd name="connsiteX0-1" fmla="*/ 2527238 w 2529400"/>
              <a:gd name="connsiteY0-2" fmla="*/ 0 h 1290537"/>
              <a:gd name="connsiteX1-3" fmla="*/ 208 w 2529400"/>
              <a:gd name="connsiteY1-4" fmla="*/ 927371 h 1290537"/>
              <a:gd name="connsiteX2-5" fmla="*/ 208 w 2529400"/>
              <a:gd name="connsiteY2-6" fmla="*/ 1290537 h 1290537"/>
              <a:gd name="connsiteX3-7" fmla="*/ 2529400 w 2529400"/>
              <a:gd name="connsiteY3-8" fmla="*/ 631217 h 1290537"/>
              <a:gd name="connsiteX4-9" fmla="*/ 2527238 w 2529400"/>
              <a:gd name="connsiteY4-10" fmla="*/ 0 h 1290537"/>
              <a:gd name="connsiteX0-11" fmla="*/ 2529192 w 2531354"/>
              <a:gd name="connsiteY0-12" fmla="*/ 0 h 1297022"/>
              <a:gd name="connsiteX1-13" fmla="*/ 2162 w 2531354"/>
              <a:gd name="connsiteY1-14" fmla="*/ 927371 h 1297022"/>
              <a:gd name="connsiteX2-15" fmla="*/ 0 w 2531354"/>
              <a:gd name="connsiteY2-16" fmla="*/ 1297022 h 1297022"/>
              <a:gd name="connsiteX3-17" fmla="*/ 2531354 w 2531354"/>
              <a:gd name="connsiteY3-18" fmla="*/ 631217 h 1297022"/>
              <a:gd name="connsiteX4-19" fmla="*/ 2529192 w 2531354"/>
              <a:gd name="connsiteY4-20" fmla="*/ 0 h 1297022"/>
              <a:gd name="connsiteX0-21" fmla="*/ 2529400 w 2531562"/>
              <a:gd name="connsiteY0-22" fmla="*/ 0 h 1297022"/>
              <a:gd name="connsiteX1-23" fmla="*/ 208 w 2531562"/>
              <a:gd name="connsiteY1-24" fmla="*/ 927371 h 1297022"/>
              <a:gd name="connsiteX2-25" fmla="*/ 208 w 2531562"/>
              <a:gd name="connsiteY2-26" fmla="*/ 1297022 h 1297022"/>
              <a:gd name="connsiteX3-27" fmla="*/ 2531562 w 2531562"/>
              <a:gd name="connsiteY3-28" fmla="*/ 631217 h 1297022"/>
              <a:gd name="connsiteX4-29" fmla="*/ 2529400 w 2531562"/>
              <a:gd name="connsiteY4-30" fmla="*/ 0 h 1297022"/>
              <a:gd name="connsiteX0-31" fmla="*/ 2529400 w 2531562"/>
              <a:gd name="connsiteY0-32" fmla="*/ 0 h 1288375"/>
              <a:gd name="connsiteX1-33" fmla="*/ 208 w 2531562"/>
              <a:gd name="connsiteY1-34" fmla="*/ 927371 h 1288375"/>
              <a:gd name="connsiteX2-35" fmla="*/ 208 w 2531562"/>
              <a:gd name="connsiteY2-36" fmla="*/ 1288375 h 1288375"/>
              <a:gd name="connsiteX3-37" fmla="*/ 2531562 w 2531562"/>
              <a:gd name="connsiteY3-38" fmla="*/ 631217 h 1288375"/>
              <a:gd name="connsiteX4-39" fmla="*/ 2529400 w 2531562"/>
              <a:gd name="connsiteY4-40" fmla="*/ 0 h 1288375"/>
              <a:gd name="connsiteX0-41" fmla="*/ 2525077 w 2531562"/>
              <a:gd name="connsiteY0-42" fmla="*/ 0 h 1286213"/>
              <a:gd name="connsiteX1-43" fmla="*/ 208 w 2531562"/>
              <a:gd name="connsiteY1-44" fmla="*/ 925209 h 1286213"/>
              <a:gd name="connsiteX2-45" fmla="*/ 208 w 2531562"/>
              <a:gd name="connsiteY2-46" fmla="*/ 1286213 h 1286213"/>
              <a:gd name="connsiteX3-47" fmla="*/ 2531562 w 2531562"/>
              <a:gd name="connsiteY3-48" fmla="*/ 629055 h 1286213"/>
              <a:gd name="connsiteX4-49" fmla="*/ 2525077 w 2531562"/>
              <a:gd name="connsiteY4-50" fmla="*/ 0 h 1286213"/>
              <a:gd name="connsiteX0-51" fmla="*/ 2525077 w 2527239"/>
              <a:gd name="connsiteY0-52" fmla="*/ 0 h 1286213"/>
              <a:gd name="connsiteX1-53" fmla="*/ 208 w 2527239"/>
              <a:gd name="connsiteY1-54" fmla="*/ 925209 h 1286213"/>
              <a:gd name="connsiteX2-55" fmla="*/ 208 w 2527239"/>
              <a:gd name="connsiteY2-56" fmla="*/ 1286213 h 1286213"/>
              <a:gd name="connsiteX3-57" fmla="*/ 2527239 w 2527239"/>
              <a:gd name="connsiteY3-58" fmla="*/ 631217 h 1286213"/>
              <a:gd name="connsiteX4-59" fmla="*/ 2525077 w 2527239"/>
              <a:gd name="connsiteY4-60" fmla="*/ 0 h 1286213"/>
              <a:gd name="connsiteX0-61" fmla="*/ 2525077 w 2527239"/>
              <a:gd name="connsiteY0-62" fmla="*/ 0 h 1286213"/>
              <a:gd name="connsiteX1-63" fmla="*/ 208 w 2527239"/>
              <a:gd name="connsiteY1-64" fmla="*/ 925209 h 1286213"/>
              <a:gd name="connsiteX2-65" fmla="*/ 208 w 2527239"/>
              <a:gd name="connsiteY2-66" fmla="*/ 1286213 h 1286213"/>
              <a:gd name="connsiteX3-67" fmla="*/ 2527239 w 2527239"/>
              <a:gd name="connsiteY3-68" fmla="*/ 600953 h 1286213"/>
              <a:gd name="connsiteX4-69" fmla="*/ 2525077 w 2527239"/>
              <a:gd name="connsiteY4-70" fmla="*/ 0 h 1286213"/>
              <a:gd name="connsiteX0-71" fmla="*/ 2531571 w 2531633"/>
              <a:gd name="connsiteY0-72" fmla="*/ 0 h 1320800"/>
              <a:gd name="connsiteX1-73" fmla="*/ 208 w 2531633"/>
              <a:gd name="connsiteY1-74" fmla="*/ 959796 h 1320800"/>
              <a:gd name="connsiteX2-75" fmla="*/ 208 w 2531633"/>
              <a:gd name="connsiteY2-76" fmla="*/ 1320800 h 1320800"/>
              <a:gd name="connsiteX3-77" fmla="*/ 2527239 w 2531633"/>
              <a:gd name="connsiteY3-78" fmla="*/ 635540 h 1320800"/>
              <a:gd name="connsiteX4-79" fmla="*/ 2531571 w 2531633"/>
              <a:gd name="connsiteY4-80" fmla="*/ 0 h 1320800"/>
              <a:gd name="connsiteX0-81" fmla="*/ 2527756 w 2527918"/>
              <a:gd name="connsiteY0-82" fmla="*/ 0 h 1318895"/>
              <a:gd name="connsiteX1-83" fmla="*/ 208 w 2527918"/>
              <a:gd name="connsiteY1-84" fmla="*/ 957891 h 1318895"/>
              <a:gd name="connsiteX2-85" fmla="*/ 208 w 2527918"/>
              <a:gd name="connsiteY2-86" fmla="*/ 1318895 h 1318895"/>
              <a:gd name="connsiteX3-87" fmla="*/ 2527239 w 2527918"/>
              <a:gd name="connsiteY3-88" fmla="*/ 633635 h 1318895"/>
              <a:gd name="connsiteX4-89" fmla="*/ 2527756 w 2527918"/>
              <a:gd name="connsiteY4-90" fmla="*/ 0 h 1318895"/>
              <a:gd name="connsiteX0-91" fmla="*/ 2527548 w 2527710"/>
              <a:gd name="connsiteY0-92" fmla="*/ 0 h 1318895"/>
              <a:gd name="connsiteX1-93" fmla="*/ 1908 w 2527710"/>
              <a:gd name="connsiteY1-94" fmla="*/ 929316 h 1318895"/>
              <a:gd name="connsiteX2-95" fmla="*/ 0 w 2527710"/>
              <a:gd name="connsiteY2-96" fmla="*/ 1318895 h 1318895"/>
              <a:gd name="connsiteX3-97" fmla="*/ 2527031 w 2527710"/>
              <a:gd name="connsiteY3-98" fmla="*/ 633635 h 1318895"/>
              <a:gd name="connsiteX4-99" fmla="*/ 2527548 w 2527710"/>
              <a:gd name="connsiteY4-100" fmla="*/ 0 h 1318895"/>
              <a:gd name="connsiteX0-101" fmla="*/ 2525849 w 2526011"/>
              <a:gd name="connsiteY0-102" fmla="*/ 0 h 1286510"/>
              <a:gd name="connsiteX1-103" fmla="*/ 209 w 2526011"/>
              <a:gd name="connsiteY1-104" fmla="*/ 929316 h 1286510"/>
              <a:gd name="connsiteX2-105" fmla="*/ 209 w 2526011"/>
              <a:gd name="connsiteY2-106" fmla="*/ 1286510 h 1286510"/>
              <a:gd name="connsiteX3-107" fmla="*/ 2525332 w 2526011"/>
              <a:gd name="connsiteY3-108" fmla="*/ 633635 h 1286510"/>
              <a:gd name="connsiteX4-109" fmla="*/ 2525849 w 2526011"/>
              <a:gd name="connsiteY4-110" fmla="*/ 0 h 1286510"/>
              <a:gd name="connsiteX0-111" fmla="*/ 2525849 w 2526011"/>
              <a:gd name="connsiteY0-112" fmla="*/ 0 h 1273175"/>
              <a:gd name="connsiteX1-113" fmla="*/ 209 w 2526011"/>
              <a:gd name="connsiteY1-114" fmla="*/ 929316 h 1273175"/>
              <a:gd name="connsiteX2-115" fmla="*/ 209 w 2526011"/>
              <a:gd name="connsiteY2-116" fmla="*/ 1273175 h 1273175"/>
              <a:gd name="connsiteX3-117" fmla="*/ 2525332 w 2526011"/>
              <a:gd name="connsiteY3-118" fmla="*/ 633635 h 1273175"/>
              <a:gd name="connsiteX4-119" fmla="*/ 2525849 w 2526011"/>
              <a:gd name="connsiteY4-120" fmla="*/ 0 h 1273175"/>
              <a:gd name="connsiteX0-121" fmla="*/ 2525849 w 2526011"/>
              <a:gd name="connsiteY0-122" fmla="*/ 0 h 1282700"/>
              <a:gd name="connsiteX1-123" fmla="*/ 209 w 2526011"/>
              <a:gd name="connsiteY1-124" fmla="*/ 929316 h 1282700"/>
              <a:gd name="connsiteX2-125" fmla="*/ 209 w 2526011"/>
              <a:gd name="connsiteY2-126" fmla="*/ 1282700 h 1282700"/>
              <a:gd name="connsiteX3-127" fmla="*/ 2525332 w 2526011"/>
              <a:gd name="connsiteY3-128" fmla="*/ 633635 h 1282700"/>
              <a:gd name="connsiteX4-129" fmla="*/ 2525849 w 2526011"/>
              <a:gd name="connsiteY4-130" fmla="*/ 0 h 1282700"/>
              <a:gd name="connsiteX0-131" fmla="*/ 2527649 w 2527811"/>
              <a:gd name="connsiteY0-132" fmla="*/ 0 h 1282700"/>
              <a:gd name="connsiteX1-133" fmla="*/ 102 w 2527811"/>
              <a:gd name="connsiteY1-134" fmla="*/ 929316 h 1282700"/>
              <a:gd name="connsiteX2-135" fmla="*/ 2009 w 2527811"/>
              <a:gd name="connsiteY2-136" fmla="*/ 1282700 h 1282700"/>
              <a:gd name="connsiteX3-137" fmla="*/ 2527132 w 2527811"/>
              <a:gd name="connsiteY3-138" fmla="*/ 633635 h 1282700"/>
              <a:gd name="connsiteX4-139" fmla="*/ 2527649 w 2527811"/>
              <a:gd name="connsiteY4-140" fmla="*/ 0 h 1282700"/>
              <a:gd name="connsiteX0-141" fmla="*/ 2525848 w 2526010"/>
              <a:gd name="connsiteY0-142" fmla="*/ 0 h 1282700"/>
              <a:gd name="connsiteX1-143" fmla="*/ 209 w 2526010"/>
              <a:gd name="connsiteY1-144" fmla="*/ 923601 h 1282700"/>
              <a:gd name="connsiteX2-145" fmla="*/ 208 w 2526010"/>
              <a:gd name="connsiteY2-146" fmla="*/ 1282700 h 1282700"/>
              <a:gd name="connsiteX3-147" fmla="*/ 2525331 w 2526010"/>
              <a:gd name="connsiteY3-148" fmla="*/ 633635 h 1282700"/>
              <a:gd name="connsiteX4-149" fmla="*/ 2525848 w 2526010"/>
              <a:gd name="connsiteY4-150" fmla="*/ 0 h 1282700"/>
              <a:gd name="connsiteX0-151" fmla="*/ 2525848 w 2526010"/>
              <a:gd name="connsiteY0-152" fmla="*/ 0 h 1286510"/>
              <a:gd name="connsiteX1-153" fmla="*/ 209 w 2526010"/>
              <a:gd name="connsiteY1-154" fmla="*/ 923601 h 1286510"/>
              <a:gd name="connsiteX2-155" fmla="*/ 208 w 2526010"/>
              <a:gd name="connsiteY2-156" fmla="*/ 1286510 h 1286510"/>
              <a:gd name="connsiteX3-157" fmla="*/ 2525331 w 2526010"/>
              <a:gd name="connsiteY3-158" fmla="*/ 633635 h 1286510"/>
              <a:gd name="connsiteX4-159" fmla="*/ 2525848 w 2526010"/>
              <a:gd name="connsiteY4-160" fmla="*/ 0 h 1286510"/>
              <a:gd name="connsiteX0-161" fmla="*/ 2525742 w 2525904"/>
              <a:gd name="connsiteY0-162" fmla="*/ 0 h 1284605"/>
              <a:gd name="connsiteX1-163" fmla="*/ 103 w 2525904"/>
              <a:gd name="connsiteY1-164" fmla="*/ 923601 h 1284605"/>
              <a:gd name="connsiteX2-165" fmla="*/ 2010 w 2525904"/>
              <a:gd name="connsiteY2-166" fmla="*/ 1284605 h 1284605"/>
              <a:gd name="connsiteX3-167" fmla="*/ 2525225 w 2525904"/>
              <a:gd name="connsiteY3-168" fmla="*/ 633635 h 1284605"/>
              <a:gd name="connsiteX4-169" fmla="*/ 2525742 w 2525904"/>
              <a:gd name="connsiteY4-170" fmla="*/ 0 h 1284605"/>
              <a:gd name="connsiteX0-171" fmla="*/ 2525742 w 2525904"/>
              <a:gd name="connsiteY0-172" fmla="*/ 0 h 1284605"/>
              <a:gd name="connsiteX1-173" fmla="*/ 103 w 2525904"/>
              <a:gd name="connsiteY1-174" fmla="*/ 923601 h 1284605"/>
              <a:gd name="connsiteX2-175" fmla="*/ 2010 w 2525904"/>
              <a:gd name="connsiteY2-176" fmla="*/ 1284605 h 1284605"/>
              <a:gd name="connsiteX3-177" fmla="*/ 2525225 w 2525904"/>
              <a:gd name="connsiteY3-178" fmla="*/ 633635 h 1284605"/>
              <a:gd name="connsiteX4-179" fmla="*/ 2525742 w 2525904"/>
              <a:gd name="connsiteY4-180" fmla="*/ 0 h 1284605"/>
              <a:gd name="connsiteX0-181" fmla="*/ 2523732 w 2523894"/>
              <a:gd name="connsiteY0-182" fmla="*/ 0 h 1284605"/>
              <a:gd name="connsiteX1-183" fmla="*/ 1908 w 2523894"/>
              <a:gd name="connsiteY1-184" fmla="*/ 925506 h 1284605"/>
              <a:gd name="connsiteX2-185" fmla="*/ 0 w 2523894"/>
              <a:gd name="connsiteY2-186" fmla="*/ 1284605 h 1284605"/>
              <a:gd name="connsiteX3-187" fmla="*/ 2523215 w 2523894"/>
              <a:gd name="connsiteY3-188" fmla="*/ 633635 h 1284605"/>
              <a:gd name="connsiteX4-189" fmla="*/ 2523732 w 2523894"/>
              <a:gd name="connsiteY4-190" fmla="*/ 0 h 1284605"/>
              <a:gd name="connsiteX0-191" fmla="*/ 2523940 w 2524102"/>
              <a:gd name="connsiteY0-192" fmla="*/ 0 h 1284605"/>
              <a:gd name="connsiteX1-193" fmla="*/ 208 w 2524102"/>
              <a:gd name="connsiteY1-194" fmla="*/ 927411 h 1284605"/>
              <a:gd name="connsiteX2-195" fmla="*/ 208 w 2524102"/>
              <a:gd name="connsiteY2-196" fmla="*/ 1284605 h 1284605"/>
              <a:gd name="connsiteX3-197" fmla="*/ 2523423 w 2524102"/>
              <a:gd name="connsiteY3-198" fmla="*/ 633635 h 1284605"/>
              <a:gd name="connsiteX4-199" fmla="*/ 2523940 w 2524102"/>
              <a:gd name="connsiteY4-200" fmla="*/ 0 h 1284605"/>
              <a:gd name="connsiteX0-201" fmla="*/ 2525741 w 2525903"/>
              <a:gd name="connsiteY0-202" fmla="*/ 0 h 1284605"/>
              <a:gd name="connsiteX1-203" fmla="*/ 102 w 2525903"/>
              <a:gd name="connsiteY1-204" fmla="*/ 923601 h 1284605"/>
              <a:gd name="connsiteX2-205" fmla="*/ 2009 w 2525903"/>
              <a:gd name="connsiteY2-206" fmla="*/ 1284605 h 1284605"/>
              <a:gd name="connsiteX3-207" fmla="*/ 2525224 w 2525903"/>
              <a:gd name="connsiteY3-208" fmla="*/ 633635 h 1284605"/>
              <a:gd name="connsiteX4-209" fmla="*/ 2525741 w 2525903"/>
              <a:gd name="connsiteY4-210" fmla="*/ 0 h 1284605"/>
              <a:gd name="connsiteX0-211" fmla="*/ 2525847 w 2526009"/>
              <a:gd name="connsiteY0-212" fmla="*/ 0 h 1286510"/>
              <a:gd name="connsiteX1-213" fmla="*/ 208 w 2526009"/>
              <a:gd name="connsiteY1-214" fmla="*/ 923601 h 1286510"/>
              <a:gd name="connsiteX2-215" fmla="*/ 207 w 2526009"/>
              <a:gd name="connsiteY2-216" fmla="*/ 1286510 h 1286510"/>
              <a:gd name="connsiteX3-217" fmla="*/ 2525330 w 2526009"/>
              <a:gd name="connsiteY3-218" fmla="*/ 633635 h 1286510"/>
              <a:gd name="connsiteX4-219" fmla="*/ 2525847 w 2526009"/>
              <a:gd name="connsiteY4-220" fmla="*/ 0 h 1286510"/>
              <a:gd name="connsiteX0-221" fmla="*/ 2525847 w 2526009"/>
              <a:gd name="connsiteY0-222" fmla="*/ 0 h 1284605"/>
              <a:gd name="connsiteX1-223" fmla="*/ 208 w 2526009"/>
              <a:gd name="connsiteY1-224" fmla="*/ 923601 h 1284605"/>
              <a:gd name="connsiteX2-225" fmla="*/ 207 w 2526009"/>
              <a:gd name="connsiteY2-226" fmla="*/ 1284605 h 1284605"/>
              <a:gd name="connsiteX3-227" fmla="*/ 2525330 w 2526009"/>
              <a:gd name="connsiteY3-228" fmla="*/ 633635 h 1284605"/>
              <a:gd name="connsiteX4-229" fmla="*/ 2525847 w 2526009"/>
              <a:gd name="connsiteY4-230" fmla="*/ 0 h 1284605"/>
              <a:gd name="connsiteX0-231" fmla="*/ 2525847 w 2526009"/>
              <a:gd name="connsiteY0-232" fmla="*/ 0 h 1282700"/>
              <a:gd name="connsiteX1-233" fmla="*/ 208 w 2526009"/>
              <a:gd name="connsiteY1-234" fmla="*/ 923601 h 1282700"/>
              <a:gd name="connsiteX2-235" fmla="*/ 207 w 2526009"/>
              <a:gd name="connsiteY2-236" fmla="*/ 1282700 h 1282700"/>
              <a:gd name="connsiteX3-237" fmla="*/ 2525330 w 2526009"/>
              <a:gd name="connsiteY3-238" fmla="*/ 633635 h 1282700"/>
              <a:gd name="connsiteX4-239" fmla="*/ 2525847 w 2526009"/>
              <a:gd name="connsiteY4-240" fmla="*/ 0 h 1282700"/>
              <a:gd name="connsiteX0-241" fmla="*/ 2525847 w 2525937"/>
              <a:gd name="connsiteY0-242" fmla="*/ 0 h 1282700"/>
              <a:gd name="connsiteX1-243" fmla="*/ 208 w 2525937"/>
              <a:gd name="connsiteY1-244" fmla="*/ 923601 h 1282700"/>
              <a:gd name="connsiteX2-245" fmla="*/ 207 w 2525937"/>
              <a:gd name="connsiteY2-246" fmla="*/ 1282700 h 1282700"/>
              <a:gd name="connsiteX3-247" fmla="*/ 2523422 w 2525937"/>
              <a:gd name="connsiteY3-248" fmla="*/ 629825 h 1282700"/>
              <a:gd name="connsiteX4-249" fmla="*/ 2525847 w 2525937"/>
              <a:gd name="connsiteY4-250" fmla="*/ 0 h 1282700"/>
              <a:gd name="connsiteX0-251" fmla="*/ 2525847 w 2527238"/>
              <a:gd name="connsiteY0-252" fmla="*/ 0 h 1282700"/>
              <a:gd name="connsiteX1-253" fmla="*/ 208 w 2527238"/>
              <a:gd name="connsiteY1-254" fmla="*/ 923601 h 1282700"/>
              <a:gd name="connsiteX2-255" fmla="*/ 207 w 2527238"/>
              <a:gd name="connsiteY2-256" fmla="*/ 1282700 h 1282700"/>
              <a:gd name="connsiteX3-257" fmla="*/ 2527238 w 2527238"/>
              <a:gd name="connsiteY3-258" fmla="*/ 626015 h 1282700"/>
              <a:gd name="connsiteX4-259" fmla="*/ 2525847 w 2527238"/>
              <a:gd name="connsiteY4-260" fmla="*/ 0 h 1282700"/>
              <a:gd name="connsiteX0-261" fmla="*/ 2525847 w 2527238"/>
              <a:gd name="connsiteY0-262" fmla="*/ 0 h 1282700"/>
              <a:gd name="connsiteX1-263" fmla="*/ 208 w 2527238"/>
              <a:gd name="connsiteY1-264" fmla="*/ 923601 h 1282700"/>
              <a:gd name="connsiteX2-265" fmla="*/ 207 w 2527238"/>
              <a:gd name="connsiteY2-266" fmla="*/ 1282700 h 1282700"/>
              <a:gd name="connsiteX3-267" fmla="*/ 2527238 w 2527238"/>
              <a:gd name="connsiteY3-268" fmla="*/ 629825 h 1282700"/>
              <a:gd name="connsiteX4-269" fmla="*/ 2525847 w 2527238"/>
              <a:gd name="connsiteY4-270" fmla="*/ 0 h 1282700"/>
              <a:gd name="connsiteX0-271" fmla="*/ 2525847 w 2527238"/>
              <a:gd name="connsiteY0-272" fmla="*/ 0 h 1282700"/>
              <a:gd name="connsiteX1-273" fmla="*/ 208 w 2527238"/>
              <a:gd name="connsiteY1-274" fmla="*/ 923601 h 1282700"/>
              <a:gd name="connsiteX2-275" fmla="*/ 207 w 2527238"/>
              <a:gd name="connsiteY2-276" fmla="*/ 1282700 h 1282700"/>
              <a:gd name="connsiteX3-277" fmla="*/ 2527238 w 2527238"/>
              <a:gd name="connsiteY3-278" fmla="*/ 635540 h 1282700"/>
              <a:gd name="connsiteX4-279" fmla="*/ 2525847 w 2527238"/>
              <a:gd name="connsiteY4-280" fmla="*/ 0 h 1282700"/>
              <a:gd name="connsiteX0-281" fmla="*/ 2525847 w 2527238"/>
              <a:gd name="connsiteY0-282" fmla="*/ 0 h 1130300"/>
              <a:gd name="connsiteX1-283" fmla="*/ 208 w 2527238"/>
              <a:gd name="connsiteY1-284" fmla="*/ 771201 h 1130300"/>
              <a:gd name="connsiteX2-285" fmla="*/ 207 w 2527238"/>
              <a:gd name="connsiteY2-286" fmla="*/ 1130300 h 1130300"/>
              <a:gd name="connsiteX3-287" fmla="*/ 2527238 w 2527238"/>
              <a:gd name="connsiteY3-288" fmla="*/ 483140 h 1130300"/>
              <a:gd name="connsiteX4-289" fmla="*/ 2525847 w 2527238"/>
              <a:gd name="connsiteY4-290" fmla="*/ 0 h 1130300"/>
              <a:gd name="connsiteX0-291" fmla="*/ 2525847 w 2527238"/>
              <a:gd name="connsiteY0-292" fmla="*/ 0 h 1074152"/>
              <a:gd name="connsiteX1-293" fmla="*/ 208 w 2527238"/>
              <a:gd name="connsiteY1-294" fmla="*/ 715053 h 1074152"/>
              <a:gd name="connsiteX2-295" fmla="*/ 207 w 2527238"/>
              <a:gd name="connsiteY2-296" fmla="*/ 1074152 h 1074152"/>
              <a:gd name="connsiteX3-297" fmla="*/ 2527238 w 2527238"/>
              <a:gd name="connsiteY3-298" fmla="*/ 426992 h 1074152"/>
              <a:gd name="connsiteX4-299" fmla="*/ 2525847 w 2527238"/>
              <a:gd name="connsiteY4-300" fmla="*/ 0 h 107415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27238" h="1074152">
                <a:moveTo>
                  <a:pt x="2525847" y="0"/>
                </a:moveTo>
                <a:lnTo>
                  <a:pt x="208" y="715053"/>
                </a:lnTo>
                <a:cubicBezTo>
                  <a:pt x="-513" y="836829"/>
                  <a:pt x="928" y="952376"/>
                  <a:pt x="207" y="1074152"/>
                </a:cubicBezTo>
                <a:lnTo>
                  <a:pt x="2527238" y="426992"/>
                </a:lnTo>
                <a:cubicBezTo>
                  <a:pt x="2526517" y="216586"/>
                  <a:pt x="2526568" y="210406"/>
                  <a:pt x="2525847" y="0"/>
                </a:cubicBezTo>
                <a:close/>
              </a:path>
            </a:pathLst>
          </a:custGeom>
          <a:solidFill>
            <a:schemeClr val="bg1">
              <a:lumMod val="65000"/>
            </a:schemeClr>
          </a:solidFill>
          <a:ln>
            <a:noFill/>
          </a:ln>
          <a:effectLst>
            <a:outerShdw blurRad="101600" dist="38100" dir="2700000" algn="tl"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b="1"/>
          </a:p>
        </p:txBody>
      </p:sp>
      <p:grpSp>
        <p:nvGrpSpPr>
          <p:cNvPr id="38" name="组合 37">
            <a:extLst>
              <a:ext uri="{FF2B5EF4-FFF2-40B4-BE49-F238E27FC236}">
                <a16:creationId xmlns:a16="http://schemas.microsoft.com/office/drawing/2014/main" id="{4E832DC0-38DE-6B14-3E28-920D46470656}"/>
              </a:ext>
            </a:extLst>
          </p:cNvPr>
          <p:cNvGrpSpPr/>
          <p:nvPr/>
        </p:nvGrpSpPr>
        <p:grpSpPr>
          <a:xfrm>
            <a:off x="4095519" y="2537365"/>
            <a:ext cx="3838460" cy="708496"/>
            <a:chOff x="3513687" y="1178719"/>
            <a:chExt cx="2119441" cy="531372"/>
          </a:xfrm>
          <a:solidFill>
            <a:srgbClr val="003F88"/>
          </a:solidFill>
          <a:effectLst>
            <a:outerShdw blurRad="101600" dist="38100" dir="2700000" algn="tl" rotWithShape="0">
              <a:prstClr val="black">
                <a:alpha val="31000"/>
              </a:prstClr>
            </a:outerShdw>
          </a:effectLst>
        </p:grpSpPr>
        <p:sp>
          <p:nvSpPr>
            <p:cNvPr id="39" name="Rectangle 7">
              <a:extLst>
                <a:ext uri="{FF2B5EF4-FFF2-40B4-BE49-F238E27FC236}">
                  <a16:creationId xmlns:a16="http://schemas.microsoft.com/office/drawing/2014/main" id="{3F50C3AA-E15D-884E-2A22-890A14E7B0EC}"/>
                </a:ext>
              </a:extLst>
            </p:cNvPr>
            <p:cNvSpPr/>
            <p:nvPr/>
          </p:nvSpPr>
          <p:spPr>
            <a:xfrm>
              <a:off x="3513687" y="1178719"/>
              <a:ext cx="2119441" cy="5313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b="1" dirty="0"/>
            </a:p>
          </p:txBody>
        </p:sp>
        <p:sp>
          <p:nvSpPr>
            <p:cNvPr id="40" name="TextBox 12">
              <a:extLst>
                <a:ext uri="{FF2B5EF4-FFF2-40B4-BE49-F238E27FC236}">
                  <a16:creationId xmlns:a16="http://schemas.microsoft.com/office/drawing/2014/main" id="{86C097B8-92A8-EBD7-F411-AB4249988906}"/>
                </a:ext>
              </a:extLst>
            </p:cNvPr>
            <p:cNvSpPr txBox="1"/>
            <p:nvPr/>
          </p:nvSpPr>
          <p:spPr>
            <a:xfrm>
              <a:off x="4039981" y="1314662"/>
              <a:ext cx="1061829" cy="253916"/>
            </a:xfrm>
            <a:prstGeom prst="rect">
              <a:avLst/>
            </a:prstGeom>
            <a:grpFill/>
          </p:spPr>
          <p:txBody>
            <a:bodyPr wrap="none">
              <a:normAutofit fontScale="92500" lnSpcReduction="20000"/>
            </a:bodyPr>
            <a:lstStyle/>
            <a:p>
              <a:pPr algn="ctr"/>
              <a:r>
                <a:rPr lang="zh-CN" altLang="en-US" sz="2135" b="1" dirty="0">
                  <a:solidFill>
                    <a:schemeClr val="bg1"/>
                  </a:solidFill>
                </a:rPr>
                <a:t>滚滚长江东逝水</a:t>
              </a:r>
            </a:p>
          </p:txBody>
        </p:sp>
      </p:grpSp>
      <p:sp>
        <p:nvSpPr>
          <p:cNvPr id="41" name="Freeform: Shape 6">
            <a:extLst>
              <a:ext uri="{FF2B5EF4-FFF2-40B4-BE49-F238E27FC236}">
                <a16:creationId xmlns:a16="http://schemas.microsoft.com/office/drawing/2014/main" id="{C65448BC-F2DB-F1A2-E6A6-10DCCF3705F9}"/>
              </a:ext>
            </a:extLst>
          </p:cNvPr>
          <p:cNvSpPr/>
          <p:nvPr/>
        </p:nvSpPr>
        <p:spPr>
          <a:xfrm>
            <a:off x="4097369" y="3734035"/>
            <a:ext cx="3836326" cy="1201735"/>
          </a:xfrm>
          <a:custGeom>
            <a:avLst/>
            <a:gdLst>
              <a:gd name="connsiteX0" fmla="*/ 2527030 w 2529192"/>
              <a:gd name="connsiteY0" fmla="*/ 0 h 1290537"/>
              <a:gd name="connsiteX1" fmla="*/ 2162 w 2529192"/>
              <a:gd name="connsiteY1" fmla="*/ 925209 h 1290537"/>
              <a:gd name="connsiteX2" fmla="*/ 0 w 2529192"/>
              <a:gd name="connsiteY2" fmla="*/ 1290537 h 1290537"/>
              <a:gd name="connsiteX3" fmla="*/ 2529192 w 2529192"/>
              <a:gd name="connsiteY3" fmla="*/ 631217 h 1290537"/>
              <a:gd name="connsiteX4" fmla="*/ 2527030 w 2529192"/>
              <a:gd name="connsiteY4" fmla="*/ 0 h 1290537"/>
              <a:gd name="connsiteX0-1" fmla="*/ 2527238 w 2529400"/>
              <a:gd name="connsiteY0-2" fmla="*/ 0 h 1290537"/>
              <a:gd name="connsiteX1-3" fmla="*/ 208 w 2529400"/>
              <a:gd name="connsiteY1-4" fmla="*/ 927371 h 1290537"/>
              <a:gd name="connsiteX2-5" fmla="*/ 208 w 2529400"/>
              <a:gd name="connsiteY2-6" fmla="*/ 1290537 h 1290537"/>
              <a:gd name="connsiteX3-7" fmla="*/ 2529400 w 2529400"/>
              <a:gd name="connsiteY3-8" fmla="*/ 631217 h 1290537"/>
              <a:gd name="connsiteX4-9" fmla="*/ 2527238 w 2529400"/>
              <a:gd name="connsiteY4-10" fmla="*/ 0 h 1290537"/>
              <a:gd name="connsiteX0-11" fmla="*/ 2529192 w 2531354"/>
              <a:gd name="connsiteY0-12" fmla="*/ 0 h 1297022"/>
              <a:gd name="connsiteX1-13" fmla="*/ 2162 w 2531354"/>
              <a:gd name="connsiteY1-14" fmla="*/ 927371 h 1297022"/>
              <a:gd name="connsiteX2-15" fmla="*/ 0 w 2531354"/>
              <a:gd name="connsiteY2-16" fmla="*/ 1297022 h 1297022"/>
              <a:gd name="connsiteX3-17" fmla="*/ 2531354 w 2531354"/>
              <a:gd name="connsiteY3-18" fmla="*/ 631217 h 1297022"/>
              <a:gd name="connsiteX4-19" fmla="*/ 2529192 w 2531354"/>
              <a:gd name="connsiteY4-20" fmla="*/ 0 h 1297022"/>
              <a:gd name="connsiteX0-21" fmla="*/ 2529400 w 2531562"/>
              <a:gd name="connsiteY0-22" fmla="*/ 0 h 1297022"/>
              <a:gd name="connsiteX1-23" fmla="*/ 208 w 2531562"/>
              <a:gd name="connsiteY1-24" fmla="*/ 927371 h 1297022"/>
              <a:gd name="connsiteX2-25" fmla="*/ 208 w 2531562"/>
              <a:gd name="connsiteY2-26" fmla="*/ 1297022 h 1297022"/>
              <a:gd name="connsiteX3-27" fmla="*/ 2531562 w 2531562"/>
              <a:gd name="connsiteY3-28" fmla="*/ 631217 h 1297022"/>
              <a:gd name="connsiteX4-29" fmla="*/ 2529400 w 2531562"/>
              <a:gd name="connsiteY4-30" fmla="*/ 0 h 1297022"/>
              <a:gd name="connsiteX0-31" fmla="*/ 2529400 w 2531562"/>
              <a:gd name="connsiteY0-32" fmla="*/ 0 h 1288375"/>
              <a:gd name="connsiteX1-33" fmla="*/ 208 w 2531562"/>
              <a:gd name="connsiteY1-34" fmla="*/ 927371 h 1288375"/>
              <a:gd name="connsiteX2-35" fmla="*/ 208 w 2531562"/>
              <a:gd name="connsiteY2-36" fmla="*/ 1288375 h 1288375"/>
              <a:gd name="connsiteX3-37" fmla="*/ 2531562 w 2531562"/>
              <a:gd name="connsiteY3-38" fmla="*/ 631217 h 1288375"/>
              <a:gd name="connsiteX4-39" fmla="*/ 2529400 w 2531562"/>
              <a:gd name="connsiteY4-40" fmla="*/ 0 h 1288375"/>
              <a:gd name="connsiteX0-41" fmla="*/ 2525077 w 2531562"/>
              <a:gd name="connsiteY0-42" fmla="*/ 0 h 1286213"/>
              <a:gd name="connsiteX1-43" fmla="*/ 208 w 2531562"/>
              <a:gd name="connsiteY1-44" fmla="*/ 925209 h 1286213"/>
              <a:gd name="connsiteX2-45" fmla="*/ 208 w 2531562"/>
              <a:gd name="connsiteY2-46" fmla="*/ 1286213 h 1286213"/>
              <a:gd name="connsiteX3-47" fmla="*/ 2531562 w 2531562"/>
              <a:gd name="connsiteY3-48" fmla="*/ 629055 h 1286213"/>
              <a:gd name="connsiteX4-49" fmla="*/ 2525077 w 2531562"/>
              <a:gd name="connsiteY4-50" fmla="*/ 0 h 1286213"/>
              <a:gd name="connsiteX0-51" fmla="*/ 2525077 w 2527239"/>
              <a:gd name="connsiteY0-52" fmla="*/ 0 h 1286213"/>
              <a:gd name="connsiteX1-53" fmla="*/ 208 w 2527239"/>
              <a:gd name="connsiteY1-54" fmla="*/ 925209 h 1286213"/>
              <a:gd name="connsiteX2-55" fmla="*/ 208 w 2527239"/>
              <a:gd name="connsiteY2-56" fmla="*/ 1286213 h 1286213"/>
              <a:gd name="connsiteX3-57" fmla="*/ 2527239 w 2527239"/>
              <a:gd name="connsiteY3-58" fmla="*/ 631217 h 1286213"/>
              <a:gd name="connsiteX4-59" fmla="*/ 2525077 w 2527239"/>
              <a:gd name="connsiteY4-60" fmla="*/ 0 h 1286213"/>
              <a:gd name="connsiteX0-61" fmla="*/ 2525077 w 2527239"/>
              <a:gd name="connsiteY0-62" fmla="*/ 0 h 1286213"/>
              <a:gd name="connsiteX1-63" fmla="*/ 208 w 2527239"/>
              <a:gd name="connsiteY1-64" fmla="*/ 925209 h 1286213"/>
              <a:gd name="connsiteX2-65" fmla="*/ 208 w 2527239"/>
              <a:gd name="connsiteY2-66" fmla="*/ 1286213 h 1286213"/>
              <a:gd name="connsiteX3-67" fmla="*/ 2527239 w 2527239"/>
              <a:gd name="connsiteY3-68" fmla="*/ 600953 h 1286213"/>
              <a:gd name="connsiteX4-69" fmla="*/ 2525077 w 2527239"/>
              <a:gd name="connsiteY4-70" fmla="*/ 0 h 1286213"/>
              <a:gd name="connsiteX0-71" fmla="*/ 2531571 w 2531633"/>
              <a:gd name="connsiteY0-72" fmla="*/ 0 h 1320800"/>
              <a:gd name="connsiteX1-73" fmla="*/ 208 w 2531633"/>
              <a:gd name="connsiteY1-74" fmla="*/ 959796 h 1320800"/>
              <a:gd name="connsiteX2-75" fmla="*/ 208 w 2531633"/>
              <a:gd name="connsiteY2-76" fmla="*/ 1320800 h 1320800"/>
              <a:gd name="connsiteX3-77" fmla="*/ 2527239 w 2531633"/>
              <a:gd name="connsiteY3-78" fmla="*/ 635540 h 1320800"/>
              <a:gd name="connsiteX4-79" fmla="*/ 2531571 w 2531633"/>
              <a:gd name="connsiteY4-80" fmla="*/ 0 h 1320800"/>
              <a:gd name="connsiteX0-81" fmla="*/ 2527756 w 2527918"/>
              <a:gd name="connsiteY0-82" fmla="*/ 0 h 1318895"/>
              <a:gd name="connsiteX1-83" fmla="*/ 208 w 2527918"/>
              <a:gd name="connsiteY1-84" fmla="*/ 957891 h 1318895"/>
              <a:gd name="connsiteX2-85" fmla="*/ 208 w 2527918"/>
              <a:gd name="connsiteY2-86" fmla="*/ 1318895 h 1318895"/>
              <a:gd name="connsiteX3-87" fmla="*/ 2527239 w 2527918"/>
              <a:gd name="connsiteY3-88" fmla="*/ 633635 h 1318895"/>
              <a:gd name="connsiteX4-89" fmla="*/ 2527756 w 2527918"/>
              <a:gd name="connsiteY4-90" fmla="*/ 0 h 1318895"/>
              <a:gd name="connsiteX0-91" fmla="*/ 2527548 w 2527710"/>
              <a:gd name="connsiteY0-92" fmla="*/ 0 h 1318895"/>
              <a:gd name="connsiteX1-93" fmla="*/ 1908 w 2527710"/>
              <a:gd name="connsiteY1-94" fmla="*/ 929316 h 1318895"/>
              <a:gd name="connsiteX2-95" fmla="*/ 0 w 2527710"/>
              <a:gd name="connsiteY2-96" fmla="*/ 1318895 h 1318895"/>
              <a:gd name="connsiteX3-97" fmla="*/ 2527031 w 2527710"/>
              <a:gd name="connsiteY3-98" fmla="*/ 633635 h 1318895"/>
              <a:gd name="connsiteX4-99" fmla="*/ 2527548 w 2527710"/>
              <a:gd name="connsiteY4-100" fmla="*/ 0 h 1318895"/>
              <a:gd name="connsiteX0-101" fmla="*/ 2525849 w 2526011"/>
              <a:gd name="connsiteY0-102" fmla="*/ 0 h 1286510"/>
              <a:gd name="connsiteX1-103" fmla="*/ 209 w 2526011"/>
              <a:gd name="connsiteY1-104" fmla="*/ 929316 h 1286510"/>
              <a:gd name="connsiteX2-105" fmla="*/ 209 w 2526011"/>
              <a:gd name="connsiteY2-106" fmla="*/ 1286510 h 1286510"/>
              <a:gd name="connsiteX3-107" fmla="*/ 2525332 w 2526011"/>
              <a:gd name="connsiteY3-108" fmla="*/ 633635 h 1286510"/>
              <a:gd name="connsiteX4-109" fmla="*/ 2525849 w 2526011"/>
              <a:gd name="connsiteY4-110" fmla="*/ 0 h 1286510"/>
              <a:gd name="connsiteX0-111" fmla="*/ 2525849 w 2526011"/>
              <a:gd name="connsiteY0-112" fmla="*/ 0 h 1273175"/>
              <a:gd name="connsiteX1-113" fmla="*/ 209 w 2526011"/>
              <a:gd name="connsiteY1-114" fmla="*/ 929316 h 1273175"/>
              <a:gd name="connsiteX2-115" fmla="*/ 209 w 2526011"/>
              <a:gd name="connsiteY2-116" fmla="*/ 1273175 h 1273175"/>
              <a:gd name="connsiteX3-117" fmla="*/ 2525332 w 2526011"/>
              <a:gd name="connsiteY3-118" fmla="*/ 633635 h 1273175"/>
              <a:gd name="connsiteX4-119" fmla="*/ 2525849 w 2526011"/>
              <a:gd name="connsiteY4-120" fmla="*/ 0 h 1273175"/>
              <a:gd name="connsiteX0-121" fmla="*/ 2525849 w 2526011"/>
              <a:gd name="connsiteY0-122" fmla="*/ 0 h 1282700"/>
              <a:gd name="connsiteX1-123" fmla="*/ 209 w 2526011"/>
              <a:gd name="connsiteY1-124" fmla="*/ 929316 h 1282700"/>
              <a:gd name="connsiteX2-125" fmla="*/ 209 w 2526011"/>
              <a:gd name="connsiteY2-126" fmla="*/ 1282700 h 1282700"/>
              <a:gd name="connsiteX3-127" fmla="*/ 2525332 w 2526011"/>
              <a:gd name="connsiteY3-128" fmla="*/ 633635 h 1282700"/>
              <a:gd name="connsiteX4-129" fmla="*/ 2525849 w 2526011"/>
              <a:gd name="connsiteY4-130" fmla="*/ 0 h 1282700"/>
              <a:gd name="connsiteX0-131" fmla="*/ 2527649 w 2527811"/>
              <a:gd name="connsiteY0-132" fmla="*/ 0 h 1282700"/>
              <a:gd name="connsiteX1-133" fmla="*/ 102 w 2527811"/>
              <a:gd name="connsiteY1-134" fmla="*/ 929316 h 1282700"/>
              <a:gd name="connsiteX2-135" fmla="*/ 2009 w 2527811"/>
              <a:gd name="connsiteY2-136" fmla="*/ 1282700 h 1282700"/>
              <a:gd name="connsiteX3-137" fmla="*/ 2527132 w 2527811"/>
              <a:gd name="connsiteY3-138" fmla="*/ 633635 h 1282700"/>
              <a:gd name="connsiteX4-139" fmla="*/ 2527649 w 2527811"/>
              <a:gd name="connsiteY4-140" fmla="*/ 0 h 1282700"/>
              <a:gd name="connsiteX0-141" fmla="*/ 2525848 w 2526010"/>
              <a:gd name="connsiteY0-142" fmla="*/ 0 h 1282700"/>
              <a:gd name="connsiteX1-143" fmla="*/ 209 w 2526010"/>
              <a:gd name="connsiteY1-144" fmla="*/ 923601 h 1282700"/>
              <a:gd name="connsiteX2-145" fmla="*/ 208 w 2526010"/>
              <a:gd name="connsiteY2-146" fmla="*/ 1282700 h 1282700"/>
              <a:gd name="connsiteX3-147" fmla="*/ 2525331 w 2526010"/>
              <a:gd name="connsiteY3-148" fmla="*/ 633635 h 1282700"/>
              <a:gd name="connsiteX4-149" fmla="*/ 2525848 w 2526010"/>
              <a:gd name="connsiteY4-150" fmla="*/ 0 h 1282700"/>
              <a:gd name="connsiteX0-151" fmla="*/ 2525848 w 2526010"/>
              <a:gd name="connsiteY0-152" fmla="*/ 0 h 1286510"/>
              <a:gd name="connsiteX1-153" fmla="*/ 209 w 2526010"/>
              <a:gd name="connsiteY1-154" fmla="*/ 923601 h 1286510"/>
              <a:gd name="connsiteX2-155" fmla="*/ 208 w 2526010"/>
              <a:gd name="connsiteY2-156" fmla="*/ 1286510 h 1286510"/>
              <a:gd name="connsiteX3-157" fmla="*/ 2525331 w 2526010"/>
              <a:gd name="connsiteY3-158" fmla="*/ 633635 h 1286510"/>
              <a:gd name="connsiteX4-159" fmla="*/ 2525848 w 2526010"/>
              <a:gd name="connsiteY4-160" fmla="*/ 0 h 1286510"/>
              <a:gd name="connsiteX0-161" fmla="*/ 2525742 w 2525904"/>
              <a:gd name="connsiteY0-162" fmla="*/ 0 h 1284605"/>
              <a:gd name="connsiteX1-163" fmla="*/ 103 w 2525904"/>
              <a:gd name="connsiteY1-164" fmla="*/ 923601 h 1284605"/>
              <a:gd name="connsiteX2-165" fmla="*/ 2010 w 2525904"/>
              <a:gd name="connsiteY2-166" fmla="*/ 1284605 h 1284605"/>
              <a:gd name="connsiteX3-167" fmla="*/ 2525225 w 2525904"/>
              <a:gd name="connsiteY3-168" fmla="*/ 633635 h 1284605"/>
              <a:gd name="connsiteX4-169" fmla="*/ 2525742 w 2525904"/>
              <a:gd name="connsiteY4-170" fmla="*/ 0 h 1284605"/>
              <a:gd name="connsiteX0-171" fmla="*/ 2525742 w 2525904"/>
              <a:gd name="connsiteY0-172" fmla="*/ 0 h 1284605"/>
              <a:gd name="connsiteX1-173" fmla="*/ 103 w 2525904"/>
              <a:gd name="connsiteY1-174" fmla="*/ 923601 h 1284605"/>
              <a:gd name="connsiteX2-175" fmla="*/ 2010 w 2525904"/>
              <a:gd name="connsiteY2-176" fmla="*/ 1284605 h 1284605"/>
              <a:gd name="connsiteX3-177" fmla="*/ 2525225 w 2525904"/>
              <a:gd name="connsiteY3-178" fmla="*/ 633635 h 1284605"/>
              <a:gd name="connsiteX4-179" fmla="*/ 2525742 w 2525904"/>
              <a:gd name="connsiteY4-180" fmla="*/ 0 h 1284605"/>
              <a:gd name="connsiteX0-181" fmla="*/ 2523732 w 2523894"/>
              <a:gd name="connsiteY0-182" fmla="*/ 0 h 1284605"/>
              <a:gd name="connsiteX1-183" fmla="*/ 1908 w 2523894"/>
              <a:gd name="connsiteY1-184" fmla="*/ 925506 h 1284605"/>
              <a:gd name="connsiteX2-185" fmla="*/ 0 w 2523894"/>
              <a:gd name="connsiteY2-186" fmla="*/ 1284605 h 1284605"/>
              <a:gd name="connsiteX3-187" fmla="*/ 2523215 w 2523894"/>
              <a:gd name="connsiteY3-188" fmla="*/ 633635 h 1284605"/>
              <a:gd name="connsiteX4-189" fmla="*/ 2523732 w 2523894"/>
              <a:gd name="connsiteY4-190" fmla="*/ 0 h 1284605"/>
              <a:gd name="connsiteX0-191" fmla="*/ 2523940 w 2524102"/>
              <a:gd name="connsiteY0-192" fmla="*/ 0 h 1284605"/>
              <a:gd name="connsiteX1-193" fmla="*/ 208 w 2524102"/>
              <a:gd name="connsiteY1-194" fmla="*/ 927411 h 1284605"/>
              <a:gd name="connsiteX2-195" fmla="*/ 208 w 2524102"/>
              <a:gd name="connsiteY2-196" fmla="*/ 1284605 h 1284605"/>
              <a:gd name="connsiteX3-197" fmla="*/ 2523423 w 2524102"/>
              <a:gd name="connsiteY3-198" fmla="*/ 633635 h 1284605"/>
              <a:gd name="connsiteX4-199" fmla="*/ 2523940 w 2524102"/>
              <a:gd name="connsiteY4-200" fmla="*/ 0 h 1284605"/>
              <a:gd name="connsiteX0-201" fmla="*/ 2525741 w 2525903"/>
              <a:gd name="connsiteY0-202" fmla="*/ 0 h 1284605"/>
              <a:gd name="connsiteX1-203" fmla="*/ 102 w 2525903"/>
              <a:gd name="connsiteY1-204" fmla="*/ 923601 h 1284605"/>
              <a:gd name="connsiteX2-205" fmla="*/ 2009 w 2525903"/>
              <a:gd name="connsiteY2-206" fmla="*/ 1284605 h 1284605"/>
              <a:gd name="connsiteX3-207" fmla="*/ 2525224 w 2525903"/>
              <a:gd name="connsiteY3-208" fmla="*/ 633635 h 1284605"/>
              <a:gd name="connsiteX4-209" fmla="*/ 2525741 w 2525903"/>
              <a:gd name="connsiteY4-210" fmla="*/ 0 h 1284605"/>
              <a:gd name="connsiteX0-211" fmla="*/ 2525847 w 2526009"/>
              <a:gd name="connsiteY0-212" fmla="*/ 0 h 1286510"/>
              <a:gd name="connsiteX1-213" fmla="*/ 208 w 2526009"/>
              <a:gd name="connsiteY1-214" fmla="*/ 923601 h 1286510"/>
              <a:gd name="connsiteX2-215" fmla="*/ 207 w 2526009"/>
              <a:gd name="connsiteY2-216" fmla="*/ 1286510 h 1286510"/>
              <a:gd name="connsiteX3-217" fmla="*/ 2525330 w 2526009"/>
              <a:gd name="connsiteY3-218" fmla="*/ 633635 h 1286510"/>
              <a:gd name="connsiteX4-219" fmla="*/ 2525847 w 2526009"/>
              <a:gd name="connsiteY4-220" fmla="*/ 0 h 1286510"/>
              <a:gd name="connsiteX0-221" fmla="*/ 2525847 w 2526009"/>
              <a:gd name="connsiteY0-222" fmla="*/ 0 h 1284605"/>
              <a:gd name="connsiteX1-223" fmla="*/ 208 w 2526009"/>
              <a:gd name="connsiteY1-224" fmla="*/ 923601 h 1284605"/>
              <a:gd name="connsiteX2-225" fmla="*/ 207 w 2526009"/>
              <a:gd name="connsiteY2-226" fmla="*/ 1284605 h 1284605"/>
              <a:gd name="connsiteX3-227" fmla="*/ 2525330 w 2526009"/>
              <a:gd name="connsiteY3-228" fmla="*/ 633635 h 1284605"/>
              <a:gd name="connsiteX4-229" fmla="*/ 2525847 w 2526009"/>
              <a:gd name="connsiteY4-230" fmla="*/ 0 h 1284605"/>
              <a:gd name="connsiteX0-231" fmla="*/ 2525847 w 2526009"/>
              <a:gd name="connsiteY0-232" fmla="*/ 0 h 1282700"/>
              <a:gd name="connsiteX1-233" fmla="*/ 208 w 2526009"/>
              <a:gd name="connsiteY1-234" fmla="*/ 923601 h 1282700"/>
              <a:gd name="connsiteX2-235" fmla="*/ 207 w 2526009"/>
              <a:gd name="connsiteY2-236" fmla="*/ 1282700 h 1282700"/>
              <a:gd name="connsiteX3-237" fmla="*/ 2525330 w 2526009"/>
              <a:gd name="connsiteY3-238" fmla="*/ 633635 h 1282700"/>
              <a:gd name="connsiteX4-239" fmla="*/ 2525847 w 2526009"/>
              <a:gd name="connsiteY4-240" fmla="*/ 0 h 1282700"/>
              <a:gd name="connsiteX0-241" fmla="*/ 2525847 w 2525937"/>
              <a:gd name="connsiteY0-242" fmla="*/ 0 h 1282700"/>
              <a:gd name="connsiteX1-243" fmla="*/ 208 w 2525937"/>
              <a:gd name="connsiteY1-244" fmla="*/ 923601 h 1282700"/>
              <a:gd name="connsiteX2-245" fmla="*/ 207 w 2525937"/>
              <a:gd name="connsiteY2-246" fmla="*/ 1282700 h 1282700"/>
              <a:gd name="connsiteX3-247" fmla="*/ 2523422 w 2525937"/>
              <a:gd name="connsiteY3-248" fmla="*/ 629825 h 1282700"/>
              <a:gd name="connsiteX4-249" fmla="*/ 2525847 w 2525937"/>
              <a:gd name="connsiteY4-250" fmla="*/ 0 h 1282700"/>
              <a:gd name="connsiteX0-251" fmla="*/ 2525847 w 2527238"/>
              <a:gd name="connsiteY0-252" fmla="*/ 0 h 1282700"/>
              <a:gd name="connsiteX1-253" fmla="*/ 208 w 2527238"/>
              <a:gd name="connsiteY1-254" fmla="*/ 923601 h 1282700"/>
              <a:gd name="connsiteX2-255" fmla="*/ 207 w 2527238"/>
              <a:gd name="connsiteY2-256" fmla="*/ 1282700 h 1282700"/>
              <a:gd name="connsiteX3-257" fmla="*/ 2527238 w 2527238"/>
              <a:gd name="connsiteY3-258" fmla="*/ 626015 h 1282700"/>
              <a:gd name="connsiteX4-259" fmla="*/ 2525847 w 2527238"/>
              <a:gd name="connsiteY4-260" fmla="*/ 0 h 1282700"/>
              <a:gd name="connsiteX0-261" fmla="*/ 2525847 w 2527238"/>
              <a:gd name="connsiteY0-262" fmla="*/ 0 h 1282700"/>
              <a:gd name="connsiteX1-263" fmla="*/ 208 w 2527238"/>
              <a:gd name="connsiteY1-264" fmla="*/ 923601 h 1282700"/>
              <a:gd name="connsiteX2-265" fmla="*/ 207 w 2527238"/>
              <a:gd name="connsiteY2-266" fmla="*/ 1282700 h 1282700"/>
              <a:gd name="connsiteX3-267" fmla="*/ 2527238 w 2527238"/>
              <a:gd name="connsiteY3-268" fmla="*/ 629825 h 1282700"/>
              <a:gd name="connsiteX4-269" fmla="*/ 2525847 w 2527238"/>
              <a:gd name="connsiteY4-270" fmla="*/ 0 h 1282700"/>
              <a:gd name="connsiteX0-271" fmla="*/ 2525847 w 2527238"/>
              <a:gd name="connsiteY0-272" fmla="*/ 0 h 1282700"/>
              <a:gd name="connsiteX1-273" fmla="*/ 208 w 2527238"/>
              <a:gd name="connsiteY1-274" fmla="*/ 923601 h 1282700"/>
              <a:gd name="connsiteX2-275" fmla="*/ 207 w 2527238"/>
              <a:gd name="connsiteY2-276" fmla="*/ 1282700 h 1282700"/>
              <a:gd name="connsiteX3-277" fmla="*/ 2527238 w 2527238"/>
              <a:gd name="connsiteY3-278" fmla="*/ 635540 h 1282700"/>
              <a:gd name="connsiteX4-279" fmla="*/ 2525847 w 2527238"/>
              <a:gd name="connsiteY4-280" fmla="*/ 0 h 1282700"/>
              <a:gd name="connsiteX0-281" fmla="*/ 2525847 w 2527238"/>
              <a:gd name="connsiteY0-282" fmla="*/ 0 h 1130300"/>
              <a:gd name="connsiteX1-283" fmla="*/ 208 w 2527238"/>
              <a:gd name="connsiteY1-284" fmla="*/ 771201 h 1130300"/>
              <a:gd name="connsiteX2-285" fmla="*/ 207 w 2527238"/>
              <a:gd name="connsiteY2-286" fmla="*/ 1130300 h 1130300"/>
              <a:gd name="connsiteX3-287" fmla="*/ 2527238 w 2527238"/>
              <a:gd name="connsiteY3-288" fmla="*/ 483140 h 1130300"/>
              <a:gd name="connsiteX4-289" fmla="*/ 2525847 w 2527238"/>
              <a:gd name="connsiteY4-290" fmla="*/ 0 h 1130300"/>
              <a:gd name="connsiteX0-291" fmla="*/ 2525847 w 2527238"/>
              <a:gd name="connsiteY0-292" fmla="*/ 0 h 1074152"/>
              <a:gd name="connsiteX1-293" fmla="*/ 208 w 2527238"/>
              <a:gd name="connsiteY1-294" fmla="*/ 715053 h 1074152"/>
              <a:gd name="connsiteX2-295" fmla="*/ 207 w 2527238"/>
              <a:gd name="connsiteY2-296" fmla="*/ 1074152 h 1074152"/>
              <a:gd name="connsiteX3-297" fmla="*/ 2527238 w 2527238"/>
              <a:gd name="connsiteY3-298" fmla="*/ 426992 h 1074152"/>
              <a:gd name="connsiteX4-299" fmla="*/ 2525847 w 2527238"/>
              <a:gd name="connsiteY4-300" fmla="*/ 0 h 107415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27238" h="1074152">
                <a:moveTo>
                  <a:pt x="2525847" y="0"/>
                </a:moveTo>
                <a:lnTo>
                  <a:pt x="208" y="715053"/>
                </a:lnTo>
                <a:cubicBezTo>
                  <a:pt x="-513" y="836829"/>
                  <a:pt x="928" y="952376"/>
                  <a:pt x="207" y="1074152"/>
                </a:cubicBezTo>
                <a:lnTo>
                  <a:pt x="2527238" y="426992"/>
                </a:lnTo>
                <a:cubicBezTo>
                  <a:pt x="2526517" y="216586"/>
                  <a:pt x="2526568" y="210406"/>
                  <a:pt x="2525847" y="0"/>
                </a:cubicBezTo>
                <a:close/>
              </a:path>
            </a:pathLst>
          </a:custGeom>
          <a:solidFill>
            <a:schemeClr val="bg1">
              <a:lumMod val="65000"/>
            </a:schemeClr>
          </a:solidFill>
          <a:ln>
            <a:noFill/>
          </a:ln>
          <a:effectLst>
            <a:outerShdw blurRad="101600" dist="38100" dir="2700000" algn="tl"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b="1"/>
          </a:p>
        </p:txBody>
      </p:sp>
      <p:grpSp>
        <p:nvGrpSpPr>
          <p:cNvPr id="42" name="组合 41">
            <a:extLst>
              <a:ext uri="{FF2B5EF4-FFF2-40B4-BE49-F238E27FC236}">
                <a16:creationId xmlns:a16="http://schemas.microsoft.com/office/drawing/2014/main" id="{F6C7E220-D01C-DB13-ADA7-124993325AA3}"/>
              </a:ext>
            </a:extLst>
          </p:cNvPr>
          <p:cNvGrpSpPr/>
          <p:nvPr/>
        </p:nvGrpSpPr>
        <p:grpSpPr>
          <a:xfrm>
            <a:off x="4095235" y="3499558"/>
            <a:ext cx="3838460" cy="708496"/>
            <a:chOff x="3513687" y="1178719"/>
            <a:chExt cx="2119441" cy="531372"/>
          </a:xfrm>
          <a:solidFill>
            <a:srgbClr val="003F88"/>
          </a:solidFill>
          <a:effectLst>
            <a:outerShdw blurRad="101600" dist="38100" dir="2700000" algn="tl" rotWithShape="0">
              <a:prstClr val="black">
                <a:alpha val="31000"/>
              </a:prstClr>
            </a:outerShdw>
          </a:effectLst>
        </p:grpSpPr>
        <p:sp>
          <p:nvSpPr>
            <p:cNvPr id="43" name="Rectangle 7">
              <a:extLst>
                <a:ext uri="{FF2B5EF4-FFF2-40B4-BE49-F238E27FC236}">
                  <a16:creationId xmlns:a16="http://schemas.microsoft.com/office/drawing/2014/main" id="{8F074B92-E077-DB80-C445-C60A4FECA49D}"/>
                </a:ext>
              </a:extLst>
            </p:cNvPr>
            <p:cNvSpPr/>
            <p:nvPr/>
          </p:nvSpPr>
          <p:spPr>
            <a:xfrm>
              <a:off x="3513687" y="1178719"/>
              <a:ext cx="2119441" cy="5313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b="1"/>
            </a:p>
          </p:txBody>
        </p:sp>
        <p:sp>
          <p:nvSpPr>
            <p:cNvPr id="44" name="TextBox 12">
              <a:extLst>
                <a:ext uri="{FF2B5EF4-FFF2-40B4-BE49-F238E27FC236}">
                  <a16:creationId xmlns:a16="http://schemas.microsoft.com/office/drawing/2014/main" id="{20536CFA-4C79-1B78-F4B9-8293E75EA1D4}"/>
                </a:ext>
              </a:extLst>
            </p:cNvPr>
            <p:cNvSpPr txBox="1"/>
            <p:nvPr/>
          </p:nvSpPr>
          <p:spPr>
            <a:xfrm>
              <a:off x="4039981" y="1314662"/>
              <a:ext cx="1061829" cy="253916"/>
            </a:xfrm>
            <a:prstGeom prst="rect">
              <a:avLst/>
            </a:prstGeom>
            <a:grpFill/>
          </p:spPr>
          <p:txBody>
            <a:bodyPr wrap="none">
              <a:normAutofit fontScale="92500" lnSpcReduction="20000"/>
            </a:bodyPr>
            <a:lstStyle/>
            <a:p>
              <a:pPr algn="ctr"/>
              <a:r>
                <a:rPr lang="zh-CN" altLang="en-US" sz="2135" b="1" dirty="0">
                  <a:solidFill>
                    <a:schemeClr val="bg1"/>
                  </a:solidFill>
                </a:rPr>
                <a:t>滚滚长江东逝水</a:t>
              </a:r>
            </a:p>
          </p:txBody>
        </p:sp>
      </p:grpSp>
      <p:sp>
        <p:nvSpPr>
          <p:cNvPr id="45" name="Freeform: Shape 6">
            <a:extLst>
              <a:ext uri="{FF2B5EF4-FFF2-40B4-BE49-F238E27FC236}">
                <a16:creationId xmlns:a16="http://schemas.microsoft.com/office/drawing/2014/main" id="{27DB9CA5-AF0E-FD26-624B-AF3921BD8001}"/>
              </a:ext>
            </a:extLst>
          </p:cNvPr>
          <p:cNvSpPr/>
          <p:nvPr/>
        </p:nvSpPr>
        <p:spPr>
          <a:xfrm>
            <a:off x="4097369" y="4789837"/>
            <a:ext cx="3836326" cy="1201735"/>
          </a:xfrm>
          <a:custGeom>
            <a:avLst/>
            <a:gdLst>
              <a:gd name="connsiteX0" fmla="*/ 2527030 w 2529192"/>
              <a:gd name="connsiteY0" fmla="*/ 0 h 1290537"/>
              <a:gd name="connsiteX1" fmla="*/ 2162 w 2529192"/>
              <a:gd name="connsiteY1" fmla="*/ 925209 h 1290537"/>
              <a:gd name="connsiteX2" fmla="*/ 0 w 2529192"/>
              <a:gd name="connsiteY2" fmla="*/ 1290537 h 1290537"/>
              <a:gd name="connsiteX3" fmla="*/ 2529192 w 2529192"/>
              <a:gd name="connsiteY3" fmla="*/ 631217 h 1290537"/>
              <a:gd name="connsiteX4" fmla="*/ 2527030 w 2529192"/>
              <a:gd name="connsiteY4" fmla="*/ 0 h 1290537"/>
              <a:gd name="connsiteX0-1" fmla="*/ 2527238 w 2529400"/>
              <a:gd name="connsiteY0-2" fmla="*/ 0 h 1290537"/>
              <a:gd name="connsiteX1-3" fmla="*/ 208 w 2529400"/>
              <a:gd name="connsiteY1-4" fmla="*/ 927371 h 1290537"/>
              <a:gd name="connsiteX2-5" fmla="*/ 208 w 2529400"/>
              <a:gd name="connsiteY2-6" fmla="*/ 1290537 h 1290537"/>
              <a:gd name="connsiteX3-7" fmla="*/ 2529400 w 2529400"/>
              <a:gd name="connsiteY3-8" fmla="*/ 631217 h 1290537"/>
              <a:gd name="connsiteX4-9" fmla="*/ 2527238 w 2529400"/>
              <a:gd name="connsiteY4-10" fmla="*/ 0 h 1290537"/>
              <a:gd name="connsiteX0-11" fmla="*/ 2529192 w 2531354"/>
              <a:gd name="connsiteY0-12" fmla="*/ 0 h 1297022"/>
              <a:gd name="connsiteX1-13" fmla="*/ 2162 w 2531354"/>
              <a:gd name="connsiteY1-14" fmla="*/ 927371 h 1297022"/>
              <a:gd name="connsiteX2-15" fmla="*/ 0 w 2531354"/>
              <a:gd name="connsiteY2-16" fmla="*/ 1297022 h 1297022"/>
              <a:gd name="connsiteX3-17" fmla="*/ 2531354 w 2531354"/>
              <a:gd name="connsiteY3-18" fmla="*/ 631217 h 1297022"/>
              <a:gd name="connsiteX4-19" fmla="*/ 2529192 w 2531354"/>
              <a:gd name="connsiteY4-20" fmla="*/ 0 h 1297022"/>
              <a:gd name="connsiteX0-21" fmla="*/ 2529400 w 2531562"/>
              <a:gd name="connsiteY0-22" fmla="*/ 0 h 1297022"/>
              <a:gd name="connsiteX1-23" fmla="*/ 208 w 2531562"/>
              <a:gd name="connsiteY1-24" fmla="*/ 927371 h 1297022"/>
              <a:gd name="connsiteX2-25" fmla="*/ 208 w 2531562"/>
              <a:gd name="connsiteY2-26" fmla="*/ 1297022 h 1297022"/>
              <a:gd name="connsiteX3-27" fmla="*/ 2531562 w 2531562"/>
              <a:gd name="connsiteY3-28" fmla="*/ 631217 h 1297022"/>
              <a:gd name="connsiteX4-29" fmla="*/ 2529400 w 2531562"/>
              <a:gd name="connsiteY4-30" fmla="*/ 0 h 1297022"/>
              <a:gd name="connsiteX0-31" fmla="*/ 2529400 w 2531562"/>
              <a:gd name="connsiteY0-32" fmla="*/ 0 h 1288375"/>
              <a:gd name="connsiteX1-33" fmla="*/ 208 w 2531562"/>
              <a:gd name="connsiteY1-34" fmla="*/ 927371 h 1288375"/>
              <a:gd name="connsiteX2-35" fmla="*/ 208 w 2531562"/>
              <a:gd name="connsiteY2-36" fmla="*/ 1288375 h 1288375"/>
              <a:gd name="connsiteX3-37" fmla="*/ 2531562 w 2531562"/>
              <a:gd name="connsiteY3-38" fmla="*/ 631217 h 1288375"/>
              <a:gd name="connsiteX4-39" fmla="*/ 2529400 w 2531562"/>
              <a:gd name="connsiteY4-40" fmla="*/ 0 h 1288375"/>
              <a:gd name="connsiteX0-41" fmla="*/ 2525077 w 2531562"/>
              <a:gd name="connsiteY0-42" fmla="*/ 0 h 1286213"/>
              <a:gd name="connsiteX1-43" fmla="*/ 208 w 2531562"/>
              <a:gd name="connsiteY1-44" fmla="*/ 925209 h 1286213"/>
              <a:gd name="connsiteX2-45" fmla="*/ 208 w 2531562"/>
              <a:gd name="connsiteY2-46" fmla="*/ 1286213 h 1286213"/>
              <a:gd name="connsiteX3-47" fmla="*/ 2531562 w 2531562"/>
              <a:gd name="connsiteY3-48" fmla="*/ 629055 h 1286213"/>
              <a:gd name="connsiteX4-49" fmla="*/ 2525077 w 2531562"/>
              <a:gd name="connsiteY4-50" fmla="*/ 0 h 1286213"/>
              <a:gd name="connsiteX0-51" fmla="*/ 2525077 w 2527239"/>
              <a:gd name="connsiteY0-52" fmla="*/ 0 h 1286213"/>
              <a:gd name="connsiteX1-53" fmla="*/ 208 w 2527239"/>
              <a:gd name="connsiteY1-54" fmla="*/ 925209 h 1286213"/>
              <a:gd name="connsiteX2-55" fmla="*/ 208 w 2527239"/>
              <a:gd name="connsiteY2-56" fmla="*/ 1286213 h 1286213"/>
              <a:gd name="connsiteX3-57" fmla="*/ 2527239 w 2527239"/>
              <a:gd name="connsiteY3-58" fmla="*/ 631217 h 1286213"/>
              <a:gd name="connsiteX4-59" fmla="*/ 2525077 w 2527239"/>
              <a:gd name="connsiteY4-60" fmla="*/ 0 h 1286213"/>
              <a:gd name="connsiteX0-61" fmla="*/ 2525077 w 2527239"/>
              <a:gd name="connsiteY0-62" fmla="*/ 0 h 1286213"/>
              <a:gd name="connsiteX1-63" fmla="*/ 208 w 2527239"/>
              <a:gd name="connsiteY1-64" fmla="*/ 925209 h 1286213"/>
              <a:gd name="connsiteX2-65" fmla="*/ 208 w 2527239"/>
              <a:gd name="connsiteY2-66" fmla="*/ 1286213 h 1286213"/>
              <a:gd name="connsiteX3-67" fmla="*/ 2527239 w 2527239"/>
              <a:gd name="connsiteY3-68" fmla="*/ 600953 h 1286213"/>
              <a:gd name="connsiteX4-69" fmla="*/ 2525077 w 2527239"/>
              <a:gd name="connsiteY4-70" fmla="*/ 0 h 1286213"/>
              <a:gd name="connsiteX0-71" fmla="*/ 2531571 w 2531633"/>
              <a:gd name="connsiteY0-72" fmla="*/ 0 h 1320800"/>
              <a:gd name="connsiteX1-73" fmla="*/ 208 w 2531633"/>
              <a:gd name="connsiteY1-74" fmla="*/ 959796 h 1320800"/>
              <a:gd name="connsiteX2-75" fmla="*/ 208 w 2531633"/>
              <a:gd name="connsiteY2-76" fmla="*/ 1320800 h 1320800"/>
              <a:gd name="connsiteX3-77" fmla="*/ 2527239 w 2531633"/>
              <a:gd name="connsiteY3-78" fmla="*/ 635540 h 1320800"/>
              <a:gd name="connsiteX4-79" fmla="*/ 2531571 w 2531633"/>
              <a:gd name="connsiteY4-80" fmla="*/ 0 h 1320800"/>
              <a:gd name="connsiteX0-81" fmla="*/ 2527756 w 2527918"/>
              <a:gd name="connsiteY0-82" fmla="*/ 0 h 1318895"/>
              <a:gd name="connsiteX1-83" fmla="*/ 208 w 2527918"/>
              <a:gd name="connsiteY1-84" fmla="*/ 957891 h 1318895"/>
              <a:gd name="connsiteX2-85" fmla="*/ 208 w 2527918"/>
              <a:gd name="connsiteY2-86" fmla="*/ 1318895 h 1318895"/>
              <a:gd name="connsiteX3-87" fmla="*/ 2527239 w 2527918"/>
              <a:gd name="connsiteY3-88" fmla="*/ 633635 h 1318895"/>
              <a:gd name="connsiteX4-89" fmla="*/ 2527756 w 2527918"/>
              <a:gd name="connsiteY4-90" fmla="*/ 0 h 1318895"/>
              <a:gd name="connsiteX0-91" fmla="*/ 2527548 w 2527710"/>
              <a:gd name="connsiteY0-92" fmla="*/ 0 h 1318895"/>
              <a:gd name="connsiteX1-93" fmla="*/ 1908 w 2527710"/>
              <a:gd name="connsiteY1-94" fmla="*/ 929316 h 1318895"/>
              <a:gd name="connsiteX2-95" fmla="*/ 0 w 2527710"/>
              <a:gd name="connsiteY2-96" fmla="*/ 1318895 h 1318895"/>
              <a:gd name="connsiteX3-97" fmla="*/ 2527031 w 2527710"/>
              <a:gd name="connsiteY3-98" fmla="*/ 633635 h 1318895"/>
              <a:gd name="connsiteX4-99" fmla="*/ 2527548 w 2527710"/>
              <a:gd name="connsiteY4-100" fmla="*/ 0 h 1318895"/>
              <a:gd name="connsiteX0-101" fmla="*/ 2525849 w 2526011"/>
              <a:gd name="connsiteY0-102" fmla="*/ 0 h 1286510"/>
              <a:gd name="connsiteX1-103" fmla="*/ 209 w 2526011"/>
              <a:gd name="connsiteY1-104" fmla="*/ 929316 h 1286510"/>
              <a:gd name="connsiteX2-105" fmla="*/ 209 w 2526011"/>
              <a:gd name="connsiteY2-106" fmla="*/ 1286510 h 1286510"/>
              <a:gd name="connsiteX3-107" fmla="*/ 2525332 w 2526011"/>
              <a:gd name="connsiteY3-108" fmla="*/ 633635 h 1286510"/>
              <a:gd name="connsiteX4-109" fmla="*/ 2525849 w 2526011"/>
              <a:gd name="connsiteY4-110" fmla="*/ 0 h 1286510"/>
              <a:gd name="connsiteX0-111" fmla="*/ 2525849 w 2526011"/>
              <a:gd name="connsiteY0-112" fmla="*/ 0 h 1273175"/>
              <a:gd name="connsiteX1-113" fmla="*/ 209 w 2526011"/>
              <a:gd name="connsiteY1-114" fmla="*/ 929316 h 1273175"/>
              <a:gd name="connsiteX2-115" fmla="*/ 209 w 2526011"/>
              <a:gd name="connsiteY2-116" fmla="*/ 1273175 h 1273175"/>
              <a:gd name="connsiteX3-117" fmla="*/ 2525332 w 2526011"/>
              <a:gd name="connsiteY3-118" fmla="*/ 633635 h 1273175"/>
              <a:gd name="connsiteX4-119" fmla="*/ 2525849 w 2526011"/>
              <a:gd name="connsiteY4-120" fmla="*/ 0 h 1273175"/>
              <a:gd name="connsiteX0-121" fmla="*/ 2525849 w 2526011"/>
              <a:gd name="connsiteY0-122" fmla="*/ 0 h 1282700"/>
              <a:gd name="connsiteX1-123" fmla="*/ 209 w 2526011"/>
              <a:gd name="connsiteY1-124" fmla="*/ 929316 h 1282700"/>
              <a:gd name="connsiteX2-125" fmla="*/ 209 w 2526011"/>
              <a:gd name="connsiteY2-126" fmla="*/ 1282700 h 1282700"/>
              <a:gd name="connsiteX3-127" fmla="*/ 2525332 w 2526011"/>
              <a:gd name="connsiteY3-128" fmla="*/ 633635 h 1282700"/>
              <a:gd name="connsiteX4-129" fmla="*/ 2525849 w 2526011"/>
              <a:gd name="connsiteY4-130" fmla="*/ 0 h 1282700"/>
              <a:gd name="connsiteX0-131" fmla="*/ 2527649 w 2527811"/>
              <a:gd name="connsiteY0-132" fmla="*/ 0 h 1282700"/>
              <a:gd name="connsiteX1-133" fmla="*/ 102 w 2527811"/>
              <a:gd name="connsiteY1-134" fmla="*/ 929316 h 1282700"/>
              <a:gd name="connsiteX2-135" fmla="*/ 2009 w 2527811"/>
              <a:gd name="connsiteY2-136" fmla="*/ 1282700 h 1282700"/>
              <a:gd name="connsiteX3-137" fmla="*/ 2527132 w 2527811"/>
              <a:gd name="connsiteY3-138" fmla="*/ 633635 h 1282700"/>
              <a:gd name="connsiteX4-139" fmla="*/ 2527649 w 2527811"/>
              <a:gd name="connsiteY4-140" fmla="*/ 0 h 1282700"/>
              <a:gd name="connsiteX0-141" fmla="*/ 2525848 w 2526010"/>
              <a:gd name="connsiteY0-142" fmla="*/ 0 h 1282700"/>
              <a:gd name="connsiteX1-143" fmla="*/ 209 w 2526010"/>
              <a:gd name="connsiteY1-144" fmla="*/ 923601 h 1282700"/>
              <a:gd name="connsiteX2-145" fmla="*/ 208 w 2526010"/>
              <a:gd name="connsiteY2-146" fmla="*/ 1282700 h 1282700"/>
              <a:gd name="connsiteX3-147" fmla="*/ 2525331 w 2526010"/>
              <a:gd name="connsiteY3-148" fmla="*/ 633635 h 1282700"/>
              <a:gd name="connsiteX4-149" fmla="*/ 2525848 w 2526010"/>
              <a:gd name="connsiteY4-150" fmla="*/ 0 h 1282700"/>
              <a:gd name="connsiteX0-151" fmla="*/ 2525848 w 2526010"/>
              <a:gd name="connsiteY0-152" fmla="*/ 0 h 1286510"/>
              <a:gd name="connsiteX1-153" fmla="*/ 209 w 2526010"/>
              <a:gd name="connsiteY1-154" fmla="*/ 923601 h 1286510"/>
              <a:gd name="connsiteX2-155" fmla="*/ 208 w 2526010"/>
              <a:gd name="connsiteY2-156" fmla="*/ 1286510 h 1286510"/>
              <a:gd name="connsiteX3-157" fmla="*/ 2525331 w 2526010"/>
              <a:gd name="connsiteY3-158" fmla="*/ 633635 h 1286510"/>
              <a:gd name="connsiteX4-159" fmla="*/ 2525848 w 2526010"/>
              <a:gd name="connsiteY4-160" fmla="*/ 0 h 1286510"/>
              <a:gd name="connsiteX0-161" fmla="*/ 2525742 w 2525904"/>
              <a:gd name="connsiteY0-162" fmla="*/ 0 h 1284605"/>
              <a:gd name="connsiteX1-163" fmla="*/ 103 w 2525904"/>
              <a:gd name="connsiteY1-164" fmla="*/ 923601 h 1284605"/>
              <a:gd name="connsiteX2-165" fmla="*/ 2010 w 2525904"/>
              <a:gd name="connsiteY2-166" fmla="*/ 1284605 h 1284605"/>
              <a:gd name="connsiteX3-167" fmla="*/ 2525225 w 2525904"/>
              <a:gd name="connsiteY3-168" fmla="*/ 633635 h 1284605"/>
              <a:gd name="connsiteX4-169" fmla="*/ 2525742 w 2525904"/>
              <a:gd name="connsiteY4-170" fmla="*/ 0 h 1284605"/>
              <a:gd name="connsiteX0-171" fmla="*/ 2525742 w 2525904"/>
              <a:gd name="connsiteY0-172" fmla="*/ 0 h 1284605"/>
              <a:gd name="connsiteX1-173" fmla="*/ 103 w 2525904"/>
              <a:gd name="connsiteY1-174" fmla="*/ 923601 h 1284605"/>
              <a:gd name="connsiteX2-175" fmla="*/ 2010 w 2525904"/>
              <a:gd name="connsiteY2-176" fmla="*/ 1284605 h 1284605"/>
              <a:gd name="connsiteX3-177" fmla="*/ 2525225 w 2525904"/>
              <a:gd name="connsiteY3-178" fmla="*/ 633635 h 1284605"/>
              <a:gd name="connsiteX4-179" fmla="*/ 2525742 w 2525904"/>
              <a:gd name="connsiteY4-180" fmla="*/ 0 h 1284605"/>
              <a:gd name="connsiteX0-181" fmla="*/ 2523732 w 2523894"/>
              <a:gd name="connsiteY0-182" fmla="*/ 0 h 1284605"/>
              <a:gd name="connsiteX1-183" fmla="*/ 1908 w 2523894"/>
              <a:gd name="connsiteY1-184" fmla="*/ 925506 h 1284605"/>
              <a:gd name="connsiteX2-185" fmla="*/ 0 w 2523894"/>
              <a:gd name="connsiteY2-186" fmla="*/ 1284605 h 1284605"/>
              <a:gd name="connsiteX3-187" fmla="*/ 2523215 w 2523894"/>
              <a:gd name="connsiteY3-188" fmla="*/ 633635 h 1284605"/>
              <a:gd name="connsiteX4-189" fmla="*/ 2523732 w 2523894"/>
              <a:gd name="connsiteY4-190" fmla="*/ 0 h 1284605"/>
              <a:gd name="connsiteX0-191" fmla="*/ 2523940 w 2524102"/>
              <a:gd name="connsiteY0-192" fmla="*/ 0 h 1284605"/>
              <a:gd name="connsiteX1-193" fmla="*/ 208 w 2524102"/>
              <a:gd name="connsiteY1-194" fmla="*/ 927411 h 1284605"/>
              <a:gd name="connsiteX2-195" fmla="*/ 208 w 2524102"/>
              <a:gd name="connsiteY2-196" fmla="*/ 1284605 h 1284605"/>
              <a:gd name="connsiteX3-197" fmla="*/ 2523423 w 2524102"/>
              <a:gd name="connsiteY3-198" fmla="*/ 633635 h 1284605"/>
              <a:gd name="connsiteX4-199" fmla="*/ 2523940 w 2524102"/>
              <a:gd name="connsiteY4-200" fmla="*/ 0 h 1284605"/>
              <a:gd name="connsiteX0-201" fmla="*/ 2525741 w 2525903"/>
              <a:gd name="connsiteY0-202" fmla="*/ 0 h 1284605"/>
              <a:gd name="connsiteX1-203" fmla="*/ 102 w 2525903"/>
              <a:gd name="connsiteY1-204" fmla="*/ 923601 h 1284605"/>
              <a:gd name="connsiteX2-205" fmla="*/ 2009 w 2525903"/>
              <a:gd name="connsiteY2-206" fmla="*/ 1284605 h 1284605"/>
              <a:gd name="connsiteX3-207" fmla="*/ 2525224 w 2525903"/>
              <a:gd name="connsiteY3-208" fmla="*/ 633635 h 1284605"/>
              <a:gd name="connsiteX4-209" fmla="*/ 2525741 w 2525903"/>
              <a:gd name="connsiteY4-210" fmla="*/ 0 h 1284605"/>
              <a:gd name="connsiteX0-211" fmla="*/ 2525847 w 2526009"/>
              <a:gd name="connsiteY0-212" fmla="*/ 0 h 1286510"/>
              <a:gd name="connsiteX1-213" fmla="*/ 208 w 2526009"/>
              <a:gd name="connsiteY1-214" fmla="*/ 923601 h 1286510"/>
              <a:gd name="connsiteX2-215" fmla="*/ 207 w 2526009"/>
              <a:gd name="connsiteY2-216" fmla="*/ 1286510 h 1286510"/>
              <a:gd name="connsiteX3-217" fmla="*/ 2525330 w 2526009"/>
              <a:gd name="connsiteY3-218" fmla="*/ 633635 h 1286510"/>
              <a:gd name="connsiteX4-219" fmla="*/ 2525847 w 2526009"/>
              <a:gd name="connsiteY4-220" fmla="*/ 0 h 1286510"/>
              <a:gd name="connsiteX0-221" fmla="*/ 2525847 w 2526009"/>
              <a:gd name="connsiteY0-222" fmla="*/ 0 h 1284605"/>
              <a:gd name="connsiteX1-223" fmla="*/ 208 w 2526009"/>
              <a:gd name="connsiteY1-224" fmla="*/ 923601 h 1284605"/>
              <a:gd name="connsiteX2-225" fmla="*/ 207 w 2526009"/>
              <a:gd name="connsiteY2-226" fmla="*/ 1284605 h 1284605"/>
              <a:gd name="connsiteX3-227" fmla="*/ 2525330 w 2526009"/>
              <a:gd name="connsiteY3-228" fmla="*/ 633635 h 1284605"/>
              <a:gd name="connsiteX4-229" fmla="*/ 2525847 w 2526009"/>
              <a:gd name="connsiteY4-230" fmla="*/ 0 h 1284605"/>
              <a:gd name="connsiteX0-231" fmla="*/ 2525847 w 2526009"/>
              <a:gd name="connsiteY0-232" fmla="*/ 0 h 1282700"/>
              <a:gd name="connsiteX1-233" fmla="*/ 208 w 2526009"/>
              <a:gd name="connsiteY1-234" fmla="*/ 923601 h 1282700"/>
              <a:gd name="connsiteX2-235" fmla="*/ 207 w 2526009"/>
              <a:gd name="connsiteY2-236" fmla="*/ 1282700 h 1282700"/>
              <a:gd name="connsiteX3-237" fmla="*/ 2525330 w 2526009"/>
              <a:gd name="connsiteY3-238" fmla="*/ 633635 h 1282700"/>
              <a:gd name="connsiteX4-239" fmla="*/ 2525847 w 2526009"/>
              <a:gd name="connsiteY4-240" fmla="*/ 0 h 1282700"/>
              <a:gd name="connsiteX0-241" fmla="*/ 2525847 w 2525937"/>
              <a:gd name="connsiteY0-242" fmla="*/ 0 h 1282700"/>
              <a:gd name="connsiteX1-243" fmla="*/ 208 w 2525937"/>
              <a:gd name="connsiteY1-244" fmla="*/ 923601 h 1282700"/>
              <a:gd name="connsiteX2-245" fmla="*/ 207 w 2525937"/>
              <a:gd name="connsiteY2-246" fmla="*/ 1282700 h 1282700"/>
              <a:gd name="connsiteX3-247" fmla="*/ 2523422 w 2525937"/>
              <a:gd name="connsiteY3-248" fmla="*/ 629825 h 1282700"/>
              <a:gd name="connsiteX4-249" fmla="*/ 2525847 w 2525937"/>
              <a:gd name="connsiteY4-250" fmla="*/ 0 h 1282700"/>
              <a:gd name="connsiteX0-251" fmla="*/ 2525847 w 2527238"/>
              <a:gd name="connsiteY0-252" fmla="*/ 0 h 1282700"/>
              <a:gd name="connsiteX1-253" fmla="*/ 208 w 2527238"/>
              <a:gd name="connsiteY1-254" fmla="*/ 923601 h 1282700"/>
              <a:gd name="connsiteX2-255" fmla="*/ 207 w 2527238"/>
              <a:gd name="connsiteY2-256" fmla="*/ 1282700 h 1282700"/>
              <a:gd name="connsiteX3-257" fmla="*/ 2527238 w 2527238"/>
              <a:gd name="connsiteY3-258" fmla="*/ 626015 h 1282700"/>
              <a:gd name="connsiteX4-259" fmla="*/ 2525847 w 2527238"/>
              <a:gd name="connsiteY4-260" fmla="*/ 0 h 1282700"/>
              <a:gd name="connsiteX0-261" fmla="*/ 2525847 w 2527238"/>
              <a:gd name="connsiteY0-262" fmla="*/ 0 h 1282700"/>
              <a:gd name="connsiteX1-263" fmla="*/ 208 w 2527238"/>
              <a:gd name="connsiteY1-264" fmla="*/ 923601 h 1282700"/>
              <a:gd name="connsiteX2-265" fmla="*/ 207 w 2527238"/>
              <a:gd name="connsiteY2-266" fmla="*/ 1282700 h 1282700"/>
              <a:gd name="connsiteX3-267" fmla="*/ 2527238 w 2527238"/>
              <a:gd name="connsiteY3-268" fmla="*/ 629825 h 1282700"/>
              <a:gd name="connsiteX4-269" fmla="*/ 2525847 w 2527238"/>
              <a:gd name="connsiteY4-270" fmla="*/ 0 h 1282700"/>
              <a:gd name="connsiteX0-271" fmla="*/ 2525847 w 2527238"/>
              <a:gd name="connsiteY0-272" fmla="*/ 0 h 1282700"/>
              <a:gd name="connsiteX1-273" fmla="*/ 208 w 2527238"/>
              <a:gd name="connsiteY1-274" fmla="*/ 923601 h 1282700"/>
              <a:gd name="connsiteX2-275" fmla="*/ 207 w 2527238"/>
              <a:gd name="connsiteY2-276" fmla="*/ 1282700 h 1282700"/>
              <a:gd name="connsiteX3-277" fmla="*/ 2527238 w 2527238"/>
              <a:gd name="connsiteY3-278" fmla="*/ 635540 h 1282700"/>
              <a:gd name="connsiteX4-279" fmla="*/ 2525847 w 2527238"/>
              <a:gd name="connsiteY4-280" fmla="*/ 0 h 1282700"/>
              <a:gd name="connsiteX0-281" fmla="*/ 2525847 w 2527238"/>
              <a:gd name="connsiteY0-282" fmla="*/ 0 h 1130300"/>
              <a:gd name="connsiteX1-283" fmla="*/ 208 w 2527238"/>
              <a:gd name="connsiteY1-284" fmla="*/ 771201 h 1130300"/>
              <a:gd name="connsiteX2-285" fmla="*/ 207 w 2527238"/>
              <a:gd name="connsiteY2-286" fmla="*/ 1130300 h 1130300"/>
              <a:gd name="connsiteX3-287" fmla="*/ 2527238 w 2527238"/>
              <a:gd name="connsiteY3-288" fmla="*/ 483140 h 1130300"/>
              <a:gd name="connsiteX4-289" fmla="*/ 2525847 w 2527238"/>
              <a:gd name="connsiteY4-290" fmla="*/ 0 h 1130300"/>
              <a:gd name="connsiteX0-291" fmla="*/ 2525847 w 2527238"/>
              <a:gd name="connsiteY0-292" fmla="*/ 0 h 1074152"/>
              <a:gd name="connsiteX1-293" fmla="*/ 208 w 2527238"/>
              <a:gd name="connsiteY1-294" fmla="*/ 715053 h 1074152"/>
              <a:gd name="connsiteX2-295" fmla="*/ 207 w 2527238"/>
              <a:gd name="connsiteY2-296" fmla="*/ 1074152 h 1074152"/>
              <a:gd name="connsiteX3-297" fmla="*/ 2527238 w 2527238"/>
              <a:gd name="connsiteY3-298" fmla="*/ 426992 h 1074152"/>
              <a:gd name="connsiteX4-299" fmla="*/ 2525847 w 2527238"/>
              <a:gd name="connsiteY4-300" fmla="*/ 0 h 107415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27238" h="1074152">
                <a:moveTo>
                  <a:pt x="2525847" y="0"/>
                </a:moveTo>
                <a:lnTo>
                  <a:pt x="208" y="715053"/>
                </a:lnTo>
                <a:cubicBezTo>
                  <a:pt x="-513" y="836829"/>
                  <a:pt x="928" y="952376"/>
                  <a:pt x="207" y="1074152"/>
                </a:cubicBezTo>
                <a:lnTo>
                  <a:pt x="2527238" y="426992"/>
                </a:lnTo>
                <a:cubicBezTo>
                  <a:pt x="2526517" y="216586"/>
                  <a:pt x="2526568" y="210406"/>
                  <a:pt x="2525847" y="0"/>
                </a:cubicBezTo>
                <a:close/>
              </a:path>
            </a:pathLst>
          </a:custGeom>
          <a:solidFill>
            <a:schemeClr val="bg1">
              <a:lumMod val="65000"/>
            </a:schemeClr>
          </a:solidFill>
          <a:ln>
            <a:noFill/>
          </a:ln>
          <a:effectLst>
            <a:outerShdw blurRad="101600" dist="38100" dir="2700000" algn="tl"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b="1"/>
          </a:p>
        </p:txBody>
      </p:sp>
      <p:grpSp>
        <p:nvGrpSpPr>
          <p:cNvPr id="46" name="组合 45">
            <a:extLst>
              <a:ext uri="{FF2B5EF4-FFF2-40B4-BE49-F238E27FC236}">
                <a16:creationId xmlns:a16="http://schemas.microsoft.com/office/drawing/2014/main" id="{3E40DCA1-976C-14EE-8E2D-6EF626CCF1D9}"/>
              </a:ext>
            </a:extLst>
          </p:cNvPr>
          <p:cNvGrpSpPr/>
          <p:nvPr/>
        </p:nvGrpSpPr>
        <p:grpSpPr>
          <a:xfrm>
            <a:off x="4095235" y="4555360"/>
            <a:ext cx="3838460" cy="708496"/>
            <a:chOff x="3513687" y="1178719"/>
            <a:chExt cx="2119441" cy="531372"/>
          </a:xfrm>
          <a:solidFill>
            <a:srgbClr val="003F88"/>
          </a:solidFill>
          <a:effectLst>
            <a:outerShdw blurRad="101600" dist="38100" dir="2700000" algn="tl" rotWithShape="0">
              <a:prstClr val="black">
                <a:alpha val="31000"/>
              </a:prstClr>
            </a:outerShdw>
          </a:effectLst>
        </p:grpSpPr>
        <p:sp>
          <p:nvSpPr>
            <p:cNvPr id="47" name="Rectangle 7">
              <a:extLst>
                <a:ext uri="{FF2B5EF4-FFF2-40B4-BE49-F238E27FC236}">
                  <a16:creationId xmlns:a16="http://schemas.microsoft.com/office/drawing/2014/main" id="{BB2370E9-862D-72BB-A67F-2D2A9F035191}"/>
                </a:ext>
              </a:extLst>
            </p:cNvPr>
            <p:cNvSpPr/>
            <p:nvPr/>
          </p:nvSpPr>
          <p:spPr>
            <a:xfrm>
              <a:off x="3513687" y="1178719"/>
              <a:ext cx="2119441" cy="5313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b="1"/>
            </a:p>
          </p:txBody>
        </p:sp>
        <p:sp>
          <p:nvSpPr>
            <p:cNvPr id="48" name="TextBox 12">
              <a:extLst>
                <a:ext uri="{FF2B5EF4-FFF2-40B4-BE49-F238E27FC236}">
                  <a16:creationId xmlns:a16="http://schemas.microsoft.com/office/drawing/2014/main" id="{49BFEE41-7746-ABAD-1446-30C1E5455AFD}"/>
                </a:ext>
              </a:extLst>
            </p:cNvPr>
            <p:cNvSpPr txBox="1"/>
            <p:nvPr/>
          </p:nvSpPr>
          <p:spPr>
            <a:xfrm>
              <a:off x="4039981" y="1314662"/>
              <a:ext cx="1061829" cy="253916"/>
            </a:xfrm>
            <a:prstGeom prst="rect">
              <a:avLst/>
            </a:prstGeom>
            <a:grpFill/>
          </p:spPr>
          <p:txBody>
            <a:bodyPr wrap="none">
              <a:normAutofit fontScale="92500" lnSpcReduction="20000"/>
            </a:bodyPr>
            <a:lstStyle/>
            <a:p>
              <a:pPr algn="ctr"/>
              <a:r>
                <a:rPr lang="zh-CN" altLang="en-US" sz="2135" b="1" dirty="0">
                  <a:solidFill>
                    <a:schemeClr val="bg1"/>
                  </a:solidFill>
                </a:rPr>
                <a:t>滚滚长江东逝水</a:t>
              </a:r>
            </a:p>
          </p:txBody>
        </p:sp>
      </p:grpSp>
      <p:grpSp>
        <p:nvGrpSpPr>
          <p:cNvPr id="54" name="组合 53">
            <a:extLst>
              <a:ext uri="{FF2B5EF4-FFF2-40B4-BE49-F238E27FC236}">
                <a16:creationId xmlns:a16="http://schemas.microsoft.com/office/drawing/2014/main" id="{4124C61D-1947-4E25-44C8-720820370FC9}"/>
              </a:ext>
            </a:extLst>
          </p:cNvPr>
          <p:cNvGrpSpPr/>
          <p:nvPr/>
        </p:nvGrpSpPr>
        <p:grpSpPr>
          <a:xfrm>
            <a:off x="4090685" y="5611162"/>
            <a:ext cx="3838460" cy="708496"/>
            <a:chOff x="3513687" y="1178719"/>
            <a:chExt cx="2119441" cy="531372"/>
          </a:xfrm>
          <a:solidFill>
            <a:srgbClr val="003F88"/>
          </a:solidFill>
          <a:effectLst>
            <a:outerShdw blurRad="101600" dist="38100" dir="2700000" algn="tl" rotWithShape="0">
              <a:prstClr val="black">
                <a:alpha val="31000"/>
              </a:prstClr>
            </a:outerShdw>
          </a:effectLst>
        </p:grpSpPr>
        <p:sp>
          <p:nvSpPr>
            <p:cNvPr id="55" name="Rectangle 7">
              <a:extLst>
                <a:ext uri="{FF2B5EF4-FFF2-40B4-BE49-F238E27FC236}">
                  <a16:creationId xmlns:a16="http://schemas.microsoft.com/office/drawing/2014/main" id="{DE99D44D-EB8E-8F98-2D2E-6B7781E90299}"/>
                </a:ext>
              </a:extLst>
            </p:cNvPr>
            <p:cNvSpPr/>
            <p:nvPr/>
          </p:nvSpPr>
          <p:spPr>
            <a:xfrm>
              <a:off x="3513687" y="1178719"/>
              <a:ext cx="2119441" cy="5313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b="1"/>
            </a:p>
          </p:txBody>
        </p:sp>
        <p:sp>
          <p:nvSpPr>
            <p:cNvPr id="56" name="TextBox 12">
              <a:extLst>
                <a:ext uri="{FF2B5EF4-FFF2-40B4-BE49-F238E27FC236}">
                  <a16:creationId xmlns:a16="http://schemas.microsoft.com/office/drawing/2014/main" id="{07AA4E24-4FFE-2FAF-0DF0-AD7E3CE1CEC9}"/>
                </a:ext>
              </a:extLst>
            </p:cNvPr>
            <p:cNvSpPr txBox="1"/>
            <p:nvPr/>
          </p:nvSpPr>
          <p:spPr>
            <a:xfrm>
              <a:off x="4039981" y="1314662"/>
              <a:ext cx="1061829" cy="253916"/>
            </a:xfrm>
            <a:prstGeom prst="rect">
              <a:avLst/>
            </a:prstGeom>
            <a:grpFill/>
          </p:spPr>
          <p:txBody>
            <a:bodyPr wrap="none">
              <a:normAutofit fontScale="92500" lnSpcReduction="20000"/>
            </a:bodyPr>
            <a:lstStyle/>
            <a:p>
              <a:pPr algn="ctr"/>
              <a:r>
                <a:rPr lang="zh-CN" altLang="en-US" sz="2135" b="1" dirty="0">
                  <a:solidFill>
                    <a:schemeClr val="bg1"/>
                  </a:solidFill>
                </a:rPr>
                <a:t>滚滚长江东逝水</a:t>
              </a:r>
            </a:p>
          </p:txBody>
        </p:sp>
      </p:grpSp>
      <p:grpSp>
        <p:nvGrpSpPr>
          <p:cNvPr id="69" name="组合 68">
            <a:extLst>
              <a:ext uri="{FF2B5EF4-FFF2-40B4-BE49-F238E27FC236}">
                <a16:creationId xmlns:a16="http://schemas.microsoft.com/office/drawing/2014/main" id="{8011BAED-AB91-1D0C-4395-18B554638BA0}"/>
              </a:ext>
            </a:extLst>
          </p:cNvPr>
          <p:cNvGrpSpPr/>
          <p:nvPr/>
        </p:nvGrpSpPr>
        <p:grpSpPr>
          <a:xfrm>
            <a:off x="7896563" y="1178954"/>
            <a:ext cx="3861041" cy="1263457"/>
            <a:chOff x="7896563" y="1178954"/>
            <a:chExt cx="3861041" cy="1263457"/>
          </a:xfrm>
        </p:grpSpPr>
        <p:sp>
          <p:nvSpPr>
            <p:cNvPr id="61" name="文本框 60">
              <a:extLst>
                <a:ext uri="{FF2B5EF4-FFF2-40B4-BE49-F238E27FC236}">
                  <a16:creationId xmlns:a16="http://schemas.microsoft.com/office/drawing/2014/main" id="{864FF86F-A6DC-EE2C-7A21-F1898A480E1D}"/>
                </a:ext>
              </a:extLst>
            </p:cNvPr>
            <p:cNvSpPr txBox="1"/>
            <p:nvPr/>
          </p:nvSpPr>
          <p:spPr>
            <a:xfrm>
              <a:off x="8113215" y="1178954"/>
              <a:ext cx="3644389" cy="1104533"/>
            </a:xfrm>
            <a:prstGeom prst="rect">
              <a:avLst/>
            </a:prstGeom>
            <a:noFill/>
          </p:spPr>
          <p:txBody>
            <a:bodyPr wrap="square">
              <a:spAutoFit/>
            </a:bodyPr>
            <a:lstStyle/>
            <a:p>
              <a:pPr indent="360000">
                <a:lnSpc>
                  <a:spcPct val="120000"/>
                </a:lnSpc>
              </a:pP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滚滚长江东逝水，浪花淘尽英雄。是非成败转头空。青山依旧在，几度夕阳红。白发渔樵江渚上，惯看秋月春风。一壶浊酒喜相逢。古今多少事，都付笑谈中。</a:t>
              </a:r>
            </a:p>
          </p:txBody>
        </p:sp>
        <p:grpSp>
          <p:nvGrpSpPr>
            <p:cNvPr id="68" name="组合 67">
              <a:extLst>
                <a:ext uri="{FF2B5EF4-FFF2-40B4-BE49-F238E27FC236}">
                  <a16:creationId xmlns:a16="http://schemas.microsoft.com/office/drawing/2014/main" id="{81ED5B30-9370-F032-6364-8CFEA5608ADD}"/>
                </a:ext>
              </a:extLst>
            </p:cNvPr>
            <p:cNvGrpSpPr/>
            <p:nvPr/>
          </p:nvGrpSpPr>
          <p:grpSpPr>
            <a:xfrm>
              <a:off x="7896563" y="2279949"/>
              <a:ext cx="3847390" cy="162462"/>
              <a:chOff x="8039810" y="2341941"/>
              <a:chExt cx="3847390" cy="162462"/>
            </a:xfrm>
          </p:grpSpPr>
          <p:cxnSp>
            <p:nvCxnSpPr>
              <p:cNvPr id="3" name="直接连接符 2">
                <a:extLst>
                  <a:ext uri="{FF2B5EF4-FFF2-40B4-BE49-F238E27FC236}">
                    <a16:creationId xmlns:a16="http://schemas.microsoft.com/office/drawing/2014/main" id="{701C550A-54B1-34A4-C981-F307C66EBA3E}"/>
                  </a:ext>
                </a:extLst>
              </p:cNvPr>
              <p:cNvCxnSpPr>
                <a:cxnSpLocks/>
              </p:cNvCxnSpPr>
              <p:nvPr/>
            </p:nvCxnSpPr>
            <p:spPr>
              <a:xfrm>
                <a:off x="8125251" y="2423172"/>
                <a:ext cx="3761949" cy="0"/>
              </a:xfrm>
              <a:prstGeom prst="line">
                <a:avLst/>
              </a:prstGeom>
              <a:ln w="19050">
                <a:solidFill>
                  <a:srgbClr val="003F88"/>
                </a:solidFill>
              </a:ln>
            </p:spPr>
            <p:style>
              <a:lnRef idx="1">
                <a:schemeClr val="accent1"/>
              </a:lnRef>
              <a:fillRef idx="0">
                <a:schemeClr val="accent1"/>
              </a:fillRef>
              <a:effectRef idx="0">
                <a:schemeClr val="accent1"/>
              </a:effectRef>
              <a:fontRef idx="minor">
                <a:schemeClr val="tx1"/>
              </a:fontRef>
            </p:style>
          </p:cxnSp>
          <p:sp>
            <p:nvSpPr>
              <p:cNvPr id="65" name="椭圆 64">
                <a:extLst>
                  <a:ext uri="{FF2B5EF4-FFF2-40B4-BE49-F238E27FC236}">
                    <a16:creationId xmlns:a16="http://schemas.microsoft.com/office/drawing/2014/main" id="{89E7BFB0-9A6F-1A33-5427-952DC1571092}"/>
                  </a:ext>
                </a:extLst>
              </p:cNvPr>
              <p:cNvSpPr/>
              <p:nvPr/>
            </p:nvSpPr>
            <p:spPr>
              <a:xfrm>
                <a:off x="8039810" y="2341941"/>
                <a:ext cx="168343" cy="16246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85" name="组合 84">
            <a:extLst>
              <a:ext uri="{FF2B5EF4-FFF2-40B4-BE49-F238E27FC236}">
                <a16:creationId xmlns:a16="http://schemas.microsoft.com/office/drawing/2014/main" id="{0B089523-5B60-CDA3-6CEC-BA16028F005D}"/>
              </a:ext>
            </a:extLst>
          </p:cNvPr>
          <p:cNvGrpSpPr/>
          <p:nvPr/>
        </p:nvGrpSpPr>
        <p:grpSpPr>
          <a:xfrm>
            <a:off x="7896563" y="3086830"/>
            <a:ext cx="3847390" cy="1382357"/>
            <a:chOff x="7896563" y="3086830"/>
            <a:chExt cx="3847390" cy="1382357"/>
          </a:xfrm>
        </p:grpSpPr>
        <p:sp>
          <p:nvSpPr>
            <p:cNvPr id="63" name="文本框 62">
              <a:extLst>
                <a:ext uri="{FF2B5EF4-FFF2-40B4-BE49-F238E27FC236}">
                  <a16:creationId xmlns:a16="http://schemas.microsoft.com/office/drawing/2014/main" id="{AD9411CC-107E-F1AC-CBEA-A8810532D9C1}"/>
                </a:ext>
              </a:extLst>
            </p:cNvPr>
            <p:cNvSpPr txBox="1"/>
            <p:nvPr/>
          </p:nvSpPr>
          <p:spPr>
            <a:xfrm>
              <a:off x="8113215" y="3086830"/>
              <a:ext cx="3630738" cy="1104533"/>
            </a:xfrm>
            <a:prstGeom prst="rect">
              <a:avLst/>
            </a:prstGeom>
            <a:noFill/>
          </p:spPr>
          <p:txBody>
            <a:bodyPr wrap="square">
              <a:spAutoFit/>
            </a:bodyPr>
            <a:lstStyle/>
            <a:p>
              <a:pPr indent="360000">
                <a:lnSpc>
                  <a:spcPct val="120000"/>
                </a:lnSpc>
              </a:pP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滚滚长江东逝水，浪花淘尽英雄。是非成败转头空。青山依旧在，几度夕阳红。白发渔樵江渚上，惯看秋月春风。一壶浊酒喜相逢。古今多少事，都付笑谈中。</a:t>
              </a:r>
            </a:p>
          </p:txBody>
        </p:sp>
        <p:grpSp>
          <p:nvGrpSpPr>
            <p:cNvPr id="73" name="组合 72">
              <a:extLst>
                <a:ext uri="{FF2B5EF4-FFF2-40B4-BE49-F238E27FC236}">
                  <a16:creationId xmlns:a16="http://schemas.microsoft.com/office/drawing/2014/main" id="{4A6F03C0-C5C9-52DC-FE9A-C846CB310256}"/>
                </a:ext>
              </a:extLst>
            </p:cNvPr>
            <p:cNvGrpSpPr/>
            <p:nvPr/>
          </p:nvGrpSpPr>
          <p:grpSpPr>
            <a:xfrm>
              <a:off x="7896563" y="4306725"/>
              <a:ext cx="3847390" cy="162462"/>
              <a:chOff x="8039810" y="2341941"/>
              <a:chExt cx="3847390" cy="162462"/>
            </a:xfrm>
          </p:grpSpPr>
          <p:cxnSp>
            <p:nvCxnSpPr>
              <p:cNvPr id="74" name="直接连接符 73">
                <a:extLst>
                  <a:ext uri="{FF2B5EF4-FFF2-40B4-BE49-F238E27FC236}">
                    <a16:creationId xmlns:a16="http://schemas.microsoft.com/office/drawing/2014/main" id="{75994364-9668-2068-0054-876EC98DA3B0}"/>
                  </a:ext>
                </a:extLst>
              </p:cNvPr>
              <p:cNvCxnSpPr>
                <a:cxnSpLocks/>
              </p:cNvCxnSpPr>
              <p:nvPr/>
            </p:nvCxnSpPr>
            <p:spPr>
              <a:xfrm>
                <a:off x="8125251" y="2423172"/>
                <a:ext cx="3761949" cy="0"/>
              </a:xfrm>
              <a:prstGeom prst="line">
                <a:avLst/>
              </a:prstGeom>
              <a:ln w="19050">
                <a:solidFill>
                  <a:srgbClr val="003F88"/>
                </a:solidFill>
              </a:ln>
            </p:spPr>
            <p:style>
              <a:lnRef idx="1">
                <a:schemeClr val="accent1"/>
              </a:lnRef>
              <a:fillRef idx="0">
                <a:schemeClr val="accent1"/>
              </a:fillRef>
              <a:effectRef idx="0">
                <a:schemeClr val="accent1"/>
              </a:effectRef>
              <a:fontRef idx="minor">
                <a:schemeClr val="tx1"/>
              </a:fontRef>
            </p:style>
          </p:cxnSp>
          <p:sp>
            <p:nvSpPr>
              <p:cNvPr id="75" name="椭圆 74">
                <a:extLst>
                  <a:ext uri="{FF2B5EF4-FFF2-40B4-BE49-F238E27FC236}">
                    <a16:creationId xmlns:a16="http://schemas.microsoft.com/office/drawing/2014/main" id="{9A1B4FED-2052-60AB-8462-C47541D344AF}"/>
                  </a:ext>
                </a:extLst>
              </p:cNvPr>
              <p:cNvSpPr/>
              <p:nvPr/>
            </p:nvSpPr>
            <p:spPr>
              <a:xfrm>
                <a:off x="8039810" y="2341941"/>
                <a:ext cx="168343" cy="16246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grpSp>
        <p:nvGrpSpPr>
          <p:cNvPr id="88" name="组合 87">
            <a:extLst>
              <a:ext uri="{FF2B5EF4-FFF2-40B4-BE49-F238E27FC236}">
                <a16:creationId xmlns:a16="http://schemas.microsoft.com/office/drawing/2014/main" id="{498DD0CE-7EF5-7DC7-9E6D-DE114EED9568}"/>
              </a:ext>
            </a:extLst>
          </p:cNvPr>
          <p:cNvGrpSpPr/>
          <p:nvPr/>
        </p:nvGrpSpPr>
        <p:grpSpPr>
          <a:xfrm>
            <a:off x="7896563" y="5131167"/>
            <a:ext cx="3847391" cy="1400711"/>
            <a:chOff x="7896563" y="5131167"/>
            <a:chExt cx="3847391" cy="1400711"/>
          </a:xfrm>
        </p:grpSpPr>
        <p:sp>
          <p:nvSpPr>
            <p:cNvPr id="66" name="文本框 65">
              <a:extLst>
                <a:ext uri="{FF2B5EF4-FFF2-40B4-BE49-F238E27FC236}">
                  <a16:creationId xmlns:a16="http://schemas.microsoft.com/office/drawing/2014/main" id="{94F2E549-CB55-23E1-F7C7-A7501E861F94}"/>
                </a:ext>
              </a:extLst>
            </p:cNvPr>
            <p:cNvSpPr txBox="1"/>
            <p:nvPr/>
          </p:nvSpPr>
          <p:spPr>
            <a:xfrm>
              <a:off x="8113216" y="5131167"/>
              <a:ext cx="3630738" cy="1104533"/>
            </a:xfrm>
            <a:prstGeom prst="rect">
              <a:avLst/>
            </a:prstGeom>
            <a:noFill/>
          </p:spPr>
          <p:txBody>
            <a:bodyPr wrap="square">
              <a:spAutoFit/>
            </a:bodyPr>
            <a:lstStyle/>
            <a:p>
              <a:pPr indent="360000">
                <a:lnSpc>
                  <a:spcPct val="120000"/>
                </a:lnSpc>
              </a:pP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滚滚长江东逝水，浪花淘尽英雄。是非成败转头空。青山依旧在，几度夕阳红。白发渔樵江渚上，惯看秋月春风。一壶浊酒喜相逢。古今多少事，都付笑谈中。</a:t>
              </a:r>
            </a:p>
          </p:txBody>
        </p:sp>
        <p:grpSp>
          <p:nvGrpSpPr>
            <p:cNvPr id="76" name="组合 75">
              <a:extLst>
                <a:ext uri="{FF2B5EF4-FFF2-40B4-BE49-F238E27FC236}">
                  <a16:creationId xmlns:a16="http://schemas.microsoft.com/office/drawing/2014/main" id="{D34DDC8D-A757-6122-1C77-014883AD2934}"/>
                </a:ext>
              </a:extLst>
            </p:cNvPr>
            <p:cNvGrpSpPr/>
            <p:nvPr/>
          </p:nvGrpSpPr>
          <p:grpSpPr>
            <a:xfrm>
              <a:off x="7896563" y="6369416"/>
              <a:ext cx="3847390" cy="162462"/>
              <a:chOff x="8039810" y="2341941"/>
              <a:chExt cx="3847390" cy="162462"/>
            </a:xfrm>
          </p:grpSpPr>
          <p:cxnSp>
            <p:nvCxnSpPr>
              <p:cNvPr id="77" name="直接连接符 76">
                <a:extLst>
                  <a:ext uri="{FF2B5EF4-FFF2-40B4-BE49-F238E27FC236}">
                    <a16:creationId xmlns:a16="http://schemas.microsoft.com/office/drawing/2014/main" id="{0E927892-E63A-C806-0E29-7F6A185F4EE7}"/>
                  </a:ext>
                </a:extLst>
              </p:cNvPr>
              <p:cNvCxnSpPr>
                <a:cxnSpLocks/>
              </p:cNvCxnSpPr>
              <p:nvPr/>
            </p:nvCxnSpPr>
            <p:spPr>
              <a:xfrm>
                <a:off x="8125251" y="2423172"/>
                <a:ext cx="3761949" cy="0"/>
              </a:xfrm>
              <a:prstGeom prst="line">
                <a:avLst/>
              </a:prstGeom>
              <a:ln w="19050">
                <a:solidFill>
                  <a:srgbClr val="003F88"/>
                </a:solidFill>
              </a:ln>
            </p:spPr>
            <p:style>
              <a:lnRef idx="1">
                <a:schemeClr val="accent1"/>
              </a:lnRef>
              <a:fillRef idx="0">
                <a:schemeClr val="accent1"/>
              </a:fillRef>
              <a:effectRef idx="0">
                <a:schemeClr val="accent1"/>
              </a:effectRef>
              <a:fontRef idx="minor">
                <a:schemeClr val="tx1"/>
              </a:fontRef>
            </p:style>
          </p:cxnSp>
          <p:sp>
            <p:nvSpPr>
              <p:cNvPr id="78" name="椭圆 77">
                <a:extLst>
                  <a:ext uri="{FF2B5EF4-FFF2-40B4-BE49-F238E27FC236}">
                    <a16:creationId xmlns:a16="http://schemas.microsoft.com/office/drawing/2014/main" id="{76937FB7-8947-0CD8-4C00-1C1293E5B56A}"/>
                  </a:ext>
                </a:extLst>
              </p:cNvPr>
              <p:cNvSpPr/>
              <p:nvPr/>
            </p:nvSpPr>
            <p:spPr>
              <a:xfrm>
                <a:off x="8039810" y="2341941"/>
                <a:ext cx="168343" cy="16246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86" name="组合 85">
            <a:extLst>
              <a:ext uri="{FF2B5EF4-FFF2-40B4-BE49-F238E27FC236}">
                <a16:creationId xmlns:a16="http://schemas.microsoft.com/office/drawing/2014/main" id="{A1C9BE77-AF5C-F728-CFBC-75CA3605D3FC}"/>
              </a:ext>
            </a:extLst>
          </p:cNvPr>
          <p:cNvGrpSpPr/>
          <p:nvPr/>
        </p:nvGrpSpPr>
        <p:grpSpPr>
          <a:xfrm>
            <a:off x="236071" y="2116471"/>
            <a:ext cx="3850633" cy="1383087"/>
            <a:chOff x="236071" y="2116471"/>
            <a:chExt cx="3850633" cy="1383087"/>
          </a:xfrm>
        </p:grpSpPr>
        <p:sp>
          <p:nvSpPr>
            <p:cNvPr id="62" name="文本框 61">
              <a:extLst>
                <a:ext uri="{FF2B5EF4-FFF2-40B4-BE49-F238E27FC236}">
                  <a16:creationId xmlns:a16="http://schemas.microsoft.com/office/drawing/2014/main" id="{187E4683-1B63-5AD1-E065-127951F7F04E}"/>
                </a:ext>
              </a:extLst>
            </p:cNvPr>
            <p:cNvSpPr txBox="1"/>
            <p:nvPr/>
          </p:nvSpPr>
          <p:spPr>
            <a:xfrm>
              <a:off x="416473" y="2116471"/>
              <a:ext cx="3499526" cy="1104533"/>
            </a:xfrm>
            <a:prstGeom prst="rect">
              <a:avLst/>
            </a:prstGeom>
            <a:noFill/>
          </p:spPr>
          <p:txBody>
            <a:bodyPr wrap="square">
              <a:spAutoFit/>
            </a:bodyPr>
            <a:lstStyle/>
            <a:p>
              <a:pPr indent="360000">
                <a:lnSpc>
                  <a:spcPct val="120000"/>
                </a:lnSpc>
              </a:pP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滚滚长江东逝水，浪花淘尽英雄。是非成败转头空。青山依旧在，几度夕阳红。白发渔樵江渚上，惯看秋月春风。一壶浊酒喜相逢。古今多少事，都付笑谈中。</a:t>
              </a:r>
            </a:p>
          </p:txBody>
        </p:sp>
        <p:grpSp>
          <p:nvGrpSpPr>
            <p:cNvPr id="79" name="组合 78">
              <a:extLst>
                <a:ext uri="{FF2B5EF4-FFF2-40B4-BE49-F238E27FC236}">
                  <a16:creationId xmlns:a16="http://schemas.microsoft.com/office/drawing/2014/main" id="{C45618F2-BEFD-01C2-DDDC-ABE5F2CFD790}"/>
                </a:ext>
              </a:extLst>
            </p:cNvPr>
            <p:cNvGrpSpPr/>
            <p:nvPr/>
          </p:nvGrpSpPr>
          <p:grpSpPr>
            <a:xfrm>
              <a:off x="236071" y="3337096"/>
              <a:ext cx="3850633" cy="162462"/>
              <a:chOff x="8125251" y="2341941"/>
              <a:chExt cx="3850633" cy="162462"/>
            </a:xfrm>
          </p:grpSpPr>
          <p:cxnSp>
            <p:nvCxnSpPr>
              <p:cNvPr id="80" name="直接连接符 79">
                <a:extLst>
                  <a:ext uri="{FF2B5EF4-FFF2-40B4-BE49-F238E27FC236}">
                    <a16:creationId xmlns:a16="http://schemas.microsoft.com/office/drawing/2014/main" id="{92E767E4-CE9E-1604-3491-4E80714DD201}"/>
                  </a:ext>
                </a:extLst>
              </p:cNvPr>
              <p:cNvCxnSpPr>
                <a:cxnSpLocks/>
              </p:cNvCxnSpPr>
              <p:nvPr/>
            </p:nvCxnSpPr>
            <p:spPr>
              <a:xfrm>
                <a:off x="8125251" y="2423172"/>
                <a:ext cx="3761949" cy="0"/>
              </a:xfrm>
              <a:prstGeom prst="line">
                <a:avLst/>
              </a:prstGeom>
              <a:ln w="19050">
                <a:solidFill>
                  <a:srgbClr val="003F88"/>
                </a:solidFill>
              </a:ln>
            </p:spPr>
            <p:style>
              <a:lnRef idx="1">
                <a:schemeClr val="accent1"/>
              </a:lnRef>
              <a:fillRef idx="0">
                <a:schemeClr val="accent1"/>
              </a:fillRef>
              <a:effectRef idx="0">
                <a:schemeClr val="accent1"/>
              </a:effectRef>
              <a:fontRef idx="minor">
                <a:schemeClr val="tx1"/>
              </a:fontRef>
            </p:style>
          </p:cxnSp>
          <p:sp>
            <p:nvSpPr>
              <p:cNvPr id="81" name="椭圆 80">
                <a:extLst>
                  <a:ext uri="{FF2B5EF4-FFF2-40B4-BE49-F238E27FC236}">
                    <a16:creationId xmlns:a16="http://schemas.microsoft.com/office/drawing/2014/main" id="{1561E06D-CE81-641E-F57C-2681F43E077F}"/>
                  </a:ext>
                </a:extLst>
              </p:cNvPr>
              <p:cNvSpPr/>
              <p:nvPr/>
            </p:nvSpPr>
            <p:spPr>
              <a:xfrm>
                <a:off x="11807541" y="2341941"/>
                <a:ext cx="168343" cy="16246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grpSp>
        <p:nvGrpSpPr>
          <p:cNvPr id="87" name="组合 86">
            <a:extLst>
              <a:ext uri="{FF2B5EF4-FFF2-40B4-BE49-F238E27FC236}">
                <a16:creationId xmlns:a16="http://schemas.microsoft.com/office/drawing/2014/main" id="{8DD6A0E6-1B07-0A1C-0A22-C95BB0C4BB90}"/>
              </a:ext>
            </a:extLst>
          </p:cNvPr>
          <p:cNvGrpSpPr/>
          <p:nvPr/>
        </p:nvGrpSpPr>
        <p:grpSpPr>
          <a:xfrm>
            <a:off x="236071" y="4170106"/>
            <a:ext cx="3850633" cy="1348634"/>
            <a:chOff x="236071" y="4170106"/>
            <a:chExt cx="3850633" cy="1348634"/>
          </a:xfrm>
        </p:grpSpPr>
        <p:sp>
          <p:nvSpPr>
            <p:cNvPr id="64" name="文本框 63">
              <a:extLst>
                <a:ext uri="{FF2B5EF4-FFF2-40B4-BE49-F238E27FC236}">
                  <a16:creationId xmlns:a16="http://schemas.microsoft.com/office/drawing/2014/main" id="{BA0AF62D-CFBE-F78F-1647-18427159322E}"/>
                </a:ext>
              </a:extLst>
            </p:cNvPr>
            <p:cNvSpPr txBox="1"/>
            <p:nvPr/>
          </p:nvSpPr>
          <p:spPr>
            <a:xfrm>
              <a:off x="416188" y="4170106"/>
              <a:ext cx="3499527" cy="1104533"/>
            </a:xfrm>
            <a:prstGeom prst="rect">
              <a:avLst/>
            </a:prstGeom>
            <a:noFill/>
          </p:spPr>
          <p:txBody>
            <a:bodyPr wrap="square">
              <a:spAutoFit/>
            </a:bodyPr>
            <a:lstStyle/>
            <a:p>
              <a:pPr indent="360000">
                <a:lnSpc>
                  <a:spcPct val="120000"/>
                </a:lnSpc>
              </a:pP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滚滚长江东逝水，浪花淘尽英雄。是非成败转头空。青山依旧在，几度夕阳红。白发渔樵江渚上，惯看秋月春风。一壶浊酒喜相逢。古今多少事，都付笑谈中。</a:t>
              </a:r>
            </a:p>
          </p:txBody>
        </p:sp>
        <p:grpSp>
          <p:nvGrpSpPr>
            <p:cNvPr id="82" name="组合 81">
              <a:extLst>
                <a:ext uri="{FF2B5EF4-FFF2-40B4-BE49-F238E27FC236}">
                  <a16:creationId xmlns:a16="http://schemas.microsoft.com/office/drawing/2014/main" id="{8D0FB2C0-B6BB-59EE-DC99-BAC367FBF046}"/>
                </a:ext>
              </a:extLst>
            </p:cNvPr>
            <p:cNvGrpSpPr/>
            <p:nvPr/>
          </p:nvGrpSpPr>
          <p:grpSpPr>
            <a:xfrm>
              <a:off x="236071" y="5356278"/>
              <a:ext cx="3850633" cy="162462"/>
              <a:chOff x="8125251" y="2341941"/>
              <a:chExt cx="3850633" cy="162462"/>
            </a:xfrm>
          </p:grpSpPr>
          <p:cxnSp>
            <p:nvCxnSpPr>
              <p:cNvPr id="83" name="直接连接符 82">
                <a:extLst>
                  <a:ext uri="{FF2B5EF4-FFF2-40B4-BE49-F238E27FC236}">
                    <a16:creationId xmlns:a16="http://schemas.microsoft.com/office/drawing/2014/main" id="{4748D0ED-B764-6C10-DDAE-D1700A55BCAA}"/>
                  </a:ext>
                </a:extLst>
              </p:cNvPr>
              <p:cNvCxnSpPr>
                <a:cxnSpLocks/>
              </p:cNvCxnSpPr>
              <p:nvPr/>
            </p:nvCxnSpPr>
            <p:spPr>
              <a:xfrm>
                <a:off x="8125251" y="2423172"/>
                <a:ext cx="3761949" cy="0"/>
              </a:xfrm>
              <a:prstGeom prst="line">
                <a:avLst/>
              </a:prstGeom>
              <a:ln w="19050">
                <a:solidFill>
                  <a:srgbClr val="003F88"/>
                </a:solidFill>
              </a:ln>
            </p:spPr>
            <p:style>
              <a:lnRef idx="1">
                <a:schemeClr val="accent1"/>
              </a:lnRef>
              <a:fillRef idx="0">
                <a:schemeClr val="accent1"/>
              </a:fillRef>
              <a:effectRef idx="0">
                <a:schemeClr val="accent1"/>
              </a:effectRef>
              <a:fontRef idx="minor">
                <a:schemeClr val="tx1"/>
              </a:fontRef>
            </p:style>
          </p:cxnSp>
          <p:sp>
            <p:nvSpPr>
              <p:cNvPr id="84" name="椭圆 83">
                <a:extLst>
                  <a:ext uri="{FF2B5EF4-FFF2-40B4-BE49-F238E27FC236}">
                    <a16:creationId xmlns:a16="http://schemas.microsoft.com/office/drawing/2014/main" id="{F8B48BA7-E833-21DA-437F-C178D986F78E}"/>
                  </a:ext>
                </a:extLst>
              </p:cNvPr>
              <p:cNvSpPr/>
              <p:nvPr/>
            </p:nvSpPr>
            <p:spPr>
              <a:xfrm>
                <a:off x="11807541" y="2341941"/>
                <a:ext cx="168343" cy="16246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Tree>
    <p:extLst>
      <p:ext uri="{BB962C8B-B14F-4D97-AF65-F5344CB8AC3E}">
        <p14:creationId xmlns:p14="http://schemas.microsoft.com/office/powerpoint/2010/main" val="289032965"/>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1+#ppt_w/2"/>
                                          </p:val>
                                        </p:tav>
                                        <p:tav tm="100000">
                                          <p:val>
                                            <p:strVal val="#ppt_x"/>
                                          </p:val>
                                        </p:tav>
                                      </p:tavLst>
                                    </p:anim>
                                    <p:anim calcmode="lin" valueType="num">
                                      <p:cBhvr additive="base">
                                        <p:cTn id="8" dur="500" fill="hold"/>
                                        <p:tgtEl>
                                          <p:spTgt spid="6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6"/>
                                        </p:tgtEl>
                                        <p:attrNameLst>
                                          <p:attrName>style.visibility</p:attrName>
                                        </p:attrNameLst>
                                      </p:cBhvr>
                                      <p:to>
                                        <p:strVal val="visible"/>
                                      </p:to>
                                    </p:set>
                                    <p:anim calcmode="lin" valueType="num">
                                      <p:cBhvr additive="base">
                                        <p:cTn id="13" dur="500" fill="hold"/>
                                        <p:tgtEl>
                                          <p:spTgt spid="86"/>
                                        </p:tgtEl>
                                        <p:attrNameLst>
                                          <p:attrName>ppt_x</p:attrName>
                                        </p:attrNameLst>
                                      </p:cBhvr>
                                      <p:tavLst>
                                        <p:tav tm="0">
                                          <p:val>
                                            <p:strVal val="0-#ppt_w/2"/>
                                          </p:val>
                                        </p:tav>
                                        <p:tav tm="100000">
                                          <p:val>
                                            <p:strVal val="#ppt_x"/>
                                          </p:val>
                                        </p:tav>
                                      </p:tavLst>
                                    </p:anim>
                                    <p:anim calcmode="lin" valueType="num">
                                      <p:cBhvr additive="base">
                                        <p:cTn id="14" dur="500" fill="hold"/>
                                        <p:tgtEl>
                                          <p:spTgt spid="8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5"/>
                                        </p:tgtEl>
                                        <p:attrNameLst>
                                          <p:attrName>style.visibility</p:attrName>
                                        </p:attrNameLst>
                                      </p:cBhvr>
                                      <p:to>
                                        <p:strVal val="visible"/>
                                      </p:to>
                                    </p:set>
                                    <p:anim calcmode="lin" valueType="num">
                                      <p:cBhvr additive="base">
                                        <p:cTn id="19" dur="500" fill="hold"/>
                                        <p:tgtEl>
                                          <p:spTgt spid="85"/>
                                        </p:tgtEl>
                                        <p:attrNameLst>
                                          <p:attrName>ppt_x</p:attrName>
                                        </p:attrNameLst>
                                      </p:cBhvr>
                                      <p:tavLst>
                                        <p:tav tm="0">
                                          <p:val>
                                            <p:strVal val="1+#ppt_w/2"/>
                                          </p:val>
                                        </p:tav>
                                        <p:tav tm="100000">
                                          <p:val>
                                            <p:strVal val="#ppt_x"/>
                                          </p:val>
                                        </p:tav>
                                      </p:tavLst>
                                    </p:anim>
                                    <p:anim calcmode="lin" valueType="num">
                                      <p:cBhvr additive="base">
                                        <p:cTn id="20" dur="500" fill="hold"/>
                                        <p:tgtEl>
                                          <p:spTgt spid="8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87"/>
                                        </p:tgtEl>
                                        <p:attrNameLst>
                                          <p:attrName>style.visibility</p:attrName>
                                        </p:attrNameLst>
                                      </p:cBhvr>
                                      <p:to>
                                        <p:strVal val="visible"/>
                                      </p:to>
                                    </p:set>
                                    <p:anim calcmode="lin" valueType="num">
                                      <p:cBhvr additive="base">
                                        <p:cTn id="25" dur="500" fill="hold"/>
                                        <p:tgtEl>
                                          <p:spTgt spid="87"/>
                                        </p:tgtEl>
                                        <p:attrNameLst>
                                          <p:attrName>ppt_x</p:attrName>
                                        </p:attrNameLst>
                                      </p:cBhvr>
                                      <p:tavLst>
                                        <p:tav tm="0">
                                          <p:val>
                                            <p:strVal val="0-#ppt_w/2"/>
                                          </p:val>
                                        </p:tav>
                                        <p:tav tm="100000">
                                          <p:val>
                                            <p:strVal val="#ppt_x"/>
                                          </p:val>
                                        </p:tav>
                                      </p:tavLst>
                                    </p:anim>
                                    <p:anim calcmode="lin" valueType="num">
                                      <p:cBhvr additive="base">
                                        <p:cTn id="26" dur="500" fill="hold"/>
                                        <p:tgtEl>
                                          <p:spTgt spid="8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88"/>
                                        </p:tgtEl>
                                        <p:attrNameLst>
                                          <p:attrName>style.visibility</p:attrName>
                                        </p:attrNameLst>
                                      </p:cBhvr>
                                      <p:to>
                                        <p:strVal val="visible"/>
                                      </p:to>
                                    </p:set>
                                    <p:anim calcmode="lin" valueType="num">
                                      <p:cBhvr additive="base">
                                        <p:cTn id="31" dur="500" fill="hold"/>
                                        <p:tgtEl>
                                          <p:spTgt spid="88"/>
                                        </p:tgtEl>
                                        <p:attrNameLst>
                                          <p:attrName>ppt_x</p:attrName>
                                        </p:attrNameLst>
                                      </p:cBhvr>
                                      <p:tavLst>
                                        <p:tav tm="0">
                                          <p:val>
                                            <p:strVal val="1+#ppt_w/2"/>
                                          </p:val>
                                        </p:tav>
                                        <p:tav tm="100000">
                                          <p:val>
                                            <p:strVal val="#ppt_x"/>
                                          </p:val>
                                        </p:tav>
                                      </p:tavLst>
                                    </p:anim>
                                    <p:anim calcmode="lin" valueType="num">
                                      <p:cBhvr additive="base">
                                        <p:cTn id="32" dur="500" fill="hold"/>
                                        <p:tgtEl>
                                          <p:spTgt spid="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5F5CF37C-C159-2C4D-9C36-FCE3F3BB06C7}"/>
              </a:ext>
            </a:extLst>
          </p:cNvPr>
          <p:cNvSpPr/>
          <p:nvPr/>
        </p:nvSpPr>
        <p:spPr>
          <a:xfrm>
            <a:off x="0" y="0"/>
            <a:ext cx="12191999" cy="731380"/>
          </a:xfrm>
          <a:prstGeom prst="rect">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B73125"/>
              </a:solidFill>
              <a:latin typeface="Microsoft YaHei" panose="020B0503020204020204" pitchFamily="34" charset="-122"/>
              <a:ea typeface="Microsoft YaHei" panose="020B0503020204020204" pitchFamily="34" charset="-122"/>
            </a:endParaRPr>
          </a:p>
        </p:txBody>
      </p:sp>
      <p:sp>
        <p:nvSpPr>
          <p:cNvPr id="27" name="矩形 26">
            <a:extLst>
              <a:ext uri="{FF2B5EF4-FFF2-40B4-BE49-F238E27FC236}">
                <a16:creationId xmlns:a16="http://schemas.microsoft.com/office/drawing/2014/main" id="{4C7DD015-1349-4B82-A0B2-23D323DC2CAB}"/>
              </a:ext>
            </a:extLst>
          </p:cNvPr>
          <p:cNvSpPr/>
          <p:nvPr/>
        </p:nvSpPr>
        <p:spPr>
          <a:xfrm>
            <a:off x="238230" y="76910"/>
            <a:ext cx="5262188" cy="584775"/>
          </a:xfrm>
          <a:prstGeom prst="rect">
            <a:avLst/>
          </a:prstGeom>
        </p:spPr>
        <p:txBody>
          <a:bodyPr wrap="square">
            <a:spAutoFit/>
          </a:bodyPr>
          <a:lstStyle/>
          <a:p>
            <a:r>
              <a:rPr lang="zh-CN" altLang="en-US" sz="3200" b="1" dirty="0">
                <a:solidFill>
                  <a:schemeClr val="bg1"/>
                </a:solidFill>
                <a:latin typeface="Microsoft YaHei" panose="020B0503020204020204" pitchFamily="34" charset="-122"/>
                <a:ea typeface="Microsoft YaHei" panose="020B0503020204020204" pitchFamily="34" charset="-122"/>
              </a:rPr>
              <a:t>元素</a:t>
            </a:r>
          </a:p>
        </p:txBody>
      </p:sp>
      <p:grpSp>
        <p:nvGrpSpPr>
          <p:cNvPr id="8" name="组合 7">
            <a:extLst>
              <a:ext uri="{FF2B5EF4-FFF2-40B4-BE49-F238E27FC236}">
                <a16:creationId xmlns:a16="http://schemas.microsoft.com/office/drawing/2014/main" id="{07C0B888-8C95-2549-8003-929039654B66}"/>
              </a:ext>
            </a:extLst>
          </p:cNvPr>
          <p:cNvGrpSpPr/>
          <p:nvPr/>
        </p:nvGrpSpPr>
        <p:grpSpPr>
          <a:xfrm>
            <a:off x="488583" y="994113"/>
            <a:ext cx="4761481" cy="567559"/>
            <a:chOff x="451650" y="1229710"/>
            <a:chExt cx="4761481" cy="567559"/>
          </a:xfrm>
        </p:grpSpPr>
        <p:sp>
          <p:nvSpPr>
            <p:cNvPr id="6" name="矩形 5">
              <a:extLst>
                <a:ext uri="{FF2B5EF4-FFF2-40B4-BE49-F238E27FC236}">
                  <a16:creationId xmlns:a16="http://schemas.microsoft.com/office/drawing/2014/main" id="{BC09FB25-A629-A149-8A56-16B43EE2A44B}"/>
                </a:ext>
              </a:extLst>
            </p:cNvPr>
            <p:cNvSpPr/>
            <p:nvPr/>
          </p:nvSpPr>
          <p:spPr>
            <a:xfrm>
              <a:off x="451650" y="1229710"/>
              <a:ext cx="73868" cy="567559"/>
            </a:xfrm>
            <a:prstGeom prst="rect">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Microsoft YaHei" panose="020B0503020204020204" pitchFamily="34" charset="-122"/>
                <a:ea typeface="Microsoft YaHei" panose="020B0503020204020204" pitchFamily="34" charset="-122"/>
              </a:endParaRPr>
            </a:p>
          </p:txBody>
        </p:sp>
        <p:sp>
          <p:nvSpPr>
            <p:cNvPr id="49" name="文本框 48">
              <a:extLst>
                <a:ext uri="{FF2B5EF4-FFF2-40B4-BE49-F238E27FC236}">
                  <a16:creationId xmlns:a16="http://schemas.microsoft.com/office/drawing/2014/main" id="{B2AB4EDF-88C1-A545-B99E-238C7C762A23}"/>
                </a:ext>
              </a:extLst>
            </p:cNvPr>
            <p:cNvSpPr txBox="1"/>
            <p:nvPr/>
          </p:nvSpPr>
          <p:spPr>
            <a:xfrm>
              <a:off x="525518" y="1282657"/>
              <a:ext cx="4687613" cy="461665"/>
            </a:xfrm>
            <a:prstGeom prst="rect">
              <a:avLst/>
            </a:prstGeom>
            <a:noFill/>
          </p:spPr>
          <p:txBody>
            <a:bodyPr wrap="square">
              <a:spAutoFit/>
            </a:bodyPr>
            <a:lstStyle/>
            <a:p>
              <a:r>
                <a:rPr lang="zh-CN" altLang="en-US" sz="2400" b="1" dirty="0">
                  <a:solidFill>
                    <a:srgbClr val="003F88"/>
                  </a:solidFill>
                  <a:latin typeface="Microsoft YaHei" panose="020B0503020204020204" pitchFamily="34" charset="-122"/>
                  <a:ea typeface="Microsoft YaHei" panose="020B0503020204020204" pitchFamily="34" charset="-122"/>
                </a:rPr>
                <a:t>整篇一大段文字</a:t>
              </a:r>
              <a:r>
                <a:rPr lang="en-US" altLang="zh-CN" sz="2400" b="1" dirty="0">
                  <a:solidFill>
                    <a:srgbClr val="003F88"/>
                  </a:solidFill>
                  <a:latin typeface="Microsoft YaHei" panose="020B0503020204020204" pitchFamily="34" charset="-122"/>
                  <a:ea typeface="Microsoft YaHei" panose="020B0503020204020204" pitchFamily="34" charset="-122"/>
                </a:rPr>
                <a:t>——</a:t>
              </a:r>
              <a:r>
                <a:rPr lang="zh-CN" altLang="en-US" sz="2400" b="1" dirty="0">
                  <a:solidFill>
                    <a:srgbClr val="003F88"/>
                  </a:solidFill>
                  <a:latin typeface="Microsoft YaHei" panose="020B0503020204020204" pitchFamily="34" charset="-122"/>
                  <a:ea typeface="Microsoft YaHei" panose="020B0503020204020204" pitchFamily="34" charset="-122"/>
                </a:rPr>
                <a:t>渐变底图</a:t>
              </a:r>
            </a:p>
          </p:txBody>
        </p:sp>
      </p:grpSp>
      <p:grpSp>
        <p:nvGrpSpPr>
          <p:cNvPr id="4" name="组合 3">
            <a:extLst>
              <a:ext uri="{FF2B5EF4-FFF2-40B4-BE49-F238E27FC236}">
                <a16:creationId xmlns:a16="http://schemas.microsoft.com/office/drawing/2014/main" id="{59ECEF66-F994-0176-696E-8CB23DEBA4DA}"/>
              </a:ext>
            </a:extLst>
          </p:cNvPr>
          <p:cNvGrpSpPr/>
          <p:nvPr/>
        </p:nvGrpSpPr>
        <p:grpSpPr>
          <a:xfrm>
            <a:off x="3822456" y="1824405"/>
            <a:ext cx="8000279" cy="4493490"/>
            <a:chOff x="3074368" y="1237613"/>
            <a:chExt cx="8822235" cy="4955155"/>
          </a:xfrm>
        </p:grpSpPr>
        <p:pic>
          <p:nvPicPr>
            <p:cNvPr id="1026" name="Picture 2">
              <a:extLst>
                <a:ext uri="{FF2B5EF4-FFF2-40B4-BE49-F238E27FC236}">
                  <a16:creationId xmlns:a16="http://schemas.microsoft.com/office/drawing/2014/main" id="{298F0A32-F7A8-0662-3EE5-2D26554F72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4368" y="1237613"/>
              <a:ext cx="8822235" cy="495515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07B22692-A987-9900-DD21-A3F227C7606B}"/>
                </a:ext>
              </a:extLst>
            </p:cNvPr>
            <p:cNvSpPr/>
            <p:nvPr/>
          </p:nvSpPr>
          <p:spPr>
            <a:xfrm>
              <a:off x="3074369" y="1237613"/>
              <a:ext cx="8822234" cy="4955155"/>
            </a:xfrm>
            <a:prstGeom prst="rect">
              <a:avLst/>
            </a:prstGeom>
            <a:gradFill>
              <a:gsLst>
                <a:gs pos="100000">
                  <a:srgbClr val="003F88">
                    <a:alpha val="0"/>
                  </a:srgbClr>
                </a:gs>
                <a:gs pos="27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框 14">
            <a:extLst>
              <a:ext uri="{FF2B5EF4-FFF2-40B4-BE49-F238E27FC236}">
                <a16:creationId xmlns:a16="http://schemas.microsoft.com/office/drawing/2014/main" id="{D9D93F00-93DB-7C40-BA16-292AA310D6C5}"/>
              </a:ext>
            </a:extLst>
          </p:cNvPr>
          <p:cNvSpPr txBox="1"/>
          <p:nvPr/>
        </p:nvSpPr>
        <p:spPr>
          <a:xfrm>
            <a:off x="660400" y="1974678"/>
            <a:ext cx="6803081" cy="4192943"/>
          </a:xfrm>
          <a:prstGeom prst="rect">
            <a:avLst/>
          </a:prstGeom>
          <a:noFill/>
        </p:spPr>
        <p:txBody>
          <a:bodyPr wrap="square">
            <a:spAutoFit/>
          </a:bodyPr>
          <a:lstStyle/>
          <a:p>
            <a:pPr indent="457200">
              <a:lnSpc>
                <a:spcPct val="150000"/>
              </a:lnSpc>
            </a:pPr>
            <a:r>
              <a:rPr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rPr>
              <a:t>滚滚长江东逝水，浪花淘尽英雄。是非成败转头空。青山依旧在，几度夕阳红。白发渔樵江渚上，惯看秋月春风。一壶浊酒喜相逢。古今多少事，都付笑谈中。滚滚长江东逝水，浪花淘尽英雄。是非成败转头空。青山依旧在，几度夕阳红。白发渔樵江渚上，惯看秋月春风。一壶浊酒喜相逢。古今多少事，都付笑谈中。</a:t>
            </a:r>
          </a:p>
          <a:p>
            <a:pPr indent="457200">
              <a:lnSpc>
                <a:spcPct val="150000"/>
              </a:lnSpc>
            </a:pPr>
            <a:r>
              <a:rPr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rPr>
              <a:t>滚滚长江东逝水，浪花淘尽英雄。是非成败转头空。青山依旧在，几度夕阳红。白发渔樵江渚上，惯看秋月春风。一壶浊酒喜相逢。古今多少事，都付笑谈中。</a:t>
            </a:r>
          </a:p>
        </p:txBody>
      </p:sp>
    </p:spTree>
    <p:extLst>
      <p:ext uri="{BB962C8B-B14F-4D97-AF65-F5344CB8AC3E}">
        <p14:creationId xmlns:p14="http://schemas.microsoft.com/office/powerpoint/2010/main" val="399234159"/>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59ECEF66-F994-0176-696E-8CB23DEBA4DA}"/>
              </a:ext>
            </a:extLst>
          </p:cNvPr>
          <p:cNvGrpSpPr/>
          <p:nvPr/>
        </p:nvGrpSpPr>
        <p:grpSpPr>
          <a:xfrm>
            <a:off x="3822456" y="1824405"/>
            <a:ext cx="8000279" cy="4493490"/>
            <a:chOff x="3074368" y="1237613"/>
            <a:chExt cx="8822235" cy="4955155"/>
          </a:xfrm>
        </p:grpSpPr>
        <p:pic>
          <p:nvPicPr>
            <p:cNvPr id="1026" name="Picture 2">
              <a:extLst>
                <a:ext uri="{FF2B5EF4-FFF2-40B4-BE49-F238E27FC236}">
                  <a16:creationId xmlns:a16="http://schemas.microsoft.com/office/drawing/2014/main" id="{298F0A32-F7A8-0662-3EE5-2D26554F72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4368" y="1237613"/>
              <a:ext cx="8822235" cy="495515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07B22692-A987-9900-DD21-A3F227C7606B}"/>
                </a:ext>
              </a:extLst>
            </p:cNvPr>
            <p:cNvSpPr/>
            <p:nvPr/>
          </p:nvSpPr>
          <p:spPr>
            <a:xfrm>
              <a:off x="3074369" y="1237613"/>
              <a:ext cx="5169223" cy="4955155"/>
            </a:xfrm>
            <a:prstGeom prst="rect">
              <a:avLst/>
            </a:prstGeom>
            <a:gradFill>
              <a:gsLst>
                <a:gs pos="100000">
                  <a:schemeClr val="bg1">
                    <a:alpha val="0"/>
                  </a:schemeClr>
                </a:gs>
                <a:gs pos="69000">
                  <a:srgbClr val="FFFFFF">
                    <a:alpha val="72000"/>
                  </a:srgbClr>
                </a:gs>
                <a:gs pos="2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框 14">
            <a:extLst>
              <a:ext uri="{FF2B5EF4-FFF2-40B4-BE49-F238E27FC236}">
                <a16:creationId xmlns:a16="http://schemas.microsoft.com/office/drawing/2014/main" id="{D9D93F00-93DB-7C40-BA16-292AA310D6C5}"/>
              </a:ext>
            </a:extLst>
          </p:cNvPr>
          <p:cNvSpPr txBox="1"/>
          <p:nvPr/>
        </p:nvSpPr>
        <p:spPr>
          <a:xfrm>
            <a:off x="660400" y="1974678"/>
            <a:ext cx="6803081" cy="4192943"/>
          </a:xfrm>
          <a:prstGeom prst="rect">
            <a:avLst/>
          </a:prstGeom>
          <a:noFill/>
        </p:spPr>
        <p:txBody>
          <a:bodyPr wrap="square">
            <a:spAutoFit/>
          </a:bodyPr>
          <a:lstStyle/>
          <a:p>
            <a:pPr indent="457200">
              <a:lnSpc>
                <a:spcPct val="150000"/>
              </a:lnSpc>
            </a:pPr>
            <a:r>
              <a:rPr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rPr>
              <a:t>滚滚长江东逝水，浪花淘尽英雄。是非成败转头空。青山依旧在，几度夕阳红。白发渔樵江渚上，惯看秋月春风。一壶浊酒喜相逢。古今多少事，都付笑谈中。滚滚长江东逝水，浪花淘尽英雄。是非成败转头空。青山依旧在，几度夕阳红。白发渔樵江渚上，惯看秋月春风。一壶浊酒喜相逢。古今多少事，都付笑谈中。</a:t>
            </a:r>
          </a:p>
          <a:p>
            <a:pPr indent="457200">
              <a:lnSpc>
                <a:spcPct val="150000"/>
              </a:lnSpc>
            </a:pPr>
            <a:r>
              <a:rPr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rPr>
              <a:t>滚滚长江东逝水，浪花淘尽英雄。是非成败转头空。青山依旧在，几度夕阳红。白发渔樵江渚上，惯看秋月春风。一壶浊酒喜相逢。古今多少事，都付笑谈中。</a:t>
            </a:r>
          </a:p>
        </p:txBody>
      </p:sp>
      <p:sp>
        <p:nvSpPr>
          <p:cNvPr id="11" name="矩形 10">
            <a:extLst>
              <a:ext uri="{FF2B5EF4-FFF2-40B4-BE49-F238E27FC236}">
                <a16:creationId xmlns:a16="http://schemas.microsoft.com/office/drawing/2014/main" id="{72B15529-5F2A-907A-5680-A9E3AEC6CB17}"/>
              </a:ext>
            </a:extLst>
          </p:cNvPr>
          <p:cNvSpPr/>
          <p:nvPr/>
        </p:nvSpPr>
        <p:spPr>
          <a:xfrm>
            <a:off x="0" y="0"/>
            <a:ext cx="12191999" cy="731380"/>
          </a:xfrm>
          <a:prstGeom prst="rect">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B73125"/>
              </a:solidFill>
              <a:latin typeface="Microsoft YaHei" panose="020B0503020204020204" pitchFamily="34" charset="-122"/>
              <a:ea typeface="Microsoft YaHei" panose="020B0503020204020204" pitchFamily="34" charset="-122"/>
            </a:endParaRPr>
          </a:p>
        </p:txBody>
      </p:sp>
      <p:sp>
        <p:nvSpPr>
          <p:cNvPr id="12" name="矩形 11">
            <a:extLst>
              <a:ext uri="{FF2B5EF4-FFF2-40B4-BE49-F238E27FC236}">
                <a16:creationId xmlns:a16="http://schemas.microsoft.com/office/drawing/2014/main" id="{1B1F5E09-BF5F-6621-4A8C-7E82029BAA97}"/>
              </a:ext>
            </a:extLst>
          </p:cNvPr>
          <p:cNvSpPr/>
          <p:nvPr/>
        </p:nvSpPr>
        <p:spPr>
          <a:xfrm>
            <a:off x="238230" y="76910"/>
            <a:ext cx="5262188" cy="584775"/>
          </a:xfrm>
          <a:prstGeom prst="rect">
            <a:avLst/>
          </a:prstGeom>
        </p:spPr>
        <p:txBody>
          <a:bodyPr wrap="square">
            <a:spAutoFit/>
          </a:bodyPr>
          <a:lstStyle/>
          <a:p>
            <a:r>
              <a:rPr lang="zh-CN" altLang="en-US" sz="3200" b="1" dirty="0">
                <a:solidFill>
                  <a:schemeClr val="bg1"/>
                </a:solidFill>
                <a:latin typeface="Microsoft YaHei" panose="020B0503020204020204" pitchFamily="34" charset="-122"/>
                <a:ea typeface="Microsoft YaHei" panose="020B0503020204020204" pitchFamily="34" charset="-122"/>
              </a:rPr>
              <a:t>元素</a:t>
            </a:r>
          </a:p>
        </p:txBody>
      </p:sp>
      <p:grpSp>
        <p:nvGrpSpPr>
          <p:cNvPr id="13" name="组合 12">
            <a:extLst>
              <a:ext uri="{FF2B5EF4-FFF2-40B4-BE49-F238E27FC236}">
                <a16:creationId xmlns:a16="http://schemas.microsoft.com/office/drawing/2014/main" id="{4EBF5ED1-4196-E92E-9E31-D9A62C18A52D}"/>
              </a:ext>
            </a:extLst>
          </p:cNvPr>
          <p:cNvGrpSpPr/>
          <p:nvPr/>
        </p:nvGrpSpPr>
        <p:grpSpPr>
          <a:xfrm>
            <a:off x="488583" y="994113"/>
            <a:ext cx="4761481" cy="567559"/>
            <a:chOff x="451650" y="1229710"/>
            <a:chExt cx="4761481" cy="567559"/>
          </a:xfrm>
        </p:grpSpPr>
        <p:sp>
          <p:nvSpPr>
            <p:cNvPr id="14" name="矩形 13">
              <a:extLst>
                <a:ext uri="{FF2B5EF4-FFF2-40B4-BE49-F238E27FC236}">
                  <a16:creationId xmlns:a16="http://schemas.microsoft.com/office/drawing/2014/main" id="{A5A4E987-7D1A-25E6-F356-E43C51F2F966}"/>
                </a:ext>
              </a:extLst>
            </p:cNvPr>
            <p:cNvSpPr/>
            <p:nvPr/>
          </p:nvSpPr>
          <p:spPr>
            <a:xfrm>
              <a:off x="451650" y="1229710"/>
              <a:ext cx="73868" cy="567559"/>
            </a:xfrm>
            <a:prstGeom prst="rect">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Microsoft YaHei" panose="020B0503020204020204" pitchFamily="34" charset="-122"/>
                <a:ea typeface="Microsoft YaHei" panose="020B0503020204020204" pitchFamily="34" charset="-122"/>
              </a:endParaRPr>
            </a:p>
          </p:txBody>
        </p:sp>
        <p:sp>
          <p:nvSpPr>
            <p:cNvPr id="16" name="文本框 15">
              <a:extLst>
                <a:ext uri="{FF2B5EF4-FFF2-40B4-BE49-F238E27FC236}">
                  <a16:creationId xmlns:a16="http://schemas.microsoft.com/office/drawing/2014/main" id="{74AAFD72-5725-5C82-7041-4923D0FA1E63}"/>
                </a:ext>
              </a:extLst>
            </p:cNvPr>
            <p:cNvSpPr txBox="1"/>
            <p:nvPr/>
          </p:nvSpPr>
          <p:spPr>
            <a:xfrm>
              <a:off x="525518" y="1282657"/>
              <a:ext cx="4687613" cy="461665"/>
            </a:xfrm>
            <a:prstGeom prst="rect">
              <a:avLst/>
            </a:prstGeom>
            <a:noFill/>
          </p:spPr>
          <p:txBody>
            <a:bodyPr wrap="square">
              <a:spAutoFit/>
            </a:bodyPr>
            <a:lstStyle/>
            <a:p>
              <a:r>
                <a:rPr lang="zh-CN" altLang="en-US" sz="2400" b="1" dirty="0">
                  <a:solidFill>
                    <a:srgbClr val="003F88"/>
                  </a:solidFill>
                  <a:latin typeface="Microsoft YaHei" panose="020B0503020204020204" pitchFamily="34" charset="-122"/>
                  <a:ea typeface="Microsoft YaHei" panose="020B0503020204020204" pitchFamily="34" charset="-122"/>
                </a:rPr>
                <a:t>整篇一大段文字</a:t>
              </a:r>
              <a:r>
                <a:rPr lang="en-US" altLang="zh-CN" sz="2400" b="1" dirty="0">
                  <a:solidFill>
                    <a:srgbClr val="003F88"/>
                  </a:solidFill>
                  <a:latin typeface="Microsoft YaHei" panose="020B0503020204020204" pitchFamily="34" charset="-122"/>
                  <a:ea typeface="Microsoft YaHei" panose="020B0503020204020204" pitchFamily="34" charset="-122"/>
                </a:rPr>
                <a:t>——</a:t>
              </a:r>
              <a:r>
                <a:rPr lang="zh-CN" altLang="en-US" sz="2400" b="1" dirty="0">
                  <a:solidFill>
                    <a:srgbClr val="003F88"/>
                  </a:solidFill>
                  <a:latin typeface="Microsoft YaHei" panose="020B0503020204020204" pitchFamily="34" charset="-122"/>
                  <a:ea typeface="Microsoft YaHei" panose="020B0503020204020204" pitchFamily="34" charset="-122"/>
                </a:rPr>
                <a:t>渐变底图</a:t>
              </a:r>
            </a:p>
          </p:txBody>
        </p:sp>
      </p:grpSp>
    </p:spTree>
    <p:extLst>
      <p:ext uri="{BB962C8B-B14F-4D97-AF65-F5344CB8AC3E}">
        <p14:creationId xmlns:p14="http://schemas.microsoft.com/office/powerpoint/2010/main" val="329213914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B38B8E6D-E9DF-DB43-80E0-0E2B232B5B51}"/>
              </a:ext>
            </a:extLst>
          </p:cNvPr>
          <p:cNvSpPr/>
          <p:nvPr/>
        </p:nvSpPr>
        <p:spPr>
          <a:xfrm>
            <a:off x="1" y="2091000"/>
            <a:ext cx="12191999" cy="3082399"/>
          </a:xfrm>
          <a:prstGeom prst="rect">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B73125"/>
              </a:solidFill>
              <a:latin typeface="Microsoft YaHei" panose="020B0503020204020204" pitchFamily="34" charset="-122"/>
              <a:ea typeface="Microsoft YaHei" panose="020B0503020204020204" pitchFamily="34" charset="-122"/>
            </a:endParaRPr>
          </a:p>
        </p:txBody>
      </p:sp>
      <p:sp>
        <p:nvSpPr>
          <p:cNvPr id="30" name="矩形 29">
            <a:extLst>
              <a:ext uri="{FF2B5EF4-FFF2-40B4-BE49-F238E27FC236}">
                <a16:creationId xmlns:a16="http://schemas.microsoft.com/office/drawing/2014/main" id="{9ACC40E1-4E39-4604-A9C5-63FD620B632C}"/>
              </a:ext>
            </a:extLst>
          </p:cNvPr>
          <p:cNvSpPr/>
          <p:nvPr/>
        </p:nvSpPr>
        <p:spPr>
          <a:xfrm>
            <a:off x="2112986" y="2767280"/>
            <a:ext cx="7966028" cy="1323439"/>
          </a:xfrm>
          <a:prstGeom prst="rect">
            <a:avLst/>
          </a:prstGeom>
        </p:spPr>
        <p:txBody>
          <a:bodyPr wrap="square">
            <a:spAutoFit/>
          </a:bodyPr>
          <a:lstStyle/>
          <a:p>
            <a:pPr algn="ctr"/>
            <a:r>
              <a:rPr lang="zh-CN" altLang="en-US" sz="8000" b="1" dirty="0">
                <a:solidFill>
                  <a:schemeClr val="bg1"/>
                </a:solidFill>
                <a:latin typeface="微软雅黑" panose="020B0503020204020204" pitchFamily="34" charset="-122"/>
                <a:ea typeface="微软雅黑" panose="020B0503020204020204" pitchFamily="34" charset="-122"/>
                <a:cs typeface="+mn-ea"/>
                <a:sym typeface="+mn-lt"/>
              </a:rPr>
              <a:t>谢谢大家</a:t>
            </a:r>
          </a:p>
        </p:txBody>
      </p:sp>
      <p:cxnSp>
        <p:nvCxnSpPr>
          <p:cNvPr id="3" name="直线连接符 2">
            <a:extLst>
              <a:ext uri="{FF2B5EF4-FFF2-40B4-BE49-F238E27FC236}">
                <a16:creationId xmlns:a16="http://schemas.microsoft.com/office/drawing/2014/main" id="{AA9E43A3-2EA4-E64D-BC91-DD15FA4865EB}"/>
              </a:ext>
            </a:extLst>
          </p:cNvPr>
          <p:cNvCxnSpPr>
            <a:cxnSpLocks/>
          </p:cNvCxnSpPr>
          <p:nvPr/>
        </p:nvCxnSpPr>
        <p:spPr>
          <a:xfrm>
            <a:off x="1947042" y="6402671"/>
            <a:ext cx="8297917" cy="0"/>
          </a:xfrm>
          <a:prstGeom prst="line">
            <a:avLst/>
          </a:prstGeom>
          <a:ln w="28575">
            <a:solidFill>
              <a:srgbClr val="003F88"/>
            </a:solidFill>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151CEAB6-7E90-5446-BE13-54E928ADB6CF}"/>
              </a:ext>
            </a:extLst>
          </p:cNvPr>
          <p:cNvGrpSpPr/>
          <p:nvPr/>
        </p:nvGrpSpPr>
        <p:grpSpPr>
          <a:xfrm>
            <a:off x="2353195" y="5885087"/>
            <a:ext cx="7485610" cy="369332"/>
            <a:chOff x="2454932" y="5916618"/>
            <a:chExt cx="7485610" cy="369332"/>
          </a:xfrm>
        </p:grpSpPr>
        <p:sp>
          <p:nvSpPr>
            <p:cNvPr id="38" name="矩形 37">
              <a:extLst>
                <a:ext uri="{FF2B5EF4-FFF2-40B4-BE49-F238E27FC236}">
                  <a16:creationId xmlns:a16="http://schemas.microsoft.com/office/drawing/2014/main" id="{471A064B-F56B-4696-9D09-C35B21382276}"/>
                </a:ext>
              </a:extLst>
            </p:cNvPr>
            <p:cNvSpPr/>
            <p:nvPr/>
          </p:nvSpPr>
          <p:spPr>
            <a:xfrm>
              <a:off x="2454932" y="5916618"/>
              <a:ext cx="1269963" cy="369332"/>
            </a:xfrm>
            <a:prstGeom prst="rect">
              <a:avLst/>
            </a:prstGeom>
          </p:spPr>
          <p:txBody>
            <a:bodyPr wrap="square">
              <a:spAutoFit/>
            </a:bodyPr>
            <a:lstStyle/>
            <a:p>
              <a:r>
                <a:rPr lang="zh-CN" altLang="en-US" dirty="0">
                  <a:solidFill>
                    <a:srgbClr val="003F88"/>
                  </a:solidFill>
                  <a:latin typeface="微软雅黑" panose="020B0503020204020204" pitchFamily="34" charset="-122"/>
                  <a:ea typeface="微软雅黑" panose="020B0503020204020204" pitchFamily="34" charset="-122"/>
                  <a:cs typeface="+mn-ea"/>
                  <a:sym typeface="+mn-lt"/>
                </a:rPr>
                <a:t>展示小组：</a:t>
              </a:r>
            </a:p>
          </p:txBody>
        </p:sp>
        <p:sp>
          <p:nvSpPr>
            <p:cNvPr id="14" name="矩形 13">
              <a:extLst>
                <a:ext uri="{FF2B5EF4-FFF2-40B4-BE49-F238E27FC236}">
                  <a16:creationId xmlns:a16="http://schemas.microsoft.com/office/drawing/2014/main" id="{2F419E87-D60D-4343-A7CA-AD719B4C8535}"/>
                </a:ext>
              </a:extLst>
            </p:cNvPr>
            <p:cNvSpPr/>
            <p:nvPr/>
          </p:nvSpPr>
          <p:spPr>
            <a:xfrm>
              <a:off x="7052442" y="5916618"/>
              <a:ext cx="2888100" cy="369332"/>
            </a:xfrm>
            <a:prstGeom prst="rect">
              <a:avLst/>
            </a:prstGeom>
          </p:spPr>
          <p:txBody>
            <a:bodyPr wrap="square">
              <a:spAutoFit/>
            </a:bodyPr>
            <a:lstStyle/>
            <a:p>
              <a:r>
                <a:rPr lang="zh-CN" altLang="en-US" dirty="0">
                  <a:solidFill>
                    <a:srgbClr val="003F88"/>
                  </a:solidFill>
                  <a:latin typeface="微软雅黑" panose="020B0503020204020204" pitchFamily="34" charset="-122"/>
                  <a:ea typeface="微软雅黑" panose="020B0503020204020204" pitchFamily="34" charset="-122"/>
                  <a:cs typeface="+mn-ea"/>
                  <a:sym typeface="+mn-lt"/>
                </a:rPr>
                <a:t>展示时间：</a:t>
              </a:r>
              <a:r>
                <a:rPr lang="en-US" altLang="zh-CN" dirty="0">
                  <a:solidFill>
                    <a:srgbClr val="003F88"/>
                  </a:solidFill>
                  <a:latin typeface="微软雅黑" panose="020B0503020204020204" pitchFamily="34" charset="-122"/>
                  <a:ea typeface="微软雅黑" panose="020B0503020204020204" pitchFamily="34" charset="-122"/>
                  <a:cs typeface="+mn-ea"/>
                  <a:sym typeface="+mn-lt"/>
                </a:rPr>
                <a:t>2022</a:t>
              </a:r>
              <a:r>
                <a:rPr lang="zh-CN" altLang="en-US" dirty="0">
                  <a:solidFill>
                    <a:srgbClr val="003F88"/>
                  </a:solidFill>
                  <a:latin typeface="微软雅黑" panose="020B0503020204020204" pitchFamily="34" charset="-122"/>
                  <a:ea typeface="微软雅黑" panose="020B0503020204020204" pitchFamily="34" charset="-122"/>
                  <a:cs typeface="+mn-ea"/>
                  <a:sym typeface="+mn-lt"/>
                </a:rPr>
                <a:t>年</a:t>
              </a:r>
              <a:r>
                <a:rPr lang="en-US" altLang="zh-CN" dirty="0">
                  <a:solidFill>
                    <a:srgbClr val="003F88"/>
                  </a:solidFill>
                  <a:latin typeface="微软雅黑" panose="020B0503020204020204" pitchFamily="34" charset="-122"/>
                  <a:ea typeface="微软雅黑" panose="020B0503020204020204" pitchFamily="34" charset="-122"/>
                  <a:cs typeface="+mn-ea"/>
                  <a:sym typeface="+mn-lt"/>
                </a:rPr>
                <a:t>5</a:t>
              </a:r>
              <a:r>
                <a:rPr lang="zh-CN" altLang="en-US" dirty="0">
                  <a:solidFill>
                    <a:srgbClr val="003F88"/>
                  </a:solidFill>
                  <a:latin typeface="微软雅黑" panose="020B0503020204020204" pitchFamily="34" charset="-122"/>
                  <a:ea typeface="微软雅黑" panose="020B0503020204020204" pitchFamily="34" charset="-122"/>
                  <a:cs typeface="+mn-ea"/>
                  <a:sym typeface="+mn-lt"/>
                </a:rPr>
                <a:t>月</a:t>
              </a:r>
              <a:r>
                <a:rPr lang="en-US" altLang="zh-CN" dirty="0">
                  <a:solidFill>
                    <a:srgbClr val="003F88"/>
                  </a:solidFill>
                  <a:latin typeface="微软雅黑" panose="020B0503020204020204" pitchFamily="34" charset="-122"/>
                  <a:ea typeface="微软雅黑" panose="020B0503020204020204" pitchFamily="34" charset="-122"/>
                  <a:cs typeface="+mn-ea"/>
                  <a:sym typeface="+mn-lt"/>
                </a:rPr>
                <a:t>X</a:t>
              </a:r>
              <a:r>
                <a:rPr lang="zh-CN" altLang="en-US" dirty="0">
                  <a:solidFill>
                    <a:srgbClr val="003F88"/>
                  </a:solidFill>
                  <a:latin typeface="微软雅黑" panose="020B0503020204020204" pitchFamily="34" charset="-122"/>
                  <a:ea typeface="微软雅黑" panose="020B0503020204020204" pitchFamily="34" charset="-122"/>
                  <a:cs typeface="+mn-ea"/>
                  <a:sym typeface="+mn-lt"/>
                </a:rPr>
                <a:t>日</a:t>
              </a:r>
            </a:p>
          </p:txBody>
        </p:sp>
      </p:grpSp>
      <p:pic>
        <p:nvPicPr>
          <p:cNvPr id="4" name="图片 3">
            <a:extLst>
              <a:ext uri="{FF2B5EF4-FFF2-40B4-BE49-F238E27FC236}">
                <a16:creationId xmlns:a16="http://schemas.microsoft.com/office/drawing/2014/main" id="{B09D477D-642D-2808-E97C-1FF9E34A87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112" y="280270"/>
            <a:ext cx="5256998" cy="1456099"/>
          </a:xfrm>
          <a:prstGeom prst="rect">
            <a:avLst/>
          </a:prstGeom>
        </p:spPr>
      </p:pic>
    </p:spTree>
    <p:extLst>
      <p:ext uri="{BB962C8B-B14F-4D97-AF65-F5344CB8AC3E}">
        <p14:creationId xmlns:p14="http://schemas.microsoft.com/office/powerpoint/2010/main" val="2478315854"/>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474C3005-1B7E-FB8C-FD2F-2B3C470F8212}"/>
              </a:ext>
            </a:extLst>
          </p:cNvPr>
          <p:cNvGrpSpPr/>
          <p:nvPr/>
        </p:nvGrpSpPr>
        <p:grpSpPr>
          <a:xfrm>
            <a:off x="-2488" y="0"/>
            <a:ext cx="3677251" cy="6858002"/>
            <a:chOff x="-2488" y="0"/>
            <a:chExt cx="3677251" cy="6858002"/>
          </a:xfrm>
        </p:grpSpPr>
        <p:grpSp>
          <p:nvGrpSpPr>
            <p:cNvPr id="16" name="组合 15">
              <a:extLst>
                <a:ext uri="{FF2B5EF4-FFF2-40B4-BE49-F238E27FC236}">
                  <a16:creationId xmlns:a16="http://schemas.microsoft.com/office/drawing/2014/main" id="{8081AB9C-26D7-B286-7BC2-BBF5CFBA8755}"/>
                </a:ext>
              </a:extLst>
            </p:cNvPr>
            <p:cNvGrpSpPr/>
            <p:nvPr/>
          </p:nvGrpSpPr>
          <p:grpSpPr>
            <a:xfrm>
              <a:off x="1831702" y="0"/>
              <a:ext cx="1843061" cy="6858002"/>
              <a:chOff x="2570206" y="-1"/>
              <a:chExt cx="1843061" cy="6858002"/>
            </a:xfrm>
          </p:grpSpPr>
          <p:sp>
            <p:nvSpPr>
              <p:cNvPr id="35" name="任意多边形: 形状 34">
                <a:extLst>
                  <a:ext uri="{FF2B5EF4-FFF2-40B4-BE49-F238E27FC236}">
                    <a16:creationId xmlns:a16="http://schemas.microsoft.com/office/drawing/2014/main" id="{AADB0A11-D719-9374-0208-B68D62B7CB89}"/>
                  </a:ext>
                </a:extLst>
              </p:cNvPr>
              <p:cNvSpPr/>
              <p:nvPr/>
            </p:nvSpPr>
            <p:spPr>
              <a:xfrm>
                <a:off x="2775477" y="0"/>
                <a:ext cx="1637790" cy="6858001"/>
              </a:xfrm>
              <a:custGeom>
                <a:avLst/>
                <a:gdLst>
                  <a:gd name="connsiteX0" fmla="*/ 0 w 1637790"/>
                  <a:gd name="connsiteY0" fmla="*/ 0 h 6858001"/>
                  <a:gd name="connsiteX1" fmla="*/ 447740 w 1637790"/>
                  <a:gd name="connsiteY1" fmla="*/ 0 h 6858001"/>
                  <a:gd name="connsiteX2" fmla="*/ 1637790 w 1637790"/>
                  <a:gd name="connsiteY2" fmla="*/ 3428997 h 6858001"/>
                  <a:gd name="connsiteX3" fmla="*/ 447737 w 1637790"/>
                  <a:gd name="connsiteY3" fmla="*/ 6858001 h 6858001"/>
                  <a:gd name="connsiteX4" fmla="*/ 0 w 1637790"/>
                  <a:gd name="connsiteY4" fmla="*/ 6858001 h 6858001"/>
                  <a:gd name="connsiteX5" fmla="*/ 0 w 1637790"/>
                  <a:gd name="connsiteY5"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37790" h="6858001">
                    <a:moveTo>
                      <a:pt x="0" y="0"/>
                    </a:moveTo>
                    <a:lnTo>
                      <a:pt x="447740" y="0"/>
                    </a:lnTo>
                    <a:lnTo>
                      <a:pt x="1637790" y="3428997"/>
                    </a:lnTo>
                    <a:lnTo>
                      <a:pt x="447737" y="6858001"/>
                    </a:lnTo>
                    <a:lnTo>
                      <a:pt x="0" y="6858001"/>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2" name="任意多边形: 形状 31">
                <a:extLst>
                  <a:ext uri="{FF2B5EF4-FFF2-40B4-BE49-F238E27FC236}">
                    <a16:creationId xmlns:a16="http://schemas.microsoft.com/office/drawing/2014/main" id="{F7E560D1-279E-BC7F-547B-C2BCA9112BBD}"/>
                  </a:ext>
                </a:extLst>
              </p:cNvPr>
              <p:cNvSpPr/>
              <p:nvPr/>
            </p:nvSpPr>
            <p:spPr>
              <a:xfrm>
                <a:off x="2570206" y="-1"/>
                <a:ext cx="1637790" cy="6858001"/>
              </a:xfrm>
              <a:custGeom>
                <a:avLst/>
                <a:gdLst>
                  <a:gd name="connsiteX0" fmla="*/ 0 w 1637790"/>
                  <a:gd name="connsiteY0" fmla="*/ 0 h 6858001"/>
                  <a:gd name="connsiteX1" fmla="*/ 447740 w 1637790"/>
                  <a:gd name="connsiteY1" fmla="*/ 0 h 6858001"/>
                  <a:gd name="connsiteX2" fmla="*/ 1637790 w 1637790"/>
                  <a:gd name="connsiteY2" fmla="*/ 3428997 h 6858001"/>
                  <a:gd name="connsiteX3" fmla="*/ 447737 w 1637790"/>
                  <a:gd name="connsiteY3" fmla="*/ 6858001 h 6858001"/>
                  <a:gd name="connsiteX4" fmla="*/ 0 w 1637790"/>
                  <a:gd name="connsiteY4" fmla="*/ 6858001 h 6858001"/>
                  <a:gd name="connsiteX5" fmla="*/ 0 w 1637790"/>
                  <a:gd name="connsiteY5"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37790" h="6858001">
                    <a:moveTo>
                      <a:pt x="0" y="0"/>
                    </a:moveTo>
                    <a:lnTo>
                      <a:pt x="447740" y="0"/>
                    </a:lnTo>
                    <a:lnTo>
                      <a:pt x="1637790" y="3428997"/>
                    </a:lnTo>
                    <a:lnTo>
                      <a:pt x="447737" y="6858001"/>
                    </a:lnTo>
                    <a:lnTo>
                      <a:pt x="0" y="6858001"/>
                    </a:lnTo>
                    <a:lnTo>
                      <a:pt x="0" y="0"/>
                    </a:lnTo>
                    <a:close/>
                  </a:path>
                </a:pathLst>
              </a:cu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grpSp>
        <p:sp>
          <p:nvSpPr>
            <p:cNvPr id="4" name="矩形 3"/>
            <p:cNvSpPr/>
            <p:nvPr/>
          </p:nvSpPr>
          <p:spPr>
            <a:xfrm>
              <a:off x="-2488" y="0"/>
              <a:ext cx="1834190" cy="6858000"/>
            </a:xfrm>
            <a:prstGeom prst="rect">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92" dirty="0">
                <a:latin typeface="义启小魏楷" panose="02010601030101010101" pitchFamily="2" charset="-122"/>
                <a:ea typeface="义启小魏楷" panose="02010601030101010101" pitchFamily="2" charset="-122"/>
              </a:endParaRPr>
            </a:p>
          </p:txBody>
        </p:sp>
      </p:grpSp>
      <p:sp>
        <p:nvSpPr>
          <p:cNvPr id="26" name="文本框 25"/>
          <p:cNvSpPr txBox="1"/>
          <p:nvPr/>
        </p:nvSpPr>
        <p:spPr>
          <a:xfrm>
            <a:off x="553196" y="1912253"/>
            <a:ext cx="1728152" cy="3033395"/>
          </a:xfrm>
          <a:prstGeom prst="rect">
            <a:avLst/>
          </a:prstGeom>
          <a:noFill/>
        </p:spPr>
        <p:txBody>
          <a:bodyPr wrap="square" rtlCol="0">
            <a:spAutoFit/>
          </a:bodyPr>
          <a:lstStyle/>
          <a:p>
            <a:pPr algn="ctr"/>
            <a:r>
              <a:rPr lang="zh-CN" altLang="en-US" sz="9556" b="1" dirty="0">
                <a:solidFill>
                  <a:schemeClr val="bg1"/>
                </a:solidFill>
                <a:latin typeface="微软雅黑" panose="020B0503020204020204" pitchFamily="34" charset="-122"/>
                <a:ea typeface="微软雅黑" panose="020B0503020204020204" pitchFamily="34" charset="-122"/>
                <a:cs typeface="阿里巴巴普惠体 B" panose="00020600040101010101" pitchFamily="18" charset="-122"/>
                <a:sym typeface="+mn-lt"/>
              </a:rPr>
              <a:t>目录</a:t>
            </a:r>
            <a:endParaRPr lang="en-US" altLang="zh-CN" sz="5973" b="1" dirty="0">
              <a:solidFill>
                <a:schemeClr val="bg1"/>
              </a:solidFill>
              <a:latin typeface="微软雅黑" panose="020B0503020204020204" pitchFamily="34" charset="-122"/>
              <a:ea typeface="微软雅黑" panose="020B0503020204020204" pitchFamily="34" charset="-122"/>
              <a:cs typeface="阿里巴巴普惠体 B" panose="00020600040101010101" pitchFamily="18" charset="-122"/>
              <a:sym typeface="+mn-lt"/>
            </a:endParaRPr>
          </a:p>
        </p:txBody>
      </p:sp>
      <p:grpSp>
        <p:nvGrpSpPr>
          <p:cNvPr id="15" name="组合 14">
            <a:extLst>
              <a:ext uri="{FF2B5EF4-FFF2-40B4-BE49-F238E27FC236}">
                <a16:creationId xmlns:a16="http://schemas.microsoft.com/office/drawing/2014/main" id="{5CEDCCA2-3EEF-428B-2756-EA2B1C735AC1}"/>
              </a:ext>
            </a:extLst>
          </p:cNvPr>
          <p:cNvGrpSpPr/>
          <p:nvPr/>
        </p:nvGrpSpPr>
        <p:grpSpPr>
          <a:xfrm>
            <a:off x="5019476" y="1132294"/>
            <a:ext cx="5763384" cy="766117"/>
            <a:chOff x="5122145" y="1291792"/>
            <a:chExt cx="5763384" cy="766117"/>
          </a:xfrm>
        </p:grpSpPr>
        <p:grpSp>
          <p:nvGrpSpPr>
            <p:cNvPr id="14" name="组合 13">
              <a:extLst>
                <a:ext uri="{FF2B5EF4-FFF2-40B4-BE49-F238E27FC236}">
                  <a16:creationId xmlns:a16="http://schemas.microsoft.com/office/drawing/2014/main" id="{997C0996-F8A1-918D-F6DF-09E7F40D4484}"/>
                </a:ext>
              </a:extLst>
            </p:cNvPr>
            <p:cNvGrpSpPr/>
            <p:nvPr/>
          </p:nvGrpSpPr>
          <p:grpSpPr>
            <a:xfrm>
              <a:off x="6303740" y="1320907"/>
              <a:ext cx="4581789" cy="707886"/>
              <a:chOff x="6096000" y="1273262"/>
              <a:chExt cx="4581789" cy="707886"/>
            </a:xfrm>
          </p:grpSpPr>
          <p:sp>
            <p:nvSpPr>
              <p:cNvPr id="29" name="文本框 28"/>
              <p:cNvSpPr txBox="1"/>
              <p:nvPr/>
            </p:nvSpPr>
            <p:spPr>
              <a:xfrm>
                <a:off x="6096000" y="1273262"/>
                <a:ext cx="4581789" cy="707886"/>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cs typeface="阿里巴巴普惠体 B" panose="00020600040101010101" pitchFamily="18" charset="-122"/>
                  </a:rPr>
                  <a:t>选题背景与意义</a:t>
                </a:r>
                <a:endParaRPr lang="en-US" altLang="zh-CN" sz="2400" b="1" dirty="0">
                  <a:latin typeface="微软雅黑" panose="020B0503020204020204" pitchFamily="34" charset="-122"/>
                  <a:ea typeface="微软雅黑" panose="020B0503020204020204" pitchFamily="34" charset="-122"/>
                  <a:cs typeface="阿里巴巴普惠体 B" panose="00020600040101010101" pitchFamily="18" charset="-122"/>
                </a:endParaRPr>
              </a:p>
              <a:p>
                <a:r>
                  <a:rPr lang="en-US" altLang="zh-CN" sz="1600" b="1" dirty="0">
                    <a:solidFill>
                      <a:schemeClr val="bg1">
                        <a:lumMod val="50000"/>
                      </a:schemeClr>
                    </a:solidFill>
                    <a:latin typeface="微软雅黑" panose="020B0503020204020204" pitchFamily="34" charset="-122"/>
                    <a:ea typeface="微软雅黑" panose="020B0503020204020204" pitchFamily="34" charset="-122"/>
                    <a:cs typeface="阿里巴巴普惠体 B" panose="00020600040101010101" pitchFamily="18" charset="-122"/>
                  </a:rPr>
                  <a:t>Background and Significance of The Topic</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阿里巴巴普惠体 B" panose="00020600040101010101" pitchFamily="18" charset="-122"/>
                </a:endParaRPr>
              </a:p>
            </p:txBody>
          </p:sp>
          <p:cxnSp>
            <p:nvCxnSpPr>
              <p:cNvPr id="36" name="直接连接符 35"/>
              <p:cNvCxnSpPr>
                <a:cxnSpLocks/>
              </p:cNvCxnSpPr>
              <p:nvPr/>
            </p:nvCxnSpPr>
            <p:spPr>
              <a:xfrm>
                <a:off x="6194854" y="1975745"/>
                <a:ext cx="419873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2" name="矩形 11">
              <a:extLst>
                <a:ext uri="{FF2B5EF4-FFF2-40B4-BE49-F238E27FC236}">
                  <a16:creationId xmlns:a16="http://schemas.microsoft.com/office/drawing/2014/main" id="{0EE7A7C1-7847-04EB-4505-F074D4BE806C}"/>
                </a:ext>
              </a:extLst>
            </p:cNvPr>
            <p:cNvSpPr/>
            <p:nvPr/>
          </p:nvSpPr>
          <p:spPr>
            <a:xfrm>
              <a:off x="5122145" y="1291792"/>
              <a:ext cx="766117" cy="766117"/>
            </a:xfrm>
            <a:prstGeom prst="rect">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1</a:t>
              </a:r>
              <a:endParaRPr lang="zh-CN" altLang="en-US" sz="2800" b="1" dirty="0"/>
            </a:p>
          </p:txBody>
        </p:sp>
      </p:grpSp>
      <p:grpSp>
        <p:nvGrpSpPr>
          <p:cNvPr id="43" name="组合 42">
            <a:extLst>
              <a:ext uri="{FF2B5EF4-FFF2-40B4-BE49-F238E27FC236}">
                <a16:creationId xmlns:a16="http://schemas.microsoft.com/office/drawing/2014/main" id="{C2FEBF39-6144-9A3F-F12B-6663FE86864E}"/>
              </a:ext>
            </a:extLst>
          </p:cNvPr>
          <p:cNvGrpSpPr/>
          <p:nvPr/>
        </p:nvGrpSpPr>
        <p:grpSpPr>
          <a:xfrm>
            <a:off x="5019476" y="2408059"/>
            <a:ext cx="5763384" cy="766117"/>
            <a:chOff x="5122145" y="1291792"/>
            <a:chExt cx="5763384" cy="766117"/>
          </a:xfrm>
        </p:grpSpPr>
        <p:grpSp>
          <p:nvGrpSpPr>
            <p:cNvPr id="45" name="组合 44">
              <a:extLst>
                <a:ext uri="{FF2B5EF4-FFF2-40B4-BE49-F238E27FC236}">
                  <a16:creationId xmlns:a16="http://schemas.microsoft.com/office/drawing/2014/main" id="{1C881978-FAD6-C571-DB38-AA2A9BD785AC}"/>
                </a:ext>
              </a:extLst>
            </p:cNvPr>
            <p:cNvGrpSpPr/>
            <p:nvPr/>
          </p:nvGrpSpPr>
          <p:grpSpPr>
            <a:xfrm>
              <a:off x="6303740" y="1320907"/>
              <a:ext cx="4581789" cy="707886"/>
              <a:chOff x="6096000" y="1273262"/>
              <a:chExt cx="4581789" cy="707886"/>
            </a:xfrm>
          </p:grpSpPr>
          <p:sp>
            <p:nvSpPr>
              <p:cNvPr id="47" name="文本框 46">
                <a:extLst>
                  <a:ext uri="{FF2B5EF4-FFF2-40B4-BE49-F238E27FC236}">
                    <a16:creationId xmlns:a16="http://schemas.microsoft.com/office/drawing/2014/main" id="{C14E972E-8333-2C0E-48CF-FC085F6929E5}"/>
                  </a:ext>
                </a:extLst>
              </p:cNvPr>
              <p:cNvSpPr txBox="1"/>
              <p:nvPr/>
            </p:nvSpPr>
            <p:spPr>
              <a:xfrm>
                <a:off x="6096000" y="1273262"/>
                <a:ext cx="4581789" cy="707886"/>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cs typeface="阿里巴巴普惠体 B" panose="00020600040101010101" pitchFamily="18" charset="-122"/>
                  </a:rPr>
                  <a:t>选题背景与意义</a:t>
                </a:r>
                <a:endParaRPr lang="en-US" altLang="zh-CN" sz="2400" b="1" dirty="0">
                  <a:latin typeface="微软雅黑" panose="020B0503020204020204" pitchFamily="34" charset="-122"/>
                  <a:ea typeface="微软雅黑" panose="020B0503020204020204" pitchFamily="34" charset="-122"/>
                  <a:cs typeface="阿里巴巴普惠体 B" panose="00020600040101010101" pitchFamily="18" charset="-122"/>
                </a:endParaRPr>
              </a:p>
              <a:p>
                <a:r>
                  <a:rPr lang="en-US" altLang="zh-CN" sz="1600" b="1" dirty="0">
                    <a:solidFill>
                      <a:schemeClr val="bg1">
                        <a:lumMod val="50000"/>
                      </a:schemeClr>
                    </a:solidFill>
                    <a:latin typeface="微软雅黑" panose="020B0503020204020204" pitchFamily="34" charset="-122"/>
                    <a:ea typeface="微软雅黑" panose="020B0503020204020204" pitchFamily="34" charset="-122"/>
                    <a:cs typeface="阿里巴巴普惠体 B" panose="00020600040101010101" pitchFamily="18" charset="-122"/>
                  </a:rPr>
                  <a:t>Background and Significance of The Topic</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阿里巴巴普惠体 B" panose="00020600040101010101" pitchFamily="18" charset="-122"/>
                </a:endParaRPr>
              </a:p>
            </p:txBody>
          </p:sp>
          <p:cxnSp>
            <p:nvCxnSpPr>
              <p:cNvPr id="48" name="直接连接符 47">
                <a:extLst>
                  <a:ext uri="{FF2B5EF4-FFF2-40B4-BE49-F238E27FC236}">
                    <a16:creationId xmlns:a16="http://schemas.microsoft.com/office/drawing/2014/main" id="{A9B5FFDA-0122-AADC-396E-C0AD9ABA64DB}"/>
                  </a:ext>
                </a:extLst>
              </p:cNvPr>
              <p:cNvCxnSpPr>
                <a:cxnSpLocks/>
              </p:cNvCxnSpPr>
              <p:nvPr/>
            </p:nvCxnSpPr>
            <p:spPr>
              <a:xfrm>
                <a:off x="6194854" y="1975745"/>
                <a:ext cx="419873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6" name="矩形 45">
              <a:extLst>
                <a:ext uri="{FF2B5EF4-FFF2-40B4-BE49-F238E27FC236}">
                  <a16:creationId xmlns:a16="http://schemas.microsoft.com/office/drawing/2014/main" id="{8DFA8878-882B-8CC3-CF1A-58DF7263A135}"/>
                </a:ext>
              </a:extLst>
            </p:cNvPr>
            <p:cNvSpPr/>
            <p:nvPr/>
          </p:nvSpPr>
          <p:spPr>
            <a:xfrm>
              <a:off x="5122145" y="1291792"/>
              <a:ext cx="766117" cy="766117"/>
            </a:xfrm>
            <a:prstGeom prst="rect">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2</a:t>
              </a:r>
              <a:endParaRPr lang="zh-CN" altLang="en-US" sz="2800" b="1" dirty="0"/>
            </a:p>
          </p:txBody>
        </p:sp>
      </p:grpSp>
      <p:grpSp>
        <p:nvGrpSpPr>
          <p:cNvPr id="49" name="组合 48">
            <a:extLst>
              <a:ext uri="{FF2B5EF4-FFF2-40B4-BE49-F238E27FC236}">
                <a16:creationId xmlns:a16="http://schemas.microsoft.com/office/drawing/2014/main" id="{3A7B0DA6-D28E-7537-E8DA-0B8031390EAC}"/>
              </a:ext>
            </a:extLst>
          </p:cNvPr>
          <p:cNvGrpSpPr/>
          <p:nvPr/>
        </p:nvGrpSpPr>
        <p:grpSpPr>
          <a:xfrm>
            <a:off x="5019476" y="4959589"/>
            <a:ext cx="5763384" cy="766117"/>
            <a:chOff x="5122145" y="1291792"/>
            <a:chExt cx="5763384" cy="766117"/>
          </a:xfrm>
        </p:grpSpPr>
        <p:grpSp>
          <p:nvGrpSpPr>
            <p:cNvPr id="50" name="组合 49">
              <a:extLst>
                <a:ext uri="{FF2B5EF4-FFF2-40B4-BE49-F238E27FC236}">
                  <a16:creationId xmlns:a16="http://schemas.microsoft.com/office/drawing/2014/main" id="{07750AFE-E7F4-CAE4-1D17-399D339EDB59}"/>
                </a:ext>
              </a:extLst>
            </p:cNvPr>
            <p:cNvGrpSpPr/>
            <p:nvPr/>
          </p:nvGrpSpPr>
          <p:grpSpPr>
            <a:xfrm>
              <a:off x="6303740" y="1320907"/>
              <a:ext cx="4581789" cy="707886"/>
              <a:chOff x="6096000" y="1273262"/>
              <a:chExt cx="4581789" cy="707886"/>
            </a:xfrm>
          </p:grpSpPr>
          <p:sp>
            <p:nvSpPr>
              <p:cNvPr id="56" name="文本框 55">
                <a:extLst>
                  <a:ext uri="{FF2B5EF4-FFF2-40B4-BE49-F238E27FC236}">
                    <a16:creationId xmlns:a16="http://schemas.microsoft.com/office/drawing/2014/main" id="{8DED5B6D-B3B4-44F6-364D-58C925D373FA}"/>
                  </a:ext>
                </a:extLst>
              </p:cNvPr>
              <p:cNvSpPr txBox="1"/>
              <p:nvPr/>
            </p:nvSpPr>
            <p:spPr>
              <a:xfrm>
                <a:off x="6096000" y="1273262"/>
                <a:ext cx="4581789" cy="707886"/>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cs typeface="阿里巴巴普惠体 B" panose="00020600040101010101" pitchFamily="18" charset="-122"/>
                  </a:rPr>
                  <a:t>选题背景与意义</a:t>
                </a:r>
                <a:endParaRPr lang="en-US" altLang="zh-CN" sz="2400" b="1" dirty="0">
                  <a:latin typeface="微软雅黑" panose="020B0503020204020204" pitchFamily="34" charset="-122"/>
                  <a:ea typeface="微软雅黑" panose="020B0503020204020204" pitchFamily="34" charset="-122"/>
                  <a:cs typeface="阿里巴巴普惠体 B" panose="00020600040101010101" pitchFamily="18" charset="-122"/>
                </a:endParaRPr>
              </a:p>
              <a:p>
                <a:r>
                  <a:rPr lang="en-US" altLang="zh-CN" sz="1600" b="1" dirty="0">
                    <a:solidFill>
                      <a:schemeClr val="bg1">
                        <a:lumMod val="50000"/>
                      </a:schemeClr>
                    </a:solidFill>
                    <a:latin typeface="微软雅黑" panose="020B0503020204020204" pitchFamily="34" charset="-122"/>
                    <a:ea typeface="微软雅黑" panose="020B0503020204020204" pitchFamily="34" charset="-122"/>
                    <a:cs typeface="阿里巴巴普惠体 B" panose="00020600040101010101" pitchFamily="18" charset="-122"/>
                  </a:rPr>
                  <a:t>Background and Significance of The Topic</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阿里巴巴普惠体 B" panose="00020600040101010101" pitchFamily="18" charset="-122"/>
                </a:endParaRPr>
              </a:p>
            </p:txBody>
          </p:sp>
          <p:cxnSp>
            <p:nvCxnSpPr>
              <p:cNvPr id="57" name="直接连接符 56">
                <a:extLst>
                  <a:ext uri="{FF2B5EF4-FFF2-40B4-BE49-F238E27FC236}">
                    <a16:creationId xmlns:a16="http://schemas.microsoft.com/office/drawing/2014/main" id="{4873A979-5CE8-E940-88B4-534AE6F4B7D7}"/>
                  </a:ext>
                </a:extLst>
              </p:cNvPr>
              <p:cNvCxnSpPr>
                <a:cxnSpLocks/>
              </p:cNvCxnSpPr>
              <p:nvPr/>
            </p:nvCxnSpPr>
            <p:spPr>
              <a:xfrm>
                <a:off x="6194854" y="1975745"/>
                <a:ext cx="419873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矩形 54">
              <a:extLst>
                <a:ext uri="{FF2B5EF4-FFF2-40B4-BE49-F238E27FC236}">
                  <a16:creationId xmlns:a16="http://schemas.microsoft.com/office/drawing/2014/main" id="{CAFCB963-48BA-F8FA-453E-0DB8E42AB5BD}"/>
                </a:ext>
              </a:extLst>
            </p:cNvPr>
            <p:cNvSpPr/>
            <p:nvPr/>
          </p:nvSpPr>
          <p:spPr>
            <a:xfrm>
              <a:off x="5122145" y="1291792"/>
              <a:ext cx="766117" cy="766117"/>
            </a:xfrm>
            <a:prstGeom prst="rect">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4</a:t>
              </a:r>
              <a:endParaRPr lang="zh-CN" altLang="en-US" sz="2800" b="1" dirty="0"/>
            </a:p>
          </p:txBody>
        </p:sp>
      </p:grpSp>
      <p:grpSp>
        <p:nvGrpSpPr>
          <p:cNvPr id="58" name="组合 57">
            <a:extLst>
              <a:ext uri="{FF2B5EF4-FFF2-40B4-BE49-F238E27FC236}">
                <a16:creationId xmlns:a16="http://schemas.microsoft.com/office/drawing/2014/main" id="{D1A0DB23-CA69-2BEA-2A3D-99E0E71418CB}"/>
              </a:ext>
            </a:extLst>
          </p:cNvPr>
          <p:cNvGrpSpPr/>
          <p:nvPr/>
        </p:nvGrpSpPr>
        <p:grpSpPr>
          <a:xfrm>
            <a:off x="5019476" y="3683824"/>
            <a:ext cx="5763384" cy="766117"/>
            <a:chOff x="5122145" y="1291792"/>
            <a:chExt cx="5763384" cy="766117"/>
          </a:xfrm>
        </p:grpSpPr>
        <p:grpSp>
          <p:nvGrpSpPr>
            <p:cNvPr id="59" name="组合 58">
              <a:extLst>
                <a:ext uri="{FF2B5EF4-FFF2-40B4-BE49-F238E27FC236}">
                  <a16:creationId xmlns:a16="http://schemas.microsoft.com/office/drawing/2014/main" id="{4058CFDE-F27D-B7D0-D1F3-781EA008D71D}"/>
                </a:ext>
              </a:extLst>
            </p:cNvPr>
            <p:cNvGrpSpPr/>
            <p:nvPr/>
          </p:nvGrpSpPr>
          <p:grpSpPr>
            <a:xfrm>
              <a:off x="6303740" y="1320907"/>
              <a:ext cx="4581789" cy="707886"/>
              <a:chOff x="6096000" y="1273262"/>
              <a:chExt cx="4581789" cy="707886"/>
            </a:xfrm>
          </p:grpSpPr>
          <p:sp>
            <p:nvSpPr>
              <p:cNvPr id="61" name="文本框 60">
                <a:extLst>
                  <a:ext uri="{FF2B5EF4-FFF2-40B4-BE49-F238E27FC236}">
                    <a16:creationId xmlns:a16="http://schemas.microsoft.com/office/drawing/2014/main" id="{1D86311E-BF7C-C6C8-49B5-9787E4DC2A2F}"/>
                  </a:ext>
                </a:extLst>
              </p:cNvPr>
              <p:cNvSpPr txBox="1"/>
              <p:nvPr/>
            </p:nvSpPr>
            <p:spPr>
              <a:xfrm>
                <a:off x="6096000" y="1273262"/>
                <a:ext cx="4581789" cy="707886"/>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cs typeface="阿里巴巴普惠体 B" panose="00020600040101010101" pitchFamily="18" charset="-122"/>
                  </a:rPr>
                  <a:t>选题背景与意义</a:t>
                </a:r>
                <a:endParaRPr lang="en-US" altLang="zh-CN" sz="2400" b="1" dirty="0">
                  <a:latin typeface="微软雅黑" panose="020B0503020204020204" pitchFamily="34" charset="-122"/>
                  <a:ea typeface="微软雅黑" panose="020B0503020204020204" pitchFamily="34" charset="-122"/>
                  <a:cs typeface="阿里巴巴普惠体 B" panose="00020600040101010101" pitchFamily="18" charset="-122"/>
                </a:endParaRPr>
              </a:p>
              <a:p>
                <a:r>
                  <a:rPr lang="en-US" altLang="zh-CN" sz="1600" b="1" dirty="0">
                    <a:solidFill>
                      <a:schemeClr val="bg1">
                        <a:lumMod val="50000"/>
                      </a:schemeClr>
                    </a:solidFill>
                    <a:latin typeface="微软雅黑" panose="020B0503020204020204" pitchFamily="34" charset="-122"/>
                    <a:ea typeface="微软雅黑" panose="020B0503020204020204" pitchFamily="34" charset="-122"/>
                    <a:cs typeface="阿里巴巴普惠体 B" panose="00020600040101010101" pitchFamily="18" charset="-122"/>
                  </a:rPr>
                  <a:t>Background and Significance of The Topic</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阿里巴巴普惠体 B" panose="00020600040101010101" pitchFamily="18" charset="-122"/>
                </a:endParaRPr>
              </a:p>
            </p:txBody>
          </p:sp>
          <p:cxnSp>
            <p:nvCxnSpPr>
              <p:cNvPr id="62" name="直接连接符 61">
                <a:extLst>
                  <a:ext uri="{FF2B5EF4-FFF2-40B4-BE49-F238E27FC236}">
                    <a16:creationId xmlns:a16="http://schemas.microsoft.com/office/drawing/2014/main" id="{0EE299DB-AAB7-D495-CDAE-ACF8D492F251}"/>
                  </a:ext>
                </a:extLst>
              </p:cNvPr>
              <p:cNvCxnSpPr>
                <a:cxnSpLocks/>
              </p:cNvCxnSpPr>
              <p:nvPr/>
            </p:nvCxnSpPr>
            <p:spPr>
              <a:xfrm>
                <a:off x="6194854" y="1975745"/>
                <a:ext cx="419873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0" name="矩形 59">
              <a:extLst>
                <a:ext uri="{FF2B5EF4-FFF2-40B4-BE49-F238E27FC236}">
                  <a16:creationId xmlns:a16="http://schemas.microsoft.com/office/drawing/2014/main" id="{A210017C-7B76-0129-D9E0-E229FCF0E88A}"/>
                </a:ext>
              </a:extLst>
            </p:cNvPr>
            <p:cNvSpPr/>
            <p:nvPr/>
          </p:nvSpPr>
          <p:spPr>
            <a:xfrm>
              <a:off x="5122145" y="1291792"/>
              <a:ext cx="766117" cy="766117"/>
            </a:xfrm>
            <a:prstGeom prst="rect">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3</a:t>
              </a:r>
              <a:endParaRPr lang="zh-CN" altLang="en-US" sz="2800" b="1" dirty="0"/>
            </a:p>
          </p:txBody>
        </p:sp>
      </p:grpSp>
    </p:spTree>
    <p:custDataLst>
      <p:tags r:id="rId1"/>
    </p:custDataLst>
  </p:cSld>
  <p:clrMapOvr>
    <a:masterClrMapping/>
  </p:clrMapOvr>
  <mc:AlternateContent xmlns:mc="http://schemas.openxmlformats.org/markup-compatibility/2006">
    <mc:Choice xmlns:p159="http://schemas.microsoft.com/office/powerpoint/2015/09/main" Requires="p159">
      <p:transition spd="med" advTm="0">
        <p159:morph option="byObject"/>
      </p:transition>
    </mc:Choice>
    <mc:Fallback>
      <p:transition spd="med"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梯形 11">
            <a:extLst>
              <a:ext uri="{FF2B5EF4-FFF2-40B4-BE49-F238E27FC236}">
                <a16:creationId xmlns:a16="http://schemas.microsoft.com/office/drawing/2014/main" id="{0B727F18-8633-745D-B158-185F44A8FDB5}"/>
              </a:ext>
            </a:extLst>
          </p:cNvPr>
          <p:cNvSpPr/>
          <p:nvPr/>
        </p:nvSpPr>
        <p:spPr>
          <a:xfrm rot="16200000">
            <a:off x="6855270" y="-130108"/>
            <a:ext cx="3555245" cy="7118215"/>
          </a:xfrm>
          <a:prstGeom prst="trapezoid">
            <a:avLst>
              <a:gd name="adj" fmla="val 17865"/>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en-US">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marL="0" marR="0" lvl="0" indent="0" algn="ctr" defTabSz="3429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4" name="梯形 3">
            <a:extLst>
              <a:ext uri="{FF2B5EF4-FFF2-40B4-BE49-F238E27FC236}">
                <a16:creationId xmlns:a16="http://schemas.microsoft.com/office/drawing/2014/main" id="{6817D92E-3329-94F8-EA5D-09ACEC32D6BB}"/>
              </a:ext>
            </a:extLst>
          </p:cNvPr>
          <p:cNvSpPr/>
          <p:nvPr/>
        </p:nvSpPr>
        <p:spPr>
          <a:xfrm rot="5400000">
            <a:off x="759270" y="890505"/>
            <a:ext cx="3555245" cy="5073785"/>
          </a:xfrm>
          <a:prstGeom prst="trapezoid">
            <a:avLst>
              <a:gd name="adj" fmla="val 17865"/>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en-US">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marL="0" marR="0" lvl="0" indent="0" algn="ctr" defTabSz="3429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 name="文本框 2">
            <a:extLst>
              <a:ext uri="{FF2B5EF4-FFF2-40B4-BE49-F238E27FC236}">
                <a16:creationId xmlns:a16="http://schemas.microsoft.com/office/drawing/2014/main" id="{D514EA4A-CDA0-6F0D-336F-7A81B0CC8AE2}"/>
              </a:ext>
            </a:extLst>
          </p:cNvPr>
          <p:cNvSpPr txBox="1"/>
          <p:nvPr/>
        </p:nvSpPr>
        <p:spPr>
          <a:xfrm>
            <a:off x="2914474" y="2654558"/>
            <a:ext cx="1606850" cy="1300356"/>
          </a:xfrm>
          <a:prstGeom prst="rect">
            <a:avLst/>
          </a:prstGeom>
          <a:noFill/>
        </p:spPr>
        <p:txBody>
          <a:bodyPr wrap="none" lIns="68580" tIns="34290" rIns="68580" bIns="34290" rtlCol="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003F88"/>
                </a:solidFill>
                <a:effectLst/>
                <a:uLnTx/>
                <a:uFillTx/>
                <a:latin typeface="Arial" panose="020B0604020202020204"/>
                <a:ea typeface="微软雅黑" panose="020B0503020204020204" pitchFamily="34" charset="-122"/>
                <a:cs typeface="+mn-cs"/>
              </a:rPr>
              <a:t>Part</a:t>
            </a:r>
            <a:r>
              <a:rPr kumimoji="0" lang="en-US" altLang="zh-CN" sz="8000" b="1" i="0" u="none" strike="noStrike" kern="1200" cap="none" spc="0" normalizeH="0" baseline="0" noProof="0" dirty="0">
                <a:ln>
                  <a:noFill/>
                </a:ln>
                <a:solidFill>
                  <a:srgbClr val="003F88"/>
                </a:solidFill>
                <a:effectLst/>
                <a:uLnTx/>
                <a:uFillTx/>
                <a:latin typeface="Arial" panose="020B0604020202020204"/>
                <a:ea typeface="微软雅黑" panose="020B0503020204020204" pitchFamily="34" charset="-122"/>
                <a:cs typeface="+mn-cs"/>
              </a:rPr>
              <a:t>2</a:t>
            </a:r>
            <a:endParaRPr kumimoji="0" lang="zh-CN" altLang="en-US" sz="8000" b="1" i="0" u="none" strike="noStrike" kern="1200" cap="none" spc="0" normalizeH="0" baseline="0" noProof="0" dirty="0">
              <a:ln>
                <a:noFill/>
              </a:ln>
              <a:solidFill>
                <a:srgbClr val="003F88"/>
              </a:solidFill>
              <a:effectLst/>
              <a:uLnTx/>
              <a:uFillTx/>
              <a:latin typeface="Arial" panose="020B0604020202020204"/>
              <a:ea typeface="微软雅黑" panose="020B0503020204020204" pitchFamily="34" charset="-122"/>
              <a:cs typeface="+mn-cs"/>
            </a:endParaRPr>
          </a:p>
        </p:txBody>
      </p:sp>
      <p:sp>
        <p:nvSpPr>
          <p:cNvPr id="6" name="矩形 5">
            <a:extLst>
              <a:ext uri="{FF2B5EF4-FFF2-40B4-BE49-F238E27FC236}">
                <a16:creationId xmlns:a16="http://schemas.microsoft.com/office/drawing/2014/main" id="{8ABC26B6-3E52-805B-F0B7-BA3B6B64D1E1}"/>
              </a:ext>
            </a:extLst>
          </p:cNvPr>
          <p:cNvSpPr/>
          <p:nvPr/>
        </p:nvSpPr>
        <p:spPr>
          <a:xfrm>
            <a:off x="5502306" y="3117376"/>
            <a:ext cx="2446824" cy="623248"/>
          </a:xfrm>
          <a:prstGeom prst="rect">
            <a:avLst/>
          </a:prstGeom>
        </p:spPr>
        <p:txBody>
          <a:bodyPr wrap="none" lIns="68580" tIns="34290" rIns="68580" bIns="34290" anchor="ctr">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思路与方法</a:t>
            </a:r>
          </a:p>
        </p:txBody>
      </p:sp>
      <p:pic>
        <p:nvPicPr>
          <p:cNvPr id="7" name="图片 6">
            <a:extLst>
              <a:ext uri="{FF2B5EF4-FFF2-40B4-BE49-F238E27FC236}">
                <a16:creationId xmlns:a16="http://schemas.microsoft.com/office/drawing/2014/main" id="{4ADB7663-D1C2-9BC1-56D9-493D95B6A83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560433" y="2561775"/>
            <a:ext cx="1728828" cy="1731243"/>
          </a:xfrm>
          <a:prstGeom prst="rect">
            <a:avLst/>
          </a:prstGeom>
        </p:spPr>
      </p:pic>
      <p:grpSp>
        <p:nvGrpSpPr>
          <p:cNvPr id="8" name="组合 7">
            <a:extLst>
              <a:ext uri="{FF2B5EF4-FFF2-40B4-BE49-F238E27FC236}">
                <a16:creationId xmlns:a16="http://schemas.microsoft.com/office/drawing/2014/main" id="{4B003A3D-5979-B29E-BF18-4E99942D9BCA}"/>
              </a:ext>
            </a:extLst>
          </p:cNvPr>
          <p:cNvGrpSpPr/>
          <p:nvPr/>
        </p:nvGrpSpPr>
        <p:grpSpPr>
          <a:xfrm>
            <a:off x="8838902" y="2495174"/>
            <a:ext cx="2310248" cy="1867651"/>
            <a:chOff x="9140243" y="2649839"/>
            <a:chExt cx="2332151" cy="1244820"/>
          </a:xfrm>
        </p:grpSpPr>
        <p:sp>
          <p:nvSpPr>
            <p:cNvPr id="9" name="矩形 8">
              <a:extLst>
                <a:ext uri="{FF2B5EF4-FFF2-40B4-BE49-F238E27FC236}">
                  <a16:creationId xmlns:a16="http://schemas.microsoft.com/office/drawing/2014/main" id="{5943F142-34B1-654A-5273-97738874D035}"/>
                </a:ext>
              </a:extLst>
            </p:cNvPr>
            <p:cNvSpPr/>
            <p:nvPr/>
          </p:nvSpPr>
          <p:spPr>
            <a:xfrm>
              <a:off x="9140243" y="2649839"/>
              <a:ext cx="2021456" cy="465659"/>
            </a:xfrm>
            <a:prstGeom prst="rect">
              <a:avLst/>
            </a:prstGeom>
          </p:spPr>
          <p:txBody>
            <a:bodyPr wrap="none">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ct val="0"/>
                </a:spcBef>
                <a:spcAft>
                  <a:spcPts val="0"/>
                </a:spcAft>
                <a:buClrTx/>
                <a:buSzTx/>
                <a:buFontTx/>
                <a:buNone/>
                <a:defRPr/>
              </a:pPr>
              <a:r>
                <a:rPr kumimoji="1"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2-1 </a:t>
              </a: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研究思路</a:t>
              </a:r>
            </a:p>
          </p:txBody>
        </p:sp>
        <p:sp>
          <p:nvSpPr>
            <p:cNvPr id="10" name="矩形 9">
              <a:extLst>
                <a:ext uri="{FF2B5EF4-FFF2-40B4-BE49-F238E27FC236}">
                  <a16:creationId xmlns:a16="http://schemas.microsoft.com/office/drawing/2014/main" id="{1B995684-803F-D73A-C0BB-A6E4CC586171}"/>
                </a:ext>
              </a:extLst>
            </p:cNvPr>
            <p:cNvSpPr/>
            <p:nvPr/>
          </p:nvSpPr>
          <p:spPr>
            <a:xfrm>
              <a:off x="9140243" y="3037021"/>
              <a:ext cx="2021456" cy="465659"/>
            </a:xfrm>
            <a:prstGeom prst="rect">
              <a:avLst/>
            </a:prstGeom>
          </p:spPr>
          <p:txBody>
            <a:bodyPr wrap="none">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2-2 </a:t>
              </a: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研究方法</a:t>
              </a:r>
            </a:p>
          </p:txBody>
        </p:sp>
        <p:sp>
          <p:nvSpPr>
            <p:cNvPr id="11" name="矩形 10">
              <a:extLst>
                <a:ext uri="{FF2B5EF4-FFF2-40B4-BE49-F238E27FC236}">
                  <a16:creationId xmlns:a16="http://schemas.microsoft.com/office/drawing/2014/main" id="{976FC7CC-7248-A91E-225B-940B0452BF76}"/>
                </a:ext>
              </a:extLst>
            </p:cNvPr>
            <p:cNvSpPr/>
            <p:nvPr/>
          </p:nvSpPr>
          <p:spPr>
            <a:xfrm>
              <a:off x="9140243" y="3429000"/>
              <a:ext cx="2332151" cy="465659"/>
            </a:xfrm>
            <a:prstGeom prst="rect">
              <a:avLst/>
            </a:prstGeom>
          </p:spPr>
          <p:txBody>
            <a:bodyPr wrap="none">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2-3 </a:t>
              </a:r>
              <a:r>
                <a:rPr kumimoji="1"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可行性说明</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093001292"/>
      </p:ext>
    </p:extLst>
  </p:cSld>
  <p:clrMapOvr>
    <a:masterClrMapping/>
  </p:clrMapOvr>
  <mc:AlternateContent xmlns:mc="http://schemas.openxmlformats.org/markup-compatibility/2006">
    <mc:Choice xmlns:p159="http://schemas.microsoft.com/office/powerpoint/2015/09/main" Requires="p159">
      <p:transition spd="med" advTm="0">
        <p159:morph option="byObject"/>
      </p:transition>
    </mc:Choice>
    <mc:Fallback>
      <p:transition spd="med" advTm="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a:extLst>
              <a:ext uri="{FF2B5EF4-FFF2-40B4-BE49-F238E27FC236}">
                <a16:creationId xmlns:a16="http://schemas.microsoft.com/office/drawing/2014/main" id="{1582A924-5850-1142-A819-C861DE8338F6}"/>
              </a:ext>
            </a:extLst>
          </p:cNvPr>
          <p:cNvSpPr/>
          <p:nvPr/>
        </p:nvSpPr>
        <p:spPr>
          <a:xfrm>
            <a:off x="0" y="1613183"/>
            <a:ext cx="12191999" cy="3082399"/>
          </a:xfrm>
          <a:prstGeom prst="rect">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B73125"/>
              </a:solidFill>
              <a:latin typeface="Microsoft YaHei" panose="020B0503020204020204" pitchFamily="34" charset="-122"/>
              <a:ea typeface="Microsoft YaHei" panose="020B0503020204020204" pitchFamily="34" charset="-122"/>
            </a:endParaRPr>
          </a:p>
        </p:txBody>
      </p:sp>
      <p:sp>
        <p:nvSpPr>
          <p:cNvPr id="52" name="矩形 51">
            <a:extLst>
              <a:ext uri="{FF2B5EF4-FFF2-40B4-BE49-F238E27FC236}">
                <a16:creationId xmlns:a16="http://schemas.microsoft.com/office/drawing/2014/main" id="{73E9161A-8961-FA48-BD8D-3CDC6458451A}"/>
              </a:ext>
            </a:extLst>
          </p:cNvPr>
          <p:cNvSpPr/>
          <p:nvPr/>
        </p:nvSpPr>
        <p:spPr>
          <a:xfrm>
            <a:off x="2558493" y="2161793"/>
            <a:ext cx="7062315" cy="1015663"/>
          </a:xfrm>
          <a:prstGeom prst="rect">
            <a:avLst/>
          </a:prstGeom>
        </p:spPr>
        <p:txBody>
          <a:bodyPr wrap="square">
            <a:spAutoFit/>
          </a:bodyPr>
          <a:lstStyle/>
          <a:p>
            <a:pPr algn="ctr"/>
            <a:r>
              <a:rPr lang="en-US" altLang="zh-CN" sz="6000" b="1" dirty="0">
                <a:solidFill>
                  <a:schemeClr val="bg1"/>
                </a:solidFill>
                <a:latin typeface="Microsoft YaHei" panose="020B0503020204020204" pitchFamily="34" charset="-122"/>
                <a:ea typeface="Microsoft YaHei" panose="020B0503020204020204" pitchFamily="34" charset="-122"/>
              </a:rPr>
              <a:t>1</a:t>
            </a:r>
            <a:r>
              <a:rPr lang="zh-CN" altLang="en-US" sz="6000" b="1" dirty="0">
                <a:solidFill>
                  <a:schemeClr val="bg1"/>
                </a:solidFill>
                <a:latin typeface="Microsoft YaHei" panose="020B0503020204020204" pitchFamily="34" charset="-122"/>
                <a:ea typeface="Microsoft YaHei" panose="020B0503020204020204" pitchFamily="34" charset="-122"/>
              </a:rPr>
              <a:t>概况及背景</a:t>
            </a:r>
          </a:p>
        </p:txBody>
      </p:sp>
      <p:cxnSp>
        <p:nvCxnSpPr>
          <p:cNvPr id="15" name="直线连接符 14">
            <a:extLst>
              <a:ext uri="{FF2B5EF4-FFF2-40B4-BE49-F238E27FC236}">
                <a16:creationId xmlns:a16="http://schemas.microsoft.com/office/drawing/2014/main" id="{845372FF-1651-184E-A364-AE5445D1CF10}"/>
              </a:ext>
            </a:extLst>
          </p:cNvPr>
          <p:cNvCxnSpPr/>
          <p:nvPr/>
        </p:nvCxnSpPr>
        <p:spPr>
          <a:xfrm>
            <a:off x="1703614" y="5704114"/>
            <a:ext cx="8784771" cy="0"/>
          </a:xfrm>
          <a:prstGeom prst="line">
            <a:avLst/>
          </a:prstGeom>
          <a:ln w="57150">
            <a:solidFill>
              <a:srgbClr val="003F88"/>
            </a:solidFill>
          </a:ln>
        </p:spPr>
        <p:style>
          <a:lnRef idx="1">
            <a:schemeClr val="accent1"/>
          </a:lnRef>
          <a:fillRef idx="0">
            <a:schemeClr val="accent1"/>
          </a:fillRef>
          <a:effectRef idx="0">
            <a:schemeClr val="accent1"/>
          </a:effectRef>
          <a:fontRef idx="minor">
            <a:schemeClr val="tx1"/>
          </a:fontRef>
        </p:style>
      </p:cxnSp>
      <p:sp>
        <p:nvSpPr>
          <p:cNvPr id="58" name="矩形 57">
            <a:extLst>
              <a:ext uri="{FF2B5EF4-FFF2-40B4-BE49-F238E27FC236}">
                <a16:creationId xmlns:a16="http://schemas.microsoft.com/office/drawing/2014/main" id="{D9E6AD2D-7778-0248-9123-676A93B7A923}"/>
              </a:ext>
            </a:extLst>
          </p:cNvPr>
          <p:cNvSpPr/>
          <p:nvPr/>
        </p:nvSpPr>
        <p:spPr>
          <a:xfrm>
            <a:off x="2655485" y="3301808"/>
            <a:ext cx="7163429" cy="646331"/>
          </a:xfrm>
          <a:prstGeom prst="rect">
            <a:avLst/>
          </a:prstGeom>
        </p:spPr>
        <p:txBody>
          <a:bodyPr wrap="square">
            <a:spAutoFit/>
          </a:bodyPr>
          <a:lstStyle/>
          <a:p>
            <a:pPr algn="ctr"/>
            <a:r>
              <a:rPr lang="en-US" altLang="zh-CN" sz="3600" b="0" i="0" dirty="0">
                <a:solidFill>
                  <a:srgbClr val="FFFFFF"/>
                </a:solidFill>
                <a:effectLst/>
                <a:latin typeface="Arial" panose="020B0604020202020204" pitchFamily="34" charset="0"/>
              </a:rPr>
              <a:t>Overview and Background</a:t>
            </a:r>
            <a:endParaRPr lang="zh-CN" altLang="en-US" sz="3600" i="1" dirty="0">
              <a:solidFill>
                <a:schemeClr val="bg1"/>
              </a:solidFill>
              <a:latin typeface="Arial" panose="020B0604020202020204" pitchFamily="34" charset="0"/>
              <a:ea typeface="Microsoft YaHei"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0981112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a:extLst>
              <a:ext uri="{FF2B5EF4-FFF2-40B4-BE49-F238E27FC236}">
                <a16:creationId xmlns:a16="http://schemas.microsoft.com/office/drawing/2014/main" id="{73E9161A-8961-FA48-BD8D-3CDC6458451A}"/>
              </a:ext>
            </a:extLst>
          </p:cNvPr>
          <p:cNvSpPr/>
          <p:nvPr/>
        </p:nvSpPr>
        <p:spPr>
          <a:xfrm>
            <a:off x="5177481" y="2430045"/>
            <a:ext cx="5428849" cy="830997"/>
          </a:xfrm>
          <a:prstGeom prst="rect">
            <a:avLst/>
          </a:prstGeom>
        </p:spPr>
        <p:txBody>
          <a:bodyPr wrap="square">
            <a:spAutoFit/>
          </a:bodyPr>
          <a:lstStyle/>
          <a:p>
            <a:r>
              <a:rPr lang="zh-CN" altLang="en-US" sz="4800" b="1" dirty="0">
                <a:latin typeface="Microsoft YaHei" panose="020B0503020204020204" pitchFamily="34" charset="-122"/>
                <a:ea typeface="Microsoft YaHei" panose="020B0503020204020204" pitchFamily="34" charset="-122"/>
              </a:rPr>
              <a:t>概况及背景</a:t>
            </a:r>
          </a:p>
        </p:txBody>
      </p:sp>
      <p:sp>
        <p:nvSpPr>
          <p:cNvPr id="58" name="矩形 57">
            <a:extLst>
              <a:ext uri="{FF2B5EF4-FFF2-40B4-BE49-F238E27FC236}">
                <a16:creationId xmlns:a16="http://schemas.microsoft.com/office/drawing/2014/main" id="{D9E6AD2D-7778-0248-9123-676A93B7A923}"/>
              </a:ext>
            </a:extLst>
          </p:cNvPr>
          <p:cNvSpPr/>
          <p:nvPr/>
        </p:nvSpPr>
        <p:spPr>
          <a:xfrm>
            <a:off x="5177481" y="3522652"/>
            <a:ext cx="7163429" cy="646331"/>
          </a:xfrm>
          <a:prstGeom prst="rect">
            <a:avLst/>
          </a:prstGeom>
        </p:spPr>
        <p:txBody>
          <a:bodyPr wrap="square">
            <a:spAutoFit/>
          </a:bodyPr>
          <a:lstStyle/>
          <a:p>
            <a:r>
              <a:rPr lang="en-US" altLang="zh-CN" sz="3600" b="0" i="0" dirty="0">
                <a:solidFill>
                  <a:schemeClr val="bg1">
                    <a:lumMod val="65000"/>
                  </a:schemeClr>
                </a:solidFill>
                <a:effectLst/>
                <a:latin typeface="Arial Narrow" panose="020B0606020202030204" pitchFamily="34" charset="0"/>
              </a:rPr>
              <a:t>Overview and Background</a:t>
            </a:r>
            <a:endParaRPr lang="zh-CN" altLang="en-US" sz="3600" i="1" dirty="0">
              <a:solidFill>
                <a:schemeClr val="bg1">
                  <a:lumMod val="65000"/>
                </a:schemeClr>
              </a:solidFill>
              <a:latin typeface="Arial Narrow" panose="020B0606020202030204" pitchFamily="34" charset="0"/>
              <a:ea typeface="Microsoft YaHei" panose="020B0503020204020204" pitchFamily="34" charset="-122"/>
              <a:cs typeface="Arial" panose="020B0604020202020204" pitchFamily="34" charset="0"/>
            </a:endParaRPr>
          </a:p>
        </p:txBody>
      </p:sp>
      <p:cxnSp>
        <p:nvCxnSpPr>
          <p:cNvPr id="12" name="直线连接符 14">
            <a:extLst>
              <a:ext uri="{FF2B5EF4-FFF2-40B4-BE49-F238E27FC236}">
                <a16:creationId xmlns:a16="http://schemas.microsoft.com/office/drawing/2014/main" id="{A9633416-0761-44EF-9DB4-DAA595C6C9BA}"/>
              </a:ext>
            </a:extLst>
          </p:cNvPr>
          <p:cNvCxnSpPr>
            <a:cxnSpLocks/>
          </p:cNvCxnSpPr>
          <p:nvPr/>
        </p:nvCxnSpPr>
        <p:spPr>
          <a:xfrm>
            <a:off x="5177481" y="3429000"/>
            <a:ext cx="8349049" cy="0"/>
          </a:xfrm>
          <a:prstGeom prst="line">
            <a:avLst/>
          </a:prstGeom>
          <a:ln w="3810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91DCAE99-9002-40A3-E958-F97E791A5D72}"/>
              </a:ext>
            </a:extLst>
          </p:cNvPr>
          <p:cNvSpPr txBox="1"/>
          <p:nvPr/>
        </p:nvSpPr>
        <p:spPr>
          <a:xfrm>
            <a:off x="779705" y="1637521"/>
            <a:ext cx="4583128" cy="3770263"/>
          </a:xfrm>
          <a:prstGeom prst="rect">
            <a:avLst/>
          </a:prstGeom>
          <a:noFill/>
        </p:spPr>
        <p:txBody>
          <a:bodyPr wrap="square" anchor="ctr">
            <a:spAutoFit/>
          </a:bodyPr>
          <a:lstStyle/>
          <a:p>
            <a:pPr algn="ctr"/>
            <a:r>
              <a:rPr lang="en-US" altLang="zh-CN" sz="23900" kern="500" dirty="0">
                <a:solidFill>
                  <a:srgbClr val="003F88"/>
                </a:solidFill>
                <a:latin typeface="Impact" panose="020B0806030902050204" pitchFamily="34" charset="0"/>
                <a:ea typeface="苹方 特粗" panose="020B0800000000000000" pitchFamily="34" charset="-122"/>
                <a:cs typeface="Aharoni" panose="02010803020104030203" pitchFamily="2" charset="-79"/>
              </a:rPr>
              <a:t>01</a:t>
            </a:r>
            <a:endParaRPr lang="zh-CN" altLang="en-US" sz="23900" kern="500" dirty="0">
              <a:latin typeface="Impact" panose="020B0806030902050204" pitchFamily="34" charset="0"/>
              <a:ea typeface="苹方 特粗" panose="020B0800000000000000" pitchFamily="34" charset="-122"/>
              <a:cs typeface="Aharoni" panose="02010803020104030203" pitchFamily="2" charset="-79"/>
            </a:endParaRPr>
          </a:p>
        </p:txBody>
      </p:sp>
      <p:sp>
        <p:nvSpPr>
          <p:cNvPr id="8" name="矩形 7">
            <a:extLst>
              <a:ext uri="{FF2B5EF4-FFF2-40B4-BE49-F238E27FC236}">
                <a16:creationId xmlns:a16="http://schemas.microsoft.com/office/drawing/2014/main" id="{5C8F7AAC-774C-328B-60A7-B8BDD821CCFC}"/>
              </a:ext>
            </a:extLst>
          </p:cNvPr>
          <p:cNvSpPr/>
          <p:nvPr/>
        </p:nvSpPr>
        <p:spPr>
          <a:xfrm>
            <a:off x="1477247" y="3060362"/>
            <a:ext cx="3002693" cy="737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solidFill>
                <a:latin typeface="Arial Black" panose="020B0A04020102020204" pitchFamily="34" charset="0"/>
                <a:cs typeface="Arial" panose="020B0604020202020204" pitchFamily="34" charset="0"/>
              </a:rPr>
              <a:t>PART ONE</a:t>
            </a:r>
            <a:endParaRPr lang="zh-CN" altLang="en-US" sz="3600" dirty="0">
              <a:solidFill>
                <a:schemeClr val="tx1"/>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4286704059"/>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a:extLst>
              <a:ext uri="{FF2B5EF4-FFF2-40B4-BE49-F238E27FC236}">
                <a16:creationId xmlns:a16="http://schemas.microsoft.com/office/drawing/2014/main" id="{73E9161A-8961-FA48-BD8D-3CDC6458451A}"/>
              </a:ext>
            </a:extLst>
          </p:cNvPr>
          <p:cNvSpPr/>
          <p:nvPr/>
        </p:nvSpPr>
        <p:spPr>
          <a:xfrm>
            <a:off x="2564842" y="3124369"/>
            <a:ext cx="7062315" cy="1015663"/>
          </a:xfrm>
          <a:prstGeom prst="rect">
            <a:avLst/>
          </a:prstGeom>
        </p:spPr>
        <p:txBody>
          <a:bodyPr wrap="square">
            <a:spAutoFit/>
          </a:bodyPr>
          <a:lstStyle/>
          <a:p>
            <a:pPr algn="ctr"/>
            <a:r>
              <a:rPr lang="zh-CN" altLang="en-US" sz="6000" b="1" dirty="0">
                <a:latin typeface="Microsoft YaHei" panose="020B0503020204020204" pitchFamily="34" charset="-122"/>
                <a:ea typeface="Microsoft YaHei" panose="020B0503020204020204" pitchFamily="34" charset="-122"/>
              </a:rPr>
              <a:t>概况及背景</a:t>
            </a:r>
          </a:p>
        </p:txBody>
      </p:sp>
      <p:cxnSp>
        <p:nvCxnSpPr>
          <p:cNvPr id="15" name="直线连接符 14">
            <a:extLst>
              <a:ext uri="{FF2B5EF4-FFF2-40B4-BE49-F238E27FC236}">
                <a16:creationId xmlns:a16="http://schemas.microsoft.com/office/drawing/2014/main" id="{845372FF-1651-184E-A364-AE5445D1CF10}"/>
              </a:ext>
            </a:extLst>
          </p:cNvPr>
          <p:cNvCxnSpPr>
            <a:cxnSpLocks/>
          </p:cNvCxnSpPr>
          <p:nvPr/>
        </p:nvCxnSpPr>
        <p:spPr>
          <a:xfrm>
            <a:off x="0" y="3127458"/>
            <a:ext cx="3744097" cy="0"/>
          </a:xfrm>
          <a:prstGeom prst="line">
            <a:avLst/>
          </a:prstGeom>
          <a:ln w="38100">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sp>
        <p:nvSpPr>
          <p:cNvPr id="58" name="矩形 57">
            <a:extLst>
              <a:ext uri="{FF2B5EF4-FFF2-40B4-BE49-F238E27FC236}">
                <a16:creationId xmlns:a16="http://schemas.microsoft.com/office/drawing/2014/main" id="{D9E6AD2D-7778-0248-9123-676A93B7A923}"/>
              </a:ext>
            </a:extLst>
          </p:cNvPr>
          <p:cNvSpPr/>
          <p:nvPr/>
        </p:nvSpPr>
        <p:spPr>
          <a:xfrm>
            <a:off x="2514285" y="4001532"/>
            <a:ext cx="7163429" cy="646331"/>
          </a:xfrm>
          <a:prstGeom prst="rect">
            <a:avLst/>
          </a:prstGeom>
        </p:spPr>
        <p:txBody>
          <a:bodyPr wrap="square">
            <a:spAutoFit/>
          </a:bodyPr>
          <a:lstStyle/>
          <a:p>
            <a:pPr algn="ctr"/>
            <a:r>
              <a:rPr lang="en-US" altLang="zh-CN" sz="3600" b="0" i="0" dirty="0">
                <a:solidFill>
                  <a:schemeClr val="bg1">
                    <a:lumMod val="65000"/>
                  </a:schemeClr>
                </a:solidFill>
                <a:effectLst/>
                <a:latin typeface="Arial Narrow" panose="020B0606020202030204" pitchFamily="34" charset="0"/>
              </a:rPr>
              <a:t>Overview and Background</a:t>
            </a:r>
            <a:endParaRPr lang="zh-CN" altLang="en-US" sz="3600" i="1" dirty="0">
              <a:solidFill>
                <a:schemeClr val="bg1">
                  <a:lumMod val="65000"/>
                </a:schemeClr>
              </a:solidFill>
              <a:latin typeface="Arial Narrow" panose="020B0606020202030204" pitchFamily="34" charset="0"/>
              <a:ea typeface="Microsoft YaHei" panose="020B0503020204020204" pitchFamily="34" charset="-122"/>
              <a:cs typeface="Arial" panose="020B0604020202020204" pitchFamily="34" charset="0"/>
            </a:endParaRPr>
          </a:p>
        </p:txBody>
      </p:sp>
      <p:sp>
        <p:nvSpPr>
          <p:cNvPr id="7" name="矩形 6">
            <a:extLst>
              <a:ext uri="{FF2B5EF4-FFF2-40B4-BE49-F238E27FC236}">
                <a16:creationId xmlns:a16="http://schemas.microsoft.com/office/drawing/2014/main" id="{32DF71D7-9E37-C048-BBB2-870ED01C3DE2}"/>
              </a:ext>
            </a:extLst>
          </p:cNvPr>
          <p:cNvSpPr/>
          <p:nvPr/>
        </p:nvSpPr>
        <p:spPr>
          <a:xfrm>
            <a:off x="2564842" y="2085624"/>
            <a:ext cx="7062315" cy="1200329"/>
          </a:xfrm>
          <a:prstGeom prst="rect">
            <a:avLst/>
          </a:prstGeom>
        </p:spPr>
        <p:txBody>
          <a:bodyPr wrap="square">
            <a:spAutoFit/>
          </a:bodyPr>
          <a:lstStyle/>
          <a:p>
            <a:pPr algn="ctr"/>
            <a:r>
              <a:rPr lang="en-US" altLang="zh-CN" sz="7200" b="1" dirty="0">
                <a:solidFill>
                  <a:srgbClr val="003F88"/>
                </a:solidFill>
                <a:latin typeface="Arial Black" panose="020B0A04020102020204" pitchFamily="34" charset="0"/>
                <a:ea typeface="Microsoft YaHei" panose="020B0503020204020204" pitchFamily="34" charset="-122"/>
              </a:rPr>
              <a:t>Part 01</a:t>
            </a:r>
            <a:endParaRPr lang="zh-CN" altLang="en-US" sz="7200" b="1" dirty="0">
              <a:solidFill>
                <a:srgbClr val="003F88"/>
              </a:solidFill>
              <a:latin typeface="Arial Black" panose="020B0A04020102020204" pitchFamily="34" charset="0"/>
              <a:ea typeface="Microsoft YaHei" panose="020B0503020204020204" pitchFamily="34" charset="-122"/>
            </a:endParaRPr>
          </a:p>
        </p:txBody>
      </p:sp>
      <p:cxnSp>
        <p:nvCxnSpPr>
          <p:cNvPr id="12" name="直线连接符 14">
            <a:extLst>
              <a:ext uri="{FF2B5EF4-FFF2-40B4-BE49-F238E27FC236}">
                <a16:creationId xmlns:a16="http://schemas.microsoft.com/office/drawing/2014/main" id="{A9633416-0761-44EF-9DB4-DAA595C6C9BA}"/>
              </a:ext>
            </a:extLst>
          </p:cNvPr>
          <p:cNvCxnSpPr>
            <a:cxnSpLocks/>
          </p:cNvCxnSpPr>
          <p:nvPr/>
        </p:nvCxnSpPr>
        <p:spPr>
          <a:xfrm>
            <a:off x="8447903" y="3127458"/>
            <a:ext cx="3744097" cy="0"/>
          </a:xfrm>
          <a:prstGeom prst="line">
            <a:avLst/>
          </a:prstGeom>
          <a:ln w="38100">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1204502"/>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16BB69BA-2EC8-E3A2-B540-739C300684B1}"/>
              </a:ext>
            </a:extLst>
          </p:cNvPr>
          <p:cNvGrpSpPr/>
          <p:nvPr/>
        </p:nvGrpSpPr>
        <p:grpSpPr>
          <a:xfrm>
            <a:off x="5028570" y="2840450"/>
            <a:ext cx="7163430" cy="1177100"/>
            <a:chOff x="5028570" y="2711821"/>
            <a:chExt cx="7163430" cy="1177100"/>
          </a:xfrm>
        </p:grpSpPr>
        <p:sp>
          <p:nvSpPr>
            <p:cNvPr id="52" name="矩形 51">
              <a:extLst>
                <a:ext uri="{FF2B5EF4-FFF2-40B4-BE49-F238E27FC236}">
                  <a16:creationId xmlns:a16="http://schemas.microsoft.com/office/drawing/2014/main" id="{73E9161A-8961-FA48-BD8D-3CDC6458451A}"/>
                </a:ext>
              </a:extLst>
            </p:cNvPr>
            <p:cNvSpPr/>
            <p:nvPr/>
          </p:nvSpPr>
          <p:spPr>
            <a:xfrm>
              <a:off x="5028570" y="3119480"/>
              <a:ext cx="7062315" cy="769441"/>
            </a:xfrm>
            <a:prstGeom prst="rect">
              <a:avLst/>
            </a:prstGeom>
          </p:spPr>
          <p:txBody>
            <a:bodyPr wrap="square">
              <a:spAutoFit/>
            </a:bodyPr>
            <a:lstStyle/>
            <a:p>
              <a:r>
                <a:rPr lang="zh-CN" altLang="en-US" sz="4400" b="1" dirty="0">
                  <a:latin typeface="Microsoft YaHei" panose="020B0503020204020204" pitchFamily="34" charset="-122"/>
                  <a:ea typeface="Microsoft YaHei" panose="020B0503020204020204" pitchFamily="34" charset="-122"/>
                </a:rPr>
                <a:t>概况及背景</a:t>
              </a:r>
            </a:p>
          </p:txBody>
        </p:sp>
        <p:sp>
          <p:nvSpPr>
            <p:cNvPr id="58" name="矩形 57">
              <a:extLst>
                <a:ext uri="{FF2B5EF4-FFF2-40B4-BE49-F238E27FC236}">
                  <a16:creationId xmlns:a16="http://schemas.microsoft.com/office/drawing/2014/main" id="{D9E6AD2D-7778-0248-9123-676A93B7A923}"/>
                </a:ext>
              </a:extLst>
            </p:cNvPr>
            <p:cNvSpPr/>
            <p:nvPr/>
          </p:nvSpPr>
          <p:spPr>
            <a:xfrm>
              <a:off x="5028571" y="2711821"/>
              <a:ext cx="7163429" cy="523220"/>
            </a:xfrm>
            <a:prstGeom prst="rect">
              <a:avLst/>
            </a:prstGeom>
          </p:spPr>
          <p:txBody>
            <a:bodyPr wrap="square">
              <a:spAutoFit/>
            </a:bodyPr>
            <a:lstStyle/>
            <a:p>
              <a:r>
                <a:rPr lang="en-US" altLang="zh-CN" sz="2800" b="0" i="0" dirty="0">
                  <a:solidFill>
                    <a:schemeClr val="bg1">
                      <a:lumMod val="65000"/>
                    </a:schemeClr>
                  </a:solidFill>
                  <a:effectLst/>
                  <a:latin typeface="Arial Narrow" panose="020B0606020202030204" pitchFamily="34" charset="0"/>
                </a:rPr>
                <a:t>Overview and Background</a:t>
              </a:r>
              <a:endParaRPr lang="zh-CN" altLang="en-US" sz="2800" i="1" dirty="0">
                <a:solidFill>
                  <a:schemeClr val="bg1">
                    <a:lumMod val="65000"/>
                  </a:schemeClr>
                </a:solidFill>
                <a:latin typeface="Arial Narrow" panose="020B0606020202030204" pitchFamily="34" charset="0"/>
                <a:ea typeface="Microsoft YaHei" panose="020B0503020204020204" pitchFamily="34" charset="-122"/>
                <a:cs typeface="Arial" panose="020B0604020202020204" pitchFamily="34" charset="0"/>
              </a:endParaRPr>
            </a:p>
          </p:txBody>
        </p:sp>
      </p:grpSp>
      <p:sp>
        <p:nvSpPr>
          <p:cNvPr id="2" name="矩形 1">
            <a:extLst>
              <a:ext uri="{FF2B5EF4-FFF2-40B4-BE49-F238E27FC236}">
                <a16:creationId xmlns:a16="http://schemas.microsoft.com/office/drawing/2014/main" id="{88DCCE1E-C7A6-6E37-4252-AC8BB20565C2}"/>
              </a:ext>
            </a:extLst>
          </p:cNvPr>
          <p:cNvSpPr/>
          <p:nvPr/>
        </p:nvSpPr>
        <p:spPr>
          <a:xfrm>
            <a:off x="-1" y="2899388"/>
            <a:ext cx="4763215" cy="1059224"/>
          </a:xfrm>
          <a:prstGeom prst="rect">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F48918F0-09E4-7D03-6D5D-511C642158D5}"/>
              </a:ext>
            </a:extLst>
          </p:cNvPr>
          <p:cNvSpPr/>
          <p:nvPr/>
        </p:nvSpPr>
        <p:spPr>
          <a:xfrm>
            <a:off x="8798011" y="2899388"/>
            <a:ext cx="148282" cy="10592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167210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a:extLst>
              <a:ext uri="{FF2B5EF4-FFF2-40B4-BE49-F238E27FC236}">
                <a16:creationId xmlns:a16="http://schemas.microsoft.com/office/drawing/2014/main" id="{8D9993D2-D350-7624-7524-D8A8E4A51132}"/>
              </a:ext>
            </a:extLst>
          </p:cNvPr>
          <p:cNvGrpSpPr/>
          <p:nvPr/>
        </p:nvGrpSpPr>
        <p:grpSpPr>
          <a:xfrm>
            <a:off x="0" y="1303916"/>
            <a:ext cx="12192000" cy="5554084"/>
            <a:chOff x="0" y="1303916"/>
            <a:chExt cx="12192000" cy="5554084"/>
          </a:xfrm>
        </p:grpSpPr>
        <p:grpSp>
          <p:nvGrpSpPr>
            <p:cNvPr id="22" name="组合 21">
              <a:extLst>
                <a:ext uri="{FF2B5EF4-FFF2-40B4-BE49-F238E27FC236}">
                  <a16:creationId xmlns:a16="http://schemas.microsoft.com/office/drawing/2014/main" id="{87B4BF20-646A-3505-1866-38C22066B67E}"/>
                </a:ext>
              </a:extLst>
            </p:cNvPr>
            <p:cNvGrpSpPr/>
            <p:nvPr/>
          </p:nvGrpSpPr>
          <p:grpSpPr>
            <a:xfrm>
              <a:off x="0" y="1303916"/>
              <a:ext cx="12192000" cy="1776145"/>
              <a:chOff x="0" y="855844"/>
              <a:chExt cx="12192000" cy="1776145"/>
            </a:xfrm>
          </p:grpSpPr>
          <p:sp>
            <p:nvSpPr>
              <p:cNvPr id="30" name="任意多边形: 形状 29">
                <a:extLst>
                  <a:ext uri="{FF2B5EF4-FFF2-40B4-BE49-F238E27FC236}">
                    <a16:creationId xmlns:a16="http://schemas.microsoft.com/office/drawing/2014/main" id="{62B42A9E-6BCF-D6AD-908E-EE7800418BD4}"/>
                  </a:ext>
                </a:extLst>
              </p:cNvPr>
              <p:cNvSpPr/>
              <p:nvPr/>
            </p:nvSpPr>
            <p:spPr>
              <a:xfrm>
                <a:off x="1" y="855844"/>
                <a:ext cx="12191999" cy="1478603"/>
              </a:xfrm>
              <a:custGeom>
                <a:avLst/>
                <a:gdLst>
                  <a:gd name="connsiteX0" fmla="*/ 1330083 w 12191999"/>
                  <a:gd name="connsiteY0" fmla="*/ 0 h 1478603"/>
                  <a:gd name="connsiteX1" fmla="*/ 1915297 w 12191999"/>
                  <a:gd name="connsiteY1" fmla="*/ 28780 h 1478603"/>
                  <a:gd name="connsiteX2" fmla="*/ 6647935 w 12191999"/>
                  <a:gd name="connsiteY2" fmla="*/ 1004964 h 1478603"/>
                  <a:gd name="connsiteX3" fmla="*/ 12138629 w 12191999"/>
                  <a:gd name="connsiteY3" fmla="*/ 544097 h 1478603"/>
                  <a:gd name="connsiteX4" fmla="*/ 12191999 w 12191999"/>
                  <a:gd name="connsiteY4" fmla="*/ 556149 h 1478603"/>
                  <a:gd name="connsiteX5" fmla="*/ 12191999 w 12191999"/>
                  <a:gd name="connsiteY5" fmla="*/ 1478603 h 1478603"/>
                  <a:gd name="connsiteX6" fmla="*/ 0 w 12191999"/>
                  <a:gd name="connsiteY6" fmla="*/ 1478603 h 1478603"/>
                  <a:gd name="connsiteX7" fmla="*/ 0 w 12191999"/>
                  <a:gd name="connsiteY7" fmla="*/ 267801 h 1478603"/>
                  <a:gd name="connsiteX8" fmla="*/ 139399 w 12191999"/>
                  <a:gd name="connsiteY8" fmla="*/ 199071 h 1478603"/>
                  <a:gd name="connsiteX9" fmla="*/ 1158060 w 12191999"/>
                  <a:gd name="connsiteY9" fmla="*/ 2908 h 1478603"/>
                  <a:gd name="connsiteX10" fmla="*/ 1330083 w 12191999"/>
                  <a:gd name="connsiteY10" fmla="*/ 0 h 147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1999" h="1478603">
                    <a:moveTo>
                      <a:pt x="1330083" y="0"/>
                    </a:moveTo>
                    <a:cubicBezTo>
                      <a:pt x="1507669" y="36"/>
                      <a:pt x="1702143" y="9087"/>
                      <a:pt x="1915297" y="28780"/>
                    </a:cubicBezTo>
                    <a:cubicBezTo>
                      <a:pt x="3052119" y="133812"/>
                      <a:pt x="4911811" y="910229"/>
                      <a:pt x="6647935" y="1004964"/>
                    </a:cubicBezTo>
                    <a:cubicBezTo>
                      <a:pt x="8275551" y="1093778"/>
                      <a:pt x="11054374" y="344530"/>
                      <a:pt x="12138629" y="544097"/>
                    </a:cubicBezTo>
                    <a:lnTo>
                      <a:pt x="12191999" y="556149"/>
                    </a:lnTo>
                    <a:lnTo>
                      <a:pt x="12191999" y="1478603"/>
                    </a:lnTo>
                    <a:lnTo>
                      <a:pt x="0" y="1478603"/>
                    </a:lnTo>
                    <a:lnTo>
                      <a:pt x="0" y="267801"/>
                    </a:lnTo>
                    <a:lnTo>
                      <a:pt x="139399" y="199071"/>
                    </a:lnTo>
                    <a:cubicBezTo>
                      <a:pt x="385762" y="94039"/>
                      <a:pt x="713988" y="18354"/>
                      <a:pt x="1158060" y="2908"/>
                    </a:cubicBezTo>
                    <a:cubicBezTo>
                      <a:pt x="1213569" y="977"/>
                      <a:pt x="1270888" y="-12"/>
                      <a:pt x="1330083" y="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9" name="任意多边形: 形状 28">
                <a:extLst>
                  <a:ext uri="{FF2B5EF4-FFF2-40B4-BE49-F238E27FC236}">
                    <a16:creationId xmlns:a16="http://schemas.microsoft.com/office/drawing/2014/main" id="{87F64C75-A78F-3F4E-8977-C08D46EE417C}"/>
                  </a:ext>
                </a:extLst>
              </p:cNvPr>
              <p:cNvSpPr/>
              <p:nvPr/>
            </p:nvSpPr>
            <p:spPr>
              <a:xfrm>
                <a:off x="0" y="1153386"/>
                <a:ext cx="12191999" cy="1478603"/>
              </a:xfrm>
              <a:custGeom>
                <a:avLst/>
                <a:gdLst>
                  <a:gd name="connsiteX0" fmla="*/ 1330083 w 12191999"/>
                  <a:gd name="connsiteY0" fmla="*/ 0 h 1478603"/>
                  <a:gd name="connsiteX1" fmla="*/ 1915297 w 12191999"/>
                  <a:gd name="connsiteY1" fmla="*/ 28780 h 1478603"/>
                  <a:gd name="connsiteX2" fmla="*/ 6647935 w 12191999"/>
                  <a:gd name="connsiteY2" fmla="*/ 1004964 h 1478603"/>
                  <a:gd name="connsiteX3" fmla="*/ 12138629 w 12191999"/>
                  <a:gd name="connsiteY3" fmla="*/ 544097 h 1478603"/>
                  <a:gd name="connsiteX4" fmla="*/ 12191999 w 12191999"/>
                  <a:gd name="connsiteY4" fmla="*/ 556149 h 1478603"/>
                  <a:gd name="connsiteX5" fmla="*/ 12191999 w 12191999"/>
                  <a:gd name="connsiteY5" fmla="*/ 1478603 h 1478603"/>
                  <a:gd name="connsiteX6" fmla="*/ 0 w 12191999"/>
                  <a:gd name="connsiteY6" fmla="*/ 1478603 h 1478603"/>
                  <a:gd name="connsiteX7" fmla="*/ 0 w 12191999"/>
                  <a:gd name="connsiteY7" fmla="*/ 267801 h 1478603"/>
                  <a:gd name="connsiteX8" fmla="*/ 139399 w 12191999"/>
                  <a:gd name="connsiteY8" fmla="*/ 199071 h 1478603"/>
                  <a:gd name="connsiteX9" fmla="*/ 1158060 w 12191999"/>
                  <a:gd name="connsiteY9" fmla="*/ 2908 h 1478603"/>
                  <a:gd name="connsiteX10" fmla="*/ 1330083 w 12191999"/>
                  <a:gd name="connsiteY10" fmla="*/ 0 h 147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1999" h="1478603">
                    <a:moveTo>
                      <a:pt x="1330083" y="0"/>
                    </a:moveTo>
                    <a:cubicBezTo>
                      <a:pt x="1507669" y="36"/>
                      <a:pt x="1702143" y="9087"/>
                      <a:pt x="1915297" y="28780"/>
                    </a:cubicBezTo>
                    <a:cubicBezTo>
                      <a:pt x="3052119" y="133812"/>
                      <a:pt x="4911811" y="910229"/>
                      <a:pt x="6647935" y="1004964"/>
                    </a:cubicBezTo>
                    <a:cubicBezTo>
                      <a:pt x="8275551" y="1093778"/>
                      <a:pt x="11054374" y="344530"/>
                      <a:pt x="12138629" y="544097"/>
                    </a:cubicBezTo>
                    <a:lnTo>
                      <a:pt x="12191999" y="556149"/>
                    </a:lnTo>
                    <a:lnTo>
                      <a:pt x="12191999" y="1478603"/>
                    </a:lnTo>
                    <a:lnTo>
                      <a:pt x="0" y="1478603"/>
                    </a:lnTo>
                    <a:lnTo>
                      <a:pt x="0" y="267801"/>
                    </a:lnTo>
                    <a:lnTo>
                      <a:pt x="139399" y="199071"/>
                    </a:lnTo>
                    <a:cubicBezTo>
                      <a:pt x="385762" y="94039"/>
                      <a:pt x="713988" y="18354"/>
                      <a:pt x="1158060" y="2908"/>
                    </a:cubicBezTo>
                    <a:cubicBezTo>
                      <a:pt x="1213569" y="977"/>
                      <a:pt x="1270888" y="-12"/>
                      <a:pt x="1330083" y="0"/>
                    </a:cubicBezTo>
                    <a:close/>
                  </a:path>
                </a:pathLst>
              </a:cu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1" name="矩形 10">
              <a:extLst>
                <a:ext uri="{FF2B5EF4-FFF2-40B4-BE49-F238E27FC236}">
                  <a16:creationId xmlns:a16="http://schemas.microsoft.com/office/drawing/2014/main" id="{F3CC797A-3827-A181-A646-E2A4741D1F71}"/>
                </a:ext>
              </a:extLst>
            </p:cNvPr>
            <p:cNvSpPr/>
            <p:nvPr/>
          </p:nvSpPr>
          <p:spPr>
            <a:xfrm>
              <a:off x="0" y="3080061"/>
              <a:ext cx="12192000" cy="3777939"/>
            </a:xfrm>
            <a:prstGeom prst="rect">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a:extLst>
              <a:ext uri="{FF2B5EF4-FFF2-40B4-BE49-F238E27FC236}">
                <a16:creationId xmlns:a16="http://schemas.microsoft.com/office/drawing/2014/main" id="{16BB69BA-2EC8-E3A2-B540-739C300684B1}"/>
              </a:ext>
            </a:extLst>
          </p:cNvPr>
          <p:cNvGrpSpPr/>
          <p:nvPr/>
        </p:nvGrpSpPr>
        <p:grpSpPr>
          <a:xfrm>
            <a:off x="5696977" y="3824445"/>
            <a:ext cx="3668929" cy="1201821"/>
            <a:chOff x="5028571" y="2033220"/>
            <a:chExt cx="3668929" cy="1201821"/>
          </a:xfrm>
        </p:grpSpPr>
        <p:sp>
          <p:nvSpPr>
            <p:cNvPr id="52" name="矩形 51">
              <a:extLst>
                <a:ext uri="{FF2B5EF4-FFF2-40B4-BE49-F238E27FC236}">
                  <a16:creationId xmlns:a16="http://schemas.microsoft.com/office/drawing/2014/main" id="{73E9161A-8961-FA48-BD8D-3CDC6458451A}"/>
                </a:ext>
              </a:extLst>
            </p:cNvPr>
            <p:cNvSpPr/>
            <p:nvPr/>
          </p:nvSpPr>
          <p:spPr>
            <a:xfrm>
              <a:off x="5028571" y="2033220"/>
              <a:ext cx="3534662" cy="769441"/>
            </a:xfrm>
            <a:prstGeom prst="rect">
              <a:avLst/>
            </a:prstGeom>
          </p:spPr>
          <p:txBody>
            <a:bodyPr wrap="square">
              <a:spAutoFit/>
            </a:bodyPr>
            <a:lstStyle/>
            <a:p>
              <a:pPr algn="dist"/>
              <a:r>
                <a:rPr lang="zh-CN" altLang="en-US" sz="4400" b="1" dirty="0">
                  <a:solidFill>
                    <a:schemeClr val="bg1"/>
                  </a:solidFill>
                  <a:latin typeface="Microsoft YaHei" panose="020B0503020204020204" pitchFamily="34" charset="-122"/>
                  <a:ea typeface="Microsoft YaHei" panose="020B0503020204020204" pitchFamily="34" charset="-122"/>
                </a:rPr>
                <a:t>概况及背景</a:t>
              </a:r>
            </a:p>
          </p:txBody>
        </p:sp>
        <p:sp>
          <p:nvSpPr>
            <p:cNvPr id="58" name="矩形 57">
              <a:extLst>
                <a:ext uri="{FF2B5EF4-FFF2-40B4-BE49-F238E27FC236}">
                  <a16:creationId xmlns:a16="http://schemas.microsoft.com/office/drawing/2014/main" id="{D9E6AD2D-7778-0248-9123-676A93B7A923}"/>
                </a:ext>
              </a:extLst>
            </p:cNvPr>
            <p:cNvSpPr/>
            <p:nvPr/>
          </p:nvSpPr>
          <p:spPr>
            <a:xfrm>
              <a:off x="5028572" y="2711821"/>
              <a:ext cx="3668928" cy="523220"/>
            </a:xfrm>
            <a:prstGeom prst="rect">
              <a:avLst/>
            </a:prstGeom>
          </p:spPr>
          <p:txBody>
            <a:bodyPr wrap="square">
              <a:spAutoFit/>
            </a:bodyPr>
            <a:lstStyle/>
            <a:p>
              <a:r>
                <a:rPr lang="en-US" altLang="zh-CN" sz="2800" b="0" i="0" dirty="0">
                  <a:solidFill>
                    <a:schemeClr val="bg1"/>
                  </a:solidFill>
                  <a:effectLst/>
                  <a:latin typeface="Arial Narrow" panose="020B0606020202030204" pitchFamily="34" charset="0"/>
                </a:rPr>
                <a:t>Overview and Background</a:t>
              </a:r>
              <a:endParaRPr lang="zh-CN" altLang="en-US" sz="2800" i="1" dirty="0">
                <a:solidFill>
                  <a:schemeClr val="bg1"/>
                </a:solidFill>
                <a:latin typeface="Arial Narrow" panose="020B0606020202030204" pitchFamily="34" charset="0"/>
                <a:ea typeface="Microsoft YaHei" panose="020B0503020204020204" pitchFamily="34" charset="-122"/>
                <a:cs typeface="Arial" panose="020B0604020202020204" pitchFamily="34" charset="0"/>
              </a:endParaRPr>
            </a:p>
          </p:txBody>
        </p:sp>
      </p:grpSp>
      <p:sp>
        <p:nvSpPr>
          <p:cNvPr id="34" name="文本框 33">
            <a:extLst>
              <a:ext uri="{FF2B5EF4-FFF2-40B4-BE49-F238E27FC236}">
                <a16:creationId xmlns:a16="http://schemas.microsoft.com/office/drawing/2014/main" id="{24B64860-710F-2E56-9CBA-67E0B4279DF3}"/>
              </a:ext>
            </a:extLst>
          </p:cNvPr>
          <p:cNvSpPr txBox="1"/>
          <p:nvPr/>
        </p:nvSpPr>
        <p:spPr>
          <a:xfrm>
            <a:off x="444328" y="3494331"/>
            <a:ext cx="4808321" cy="1862048"/>
          </a:xfrm>
          <a:prstGeom prst="rect">
            <a:avLst/>
          </a:prstGeom>
          <a:noFill/>
        </p:spPr>
        <p:txBody>
          <a:bodyPr wrap="square" anchor="ctr">
            <a:spAutoFit/>
          </a:bodyPr>
          <a:lstStyle/>
          <a:p>
            <a:r>
              <a:rPr lang="en-US" altLang="zh-CN" sz="11500" dirty="0">
                <a:solidFill>
                  <a:schemeClr val="bg1"/>
                </a:solidFill>
                <a:latin typeface="Impact" panose="020B0806030902050204" pitchFamily="34" charset="0"/>
                <a:ea typeface="苹方 特粗" panose="020B0800000000000000" pitchFamily="34" charset="-122"/>
              </a:rPr>
              <a:t>PART 01</a:t>
            </a:r>
            <a:endParaRPr lang="zh-CN" altLang="en-US" sz="11500" dirty="0">
              <a:solidFill>
                <a:schemeClr val="bg1"/>
              </a:solidFill>
              <a:latin typeface="Impact" panose="020B0806030902050204" pitchFamily="34" charset="0"/>
              <a:ea typeface="苹方 特粗" panose="020B0800000000000000" pitchFamily="34" charset="-122"/>
            </a:endParaRPr>
          </a:p>
        </p:txBody>
      </p:sp>
      <p:cxnSp>
        <p:nvCxnSpPr>
          <p:cNvPr id="33" name="直接连接符 32">
            <a:extLst>
              <a:ext uri="{FF2B5EF4-FFF2-40B4-BE49-F238E27FC236}">
                <a16:creationId xmlns:a16="http://schemas.microsoft.com/office/drawing/2014/main" id="{DFC01326-E5A5-9FD8-E625-46FE8DE2DE7A}"/>
              </a:ext>
            </a:extLst>
          </p:cNvPr>
          <p:cNvCxnSpPr>
            <a:cxnSpLocks/>
          </p:cNvCxnSpPr>
          <p:nvPr/>
        </p:nvCxnSpPr>
        <p:spPr>
          <a:xfrm>
            <a:off x="5474813" y="3924100"/>
            <a:ext cx="0" cy="100251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5640731"/>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LIDE.GUIDESSETTING" val="{&quot;Id&quot;:&quot;b6b68f78-53f9-48e2-9de1-369f69730679&quot;,&quot;Name&quot;:&quot;自定义&quot;,&quot;Kind&quot;:&quot;Custom&quot;,&quot;OldGuidesSetting&quot;:{&quot;HeaderHeight&quot;:0.0,&quot;FooterHeight&quot;:0.0,&quot;SideMargin&quot;:0.0,&quot;TopMargin&quot;:0.0,&quot;BottomMargin&quot;:0.0,&quot;IntervalMargin&quot;:0.0}}"/>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heme/theme1.xml><?xml version="1.0" encoding="utf-8"?>
<a:theme xmlns:a="http://schemas.openxmlformats.org/drawingml/2006/main" name="主题1">
  <a:themeElements>
    <a:clrScheme name="自定义 3">
      <a:dk1>
        <a:sysClr val="windowText" lastClr="000000"/>
      </a:dk1>
      <a:lt1>
        <a:sysClr val="window" lastClr="FFFFFF"/>
      </a:lt1>
      <a:dk2>
        <a:srgbClr val="BE0000"/>
      </a:dk2>
      <a:lt2>
        <a:srgbClr val="E7E6E6"/>
      </a:lt2>
      <a:accent1>
        <a:srgbClr val="BE0000"/>
      </a:accent1>
      <a:accent2>
        <a:srgbClr val="ED7D31"/>
      </a:accent2>
      <a:accent3>
        <a:srgbClr val="D20000"/>
      </a:accent3>
      <a:accent4>
        <a:srgbClr val="FFC000"/>
      </a:accent4>
      <a:accent5>
        <a:srgbClr val="4472C4"/>
      </a:accent5>
      <a:accent6>
        <a:srgbClr val="70AD47"/>
      </a:accent6>
      <a:hlink>
        <a:srgbClr val="0563C1"/>
      </a:hlink>
      <a:folHlink>
        <a:srgbClr val="954F72"/>
      </a:folHlink>
    </a:clrScheme>
    <a:fontScheme name="31y2jr50">
      <a:majorFont>
        <a:latin typeface="Microsoft YaHei" panose="020F0302020204030204"/>
        <a:ea typeface="字魂35号-经典雅黑"/>
        <a:cs typeface=""/>
      </a:majorFont>
      <a:minorFont>
        <a:latin typeface="Microsoft YaHei" panose="020F0502020204030204"/>
        <a:ea typeface="字魂35号-经典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ED8C5FCC-2875-47F3-B7C1-A0BB395A4F05}" vid="{CF6C88C9-D359-45C8-9D53-CAC51ED0675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1781</TotalTime>
  <Words>1383</Words>
  <Application>Microsoft Office PowerPoint</Application>
  <PresentationFormat>宽屏</PresentationFormat>
  <Paragraphs>141</Paragraphs>
  <Slides>25</Slides>
  <Notes>15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25</vt:i4>
      </vt:variant>
    </vt:vector>
  </HeadingPairs>
  <TitlesOfParts>
    <vt:vector size="39" baseType="lpstr">
      <vt:lpstr>方正宋刻本秀楷简体</vt:lpstr>
      <vt:lpstr>苹方 常规</vt:lpstr>
      <vt:lpstr>苹方 粗体</vt:lpstr>
      <vt:lpstr>微软雅黑</vt:lpstr>
      <vt:lpstr>微软雅黑</vt:lpstr>
      <vt:lpstr>义启小魏楷</vt:lpstr>
      <vt:lpstr>Arial</vt:lpstr>
      <vt:lpstr>Arial Black</vt:lpstr>
      <vt:lpstr>Arial Narrow</vt:lpstr>
      <vt:lpstr>Calibri</vt:lpstr>
      <vt:lpstr>Impact</vt:lpstr>
      <vt:lpstr>Times New Roman</vt:lpstr>
      <vt:lpstr>Wingdings</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kevin</dc:creator>
  <dc:description>http://www.ypppt.com/</dc:description>
  <cp:lastModifiedBy>Yao Kevin</cp:lastModifiedBy>
  <cp:revision>58</cp:revision>
  <dcterms:created xsi:type="dcterms:W3CDTF">2019-06-14T06:36:02Z</dcterms:created>
  <dcterms:modified xsi:type="dcterms:W3CDTF">2022-05-15T02:14:25Z</dcterms:modified>
</cp:coreProperties>
</file>