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notesMasterIdLst>
    <p:notesMasterId r:id="rId63"/>
  </p:notesMasterIdLst>
  <p:sldIdLst>
    <p:sldId id="256" r:id="rId2"/>
    <p:sldId id="338" r:id="rId3"/>
    <p:sldId id="267" r:id="rId4"/>
    <p:sldId id="311" r:id="rId5"/>
    <p:sldId id="292" r:id="rId6"/>
    <p:sldId id="294" r:id="rId7"/>
    <p:sldId id="306" r:id="rId8"/>
    <p:sldId id="282" r:id="rId9"/>
    <p:sldId id="295" r:id="rId10"/>
    <p:sldId id="312" r:id="rId11"/>
    <p:sldId id="314" r:id="rId12"/>
    <p:sldId id="313" r:id="rId13"/>
    <p:sldId id="277" r:id="rId14"/>
    <p:sldId id="300" r:id="rId15"/>
    <p:sldId id="290" r:id="rId16"/>
    <p:sldId id="297" r:id="rId17"/>
    <p:sldId id="296" r:id="rId18"/>
    <p:sldId id="301" r:id="rId19"/>
    <p:sldId id="305" r:id="rId20"/>
    <p:sldId id="299" r:id="rId21"/>
    <p:sldId id="315" r:id="rId22"/>
    <p:sldId id="302" r:id="rId23"/>
    <p:sldId id="291" r:id="rId24"/>
    <p:sldId id="308" r:id="rId25"/>
    <p:sldId id="303" r:id="rId26"/>
    <p:sldId id="276" r:id="rId27"/>
    <p:sldId id="278" r:id="rId28"/>
    <p:sldId id="310" r:id="rId29"/>
    <p:sldId id="309" r:id="rId30"/>
    <p:sldId id="318" r:id="rId31"/>
    <p:sldId id="304" r:id="rId32"/>
    <p:sldId id="340" r:id="rId33"/>
    <p:sldId id="283" r:id="rId34"/>
    <p:sldId id="321" r:id="rId35"/>
    <p:sldId id="319" r:id="rId36"/>
    <p:sldId id="280" r:id="rId37"/>
    <p:sldId id="330" r:id="rId38"/>
    <p:sldId id="332" r:id="rId39"/>
    <p:sldId id="337" r:id="rId40"/>
    <p:sldId id="285" r:id="rId41"/>
    <p:sldId id="327" r:id="rId42"/>
    <p:sldId id="286" r:id="rId43"/>
    <p:sldId id="287" r:id="rId44"/>
    <p:sldId id="288" r:id="rId45"/>
    <p:sldId id="323" r:id="rId46"/>
    <p:sldId id="339" r:id="rId47"/>
    <p:sldId id="284" r:id="rId48"/>
    <p:sldId id="272" r:id="rId49"/>
    <p:sldId id="274" r:id="rId50"/>
    <p:sldId id="325" r:id="rId51"/>
    <p:sldId id="326" r:id="rId52"/>
    <p:sldId id="273" r:id="rId53"/>
    <p:sldId id="341" r:id="rId54"/>
    <p:sldId id="328" r:id="rId55"/>
    <p:sldId id="329" r:id="rId56"/>
    <p:sldId id="336" r:id="rId57"/>
    <p:sldId id="331" r:id="rId58"/>
    <p:sldId id="333" r:id="rId59"/>
    <p:sldId id="342" r:id="rId60"/>
    <p:sldId id="343" r:id="rId61"/>
    <p:sldId id="258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6" autoAdjust="0"/>
    <p:restoredTop sz="94660"/>
  </p:normalViewPr>
  <p:slideViewPr>
    <p:cSldViewPr snapToGrid="0">
      <p:cViewPr varScale="1">
        <p:scale>
          <a:sx n="92" d="100"/>
          <a:sy n="92" d="100"/>
        </p:scale>
        <p:origin x="63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72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30T13:34:36.805"/>
    </inkml:context>
    <inkml:brush xml:id="br0">
      <inkml:brushProperty name="width" value="0.025" units="cm"/>
      <inkml:brushProperty name="height" value="0.025" units="cm"/>
      <inkml:brushProperty name="color" value="#ED1C24"/>
      <inkml:brushProperty name="ignorePressure" value="1"/>
    </inkml:brush>
  </inkml:definitions>
  <inkml:trace contextRef="#ctx0" brushRef="#br0">24274 8804,'-2'0,"-4"0,-5 0,-4 2,-3 4,-5 0,0 0,1 1,2 2,0-1,-2 3,2 2,1-1,2 0,-1 1,-8 2,3 2,2-2,2-2,2 0,1-3,-3-2,0 0,3 0,0-1,0-2,2 2,2 4,1-1,0 2,-3 0,-2 2,-2 0,-7 4,0 8,-5 2,-3 2,-4 5,1-2,1-4,0-2,3 0,2-6,2 3,4-2,-1-2,0-2,-2 2,-2 1,-1 2,3 1,6-2,3-3,3-2,1-1,1 4,-5 6,1 2,0-4,-1-1,2-3,2 3,0-1,2-1,2-2,2-1,0 3,1 0,2 1,2-1,2 2,-1 0,2 0,1-1,-1 6,1 6,-1 0,-5 4,-2 2,1-2,2-4,0-4,2-2,0-2,2-4,0 3,0-2,0-1,1-2,-1-2,0 0,1 2,-1 4,0 4,0 7,2 6,1-1,0 2,-1 2,0-2,0-2,-2-4,0-4,0-5,0 0,0-3,0-2,0-3,0-2,0-1,0 3,0 2,0 1,0 3,0-1,0 1,0 2,0 0,0-1,0-2,0 0,0 2,0-2,0-2,0-2,0 0,0-2,0 0,2-3,2-2,1-1,1 6,1 10,0 4,-2 3,-1 2,-2-5,5 4,0-2,-1-3,-1-1,0-3,3-5,0-2,0 2,4 5,6 5,6-1,-1-2,3 0,5 1,-1-4,0-4,-3 0,-4-6,-1-3,-3-1,-4-3,-1 1,-3 0,-1-2,0-2,1-2,1-1,4 3,0 3,4 3,0 2,0-2,0-1,0 1,2-1,4 1,0 2,3 0,2 2,2 4,4-2,-1 3,0-2,-2-2,0-3,-4-1,-4-2,-3-4,-4-3,4 4,4 2,3-1,3 1,4 4,-3-1,-3-3,-6 0,-3-2,-8 0,4 0,0-4,-1 0,0-3,-1 0,4-1,4 0,0 0,3-1,0 1,0-1,-2 1,-1 0,2 0,-6 3,1 0,3 1,3-2,3 0,8-2,8 2,12-2,11 0,8 0,1 0,-4-1,-3 1,-7 0,0-5,-3-1,-7-1,-6 0,-3 0,-4 2,-8 1,-1 2,-4 0,-1-2,-4-6,2 1,5-1,-2-1,6 0,-2 1,5-3,-2 0,-5 2,-5 2,1-1,-1 1,-3 3,-1-2,4-2,1 0,-2-2,1 0,6-2,-2-2,-2-1,-2 0,0-1,-1 2,-2 2,-4 3,0-1,-4-3,6 0,6-6,0 1,0 0,-6 3,-4 4,-1-2,4-2,0-6,0-2,2-1,0-4,3-3,0-4,-1 1,0-2,-1 2,-5 6,-4 4,-6 5,-3 4,-3 1,1-5,1-8,0-2,3-14,4-15,0 0,-2 1,-2 2,-2 7,-2 10,0 8,-5 5,-3 4,-5-3,-5-3,0-2,-4-1,3-2,0 2,3-1,2 3,0 4,2 4,0 1,4 1,0 2,-5-1,0 0,3-1,-2 0,0 1,2-2,-2 2,0-4,2-1,-4-4,-2 1,2 2,0 4,2 2,0 5,3 2,2 0,-1 3,-2-5,-4-7,-2-5,0-6,1 4,0 0,2 1,-2 2,-1 1,2-3,0-4,0-1,-6 2,2 4,-1-2,1 1,3 1,1-1,-2 5,0 2,-2 0,2-2,-3-2,1-2,1-2,0-4,2 0,0 0,-1 2,1 1,1 6,1-1,1-1,0 4,-3-3,-1-1,-2-4,0 1,-2-4,2 0,1 1,0 2,1 5,1 2,-1 4,-3 2,0-3,0-2,0-1,-2-4,3-2,1 4,1-1,3 2,0 5,0 1,-5-2,-2 0,-2 0,-4 0,-2-3,-3 3,2 1,0 2,2 2,1 0,0 2,1-1,2-1,-3 1,0 2,3-1,-2 3,3-1,-4-1,-1 2,2 3,-1 1,-1 2,2 2,3 0,2 2,1 0,0-1,-1 0,0 0,2 0,0 1,1-1,0 0,-4-5,-2-1,1-1,0 2,2 1,0 0,-2 0,2 0,2 2,0 0,0 1,2 0,-3 1,2-2,1-1,0 0,3-1,-2-2,-1 2,0 2,-4 0,0-2,0 0,0 1,2 0,0 2,1 0,-2-2,-1-2,1-2,0 2,1 1,0 0,2 3,-4 0,1 1,0 0,0 0,0 0,3 1,1 2,4 3,1 0,-4 2,2 2,-2 0,3-1,0 4,-2 3,2 0,3 0,1 0,2-3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30T23:20:23.917"/>
    </inkml:context>
    <inkml:brush xml:id="br0">
      <inkml:brushProperty name="width" value="0.025" units="cm"/>
      <inkml:brushProperty name="height" value="0.025" units="cm"/>
      <inkml:brushProperty name="color" value="#ED1C24"/>
      <inkml:brushProperty name="ignorePressure" value="1"/>
    </inkml:brush>
  </inkml:definitions>
  <inkml:trace contextRef="#ctx0" brushRef="#br0">5312 7216,'0'6,"0"2,0 9,0 4,0 2,0 3,0-1,0 1,0 3,0 1,0 3,0-1,0 3,0-2,0-1,2-1,4-4,0-3,2-5,5-4,-1-1,4 4,-2-1,-1-2,3-1,1-1,0 0,-3 0,-1-2,-1 2,-2 2,0-3,0-2,6-4,0 0,1-1,-2 1,3-1,5-1,2 0,-2-2,3-2,2 0,4 0,0 0,4 2,6 6,8 2,3-2,4 0,-1-2,5 0,-1-1,-6-2,-4-1,-6-2,-3 0,-4 0,-3 0,-5 0,-2 0,-4 2,-3 1,3 0,2-1,1 0,0 0,-3-2,-3 0,-2 0,-2 0,4 0,1 0,-1 0,-1 0,-2 0,0 0,3 0,4 0,4 0,1 0,0 0,3 0,-3 0,3 0,-1 0,-2 0,3 0,-1 0,-3 0,-4 0,1 0,-2 0,2 0,2 0,0 0,3 0,-2 0,0 0,-3 0,2-2,1-2,3-4,-1-4,-3 1,4 2,-2 3,2-2,-1 3,-4-2,1 1,1 2,-2 1,-3 1,3-1,-2-1,-2 1,-2 1,-2 1,3-5,0-2,0 2,-2-1,1-2,-1 1,0 0,-5 2,-1-3,-1 1,-2-1,0-1,0 2,-2-4,-1-2,-3 0,1-2,4-2,1-5,-1-2,-3 1,-2 3,-1 0,-2-3,-1-2,0-2,0 4,-3-6,-3 1,-1 2,-4 5,-5-3,-2 1,0 5,-3-3,-10 1,-6 2,-8-2,-5 1,-2-1,-6 0,3 4,5 0,2 0,8 3,6 2,5 0,6 2,0-2,0 0,3 0,-4 0,1 0,1 2,-2 0,-3-3,-4 0,1 4,1 2,-2 3,-4 1,-5 0,-1-1,0 2,-4 0,4 0,-2 2,5 0,2-3,1 0,-1 0,4 0,5 2,-1 0,3 1,2-1,1 1,-1 1,0-1,1 0,0 0,2 2,-3 2,-2-2,0 1,-1-1,3 1,2 1,-1 0,-3-2,-5 2,0 0,3 0,1-2,-3 6,2-1,2 0,-1-3,-2 2,0 0,1-2,1-2,3 0,2-1,0 0,1-1,1-1,2 1,-1-1,-3 1,1 0,0 0,1 0,5 3,-1 0,2 3,-4 0,-1-2,-1 0,1-2,1 2,1 0,-2 4,0 1,0-1,2-3,0-1,0 2,1 0,-2 1,0-2,2 1,-1 0,-1-1,1-2,3 1,-1 0,-1 0,-1-2,1 2,3 3,0 0,0-1,0 2,-3 2,1 0,-2-2,1 2,-1 0,-2 2,-2-2,1 0,1-2,3-1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30T23:20:29.841"/>
    </inkml:context>
    <inkml:brush xml:id="br0">
      <inkml:brushProperty name="width" value="0.025" units="cm"/>
      <inkml:brushProperty name="height" value="0.025" units="cm"/>
      <inkml:brushProperty name="color" value="#ED1C24"/>
      <inkml:brushProperty name="ignorePressure" value="1"/>
    </inkml:brush>
  </inkml:definitions>
  <inkml:trace contextRef="#ctx0" brushRef="#br0">21071 8025,'-3'0,"-5"2,-6 6,-4 7,0 3,-6 3,-5 3,-3 0,-1 4,1-2,-3 1,4-2,-2-3,-2 2,3-3,4 0,-1 1,2 0,5-2,-4-2,0 4,-4 5,0 0,1-1,3-3,3-4,3 1,3 0,4-3,5 0,0-1,2-1,2-1,2 1,1 1,1 2,0-1,1 0,-1 1,2 4,4-1,4 2,4 4,2 4,1 1,6-4,5 1,3-2,4 0,3 1,-2 0,-6-3,2-3,-2-3,2 2,-2-2,-2-1,-2 0,-3-2,-6-2,-3-3,-2-1,0 0,0 1,2-1,3-3,0 0,-1-1,-2 1,-2-1,0 4,0 0,2 0,1-1,2 1,1-2,0 0,4 2,3-2,4-1,2 2,8 3,8-2,0-1,7-3,6-2,4 0,-2 0,-3-1,-2-1,-11-1,2 0,-4-1,-2 0,-1 0,-4 0,-5 0,1-1,-4 1,-1 0,7 0,0 0,5 0,5 0,4 0,3 0,2 0,6-2,6-6,-1-2,2 1,-5 3,-4 1,-2 2,-7 2,-4-2,1 0,0 0,-2 1,-2 0,-1 1,-3 1,-1 0,-1 0,0 0,5 0,4 0,2 0,3 1,-2-1,-2 0,-1 0,-1 0,-4 0,0 0,-3 0,-4 0,1 0,2 0,0 0,7 0,0 0,1 0,-3-3,-1 0,8-5,3-1,-3 1,-1 2,-2-1,1 1,-2 2,4-4,-4-2,0-1,-4 1,-8 0,0 1,-4-1,-2 1,-4 2,-1-2,-6-3,1 1,-2 3,2 2,-2 0,0-2,1 1,4-1,3-1,0 0,1-1,3-2,2-1,4 0,9-2,6-2,4 0,-3 3,-6-1,-4-1,-6 1,-7-1,-6 3,-5 4,-3 1,-4-6,-7-5,-9-12,-11-8,-9-12,-9-4,-2-1,-4 7,-2-1,6 4,6 9,2 4,-1 5,0 2,-1 4,-4 2,4 0,5 1,2 2,1 0,2 4,0 1,3-2,-1 2,-1-3,0 2,-3-5,-1 1,-5-1,-4-3,-2-1,0 5,-6 4,-6 0,-1-1,3 2,7 4,9 2,1 3,0 0,1-1,5-4,0 0,4 0,-1 3,1 1,2 2,2-2,1 1,0-3,2 1,-5 0,-4 2,-5-2,-6 1,-2 0,-2 2,-4-5,-2 0,-4 0,-2 0,0-2,-1 0,4 3,-2 1,4 2,1-3,5-1,6 1,5 1,-1 2,2 1,4 1,-2 1,0 0,3 0,0 1,1-1,-1-2,2-2,0 1,2 1,2 0,-2 1,-2 0,0 1,-3 0,2 3,-2 0,-4 5,-9 4,-4-1,-2 3,-2 2,2-2,1-4,0-3,4-3,6-2,5 1,2 0,2 0,1-1,2-1,0 0,0-1,-1 2,0 2,0-2,3 1,0-1,2-1,0-1,-2 0,0 0,-1 0,2 0,0 0,0 0,2 0,-2 0,0 0,-2 0,-2 0,0 0,1 0,-2 0,1 0,2 0,-2 0,0 0,-4 0,-2 0,-4 0,0 0,3 0,-2 0,3 0,2 0,4 0,2 0,-4 0,1 0,0 0,3 0,0 0,2 0,1 0,-2 0,-1 0,1 0,0 0,-1 0,-3 0,0 0,1 0,0 0,4-3,0 0,0 0,4-2,-1 0,-2-2,1 1,-1 1,0 1,0 2,0 1,1 0,-4 1,1 0,0 1,-1-1,2 0,1 0,0 0,5 0,7 0,4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30T23:20:46.721"/>
    </inkml:context>
    <inkml:brush xml:id="br0">
      <inkml:brushProperty name="width" value="0.025" units="cm"/>
      <inkml:brushProperty name="height" value="0.025" units="cm"/>
      <inkml:brushProperty name="color" value="#ED1C24"/>
      <inkml:brushProperty name="ignorePressure" value="1"/>
    </inkml:brush>
  </inkml:definitions>
  <inkml:trace contextRef="#ctx0" brushRef="#br0">26497 10723,'3'-3,"5"-7,9-11,4-8,1-4,-1 1,1 0,-1 2,-2 6,-3-1,-3 4,-1 3,-2 2,-1 4,4 2,-1-1,0 0,0-1,1 2,1 2,-3 0,0-3,1 0,4 0,4-2,-1 3,5 2,1 0,-3-1,-1 2,-2 1,-2 2,-2 1,2 2,1 1,-1-3,-1 0,0 1,0-1,-2 2,6 0,1 1,-1-1,0 1,-2 0,-2 1,2-6,0-2,0 1,-2 1,0 2,5 0,2 2,6 1,3 0,-2 0,-2 0,1 1,-3-1,-4 0,3 0,1 0,4 0,6 0,8 0,7 0,6 0,-2 0,2 0,-4 0,-9 0,-2 0,-5 0,-2 0,-4 0,-6 0,-1 0,2 0,0 0,-3 0,-3 0,1 0,-2 0,0 0,-3 0,0 0,-1 0,0 0,2 0,2 0,2 0,-1 0,-2 0,5 0,2 0,2 0,-1 0,0 0,3 0,1 0,3 0,-1-2,-4-2,-2 1,2 1,-1 0,2 1,1 1,-2-1,1 1,-1 1,-4-1,0 0,3 0,-1 0,-3 0,-2 0,-2 0,-3 0,5 0,0 0,1 0,1 0,0 0,1 0,0 0,-3 0,3 0,0 0,0 0,0 0,-1 0,2 0,-2 0,1 0,0 0,2 0,-1 0,2 0,-1 0,-2 0,-1 0,-1 0,0 0,2 2,-2 1,-1 0,-2 0,0-1,3-1,-1-1,-1 1,3-1,1 0,-2-1,0 1,2 0,-1 0,0 0,-1 0,3 0,0 0,0 0,4 0,1 0,4 0,0 0,7 0,6 0,3 3,-3 0,4 0,-5-1,-6 0,-1-1,-3 0,-6-1,1 0,-4 0,0 0,-4 0,1 2,-3 1,-1 0,-3 0,-1-1,-1-1,0 2,4 3,1 0,1 0,3-2,0 3,1 2,-1-2,2-2,5 1,1-1,-1-1,-5-1,2-2,-3 2,-2 3,0 1,3-2,-1-1,4-1,-2-2,-2 2,-3 1,-1-1,2-1,-2 5,-1 0,-1 0,-3 0,0 2,4 0,-2 0,-1-1,-1 0,-1 2,0 1,-1 1,0-1,-2 3,2-2,-3 0,1 0,0 1,1 0,-3 1,-2 0,0 3,-2 1,1-3,-1-1,-1-1,-2 3,1-2,5 2,1 0,-1 1,-3-1,1-1,1 1,0-2,-2 3,-2 1,-1 0,0-2,1 1,-1-2,-1 0,0 0,1 2,1 0,-1 1,0-2,-2 0,0 0,0-1,-1 2,0 1,0-1,-1 0,1-1,0-1,0 0,-2 5,-2 1,-2-1,-4 0,-2-2,0 1,-1-1,2 0,0-1,-1-3,0-2,-1-1,-2-1,-3 4,-2 0,-2 5,-1 2,-1-1,2-3,-2-2,5-2,-1-2,2-1,1-2,-4 2,-1 0,1-2,2 0,1-1,-4-2,0 0,2 0,-2-1,-2-1,2-1,-2 1,-3 3,0 0,3-1,-3 0,-1-3,2 5,0 0,-1-1,3-1,2-2,-2 2,0-1,2-1,0 0,-1-2,0 0,0-1,1 1,2-2,-3 1,-3 0,1 0,-2 0,-3 0,0 0,0 0,-3 0,3 0,3 0,2 0,-3 0,1 0,1 0,-3 0,1 0,0 0,-2 0,-4 0,0 0,-3 0,4 0,4 0,2 0,1 0,3 0,-1 0,3 0,1 0,-2 0,-1 0,2 0,1 0,2 0,-3 0,-1 0,2 0,0 0,3 0,-5-5,-2-2,-2 1,0 1,0 1,-3 2,1 1,1-2,-1 0,0-3,-2 1,0 0,4 2,2 1,1 0,0 2,0 0,1 0,1 0,-3 0,1 1,1-1,2 0,2 0,-3 0,-1-2,2-2,0 1,3-2,-4 0,-1 1,1 1,2 1,1 1,-3 0,-1 1,-1 0,0 0,-3-4,-2-5,-3 0,0 1,-1 2,0 2,-2-1,-3-4,0-1,-1 1,1 3,0 1,1 3,-1 1,-2 1,2 0,4 0,0 1,2-1,2 0,2 0,1 0,0 1,-1-1,1 0,2 0,-4 0,1 0,0-1,-3 1,-6 0,-4 0,0 0,-1 0,-1 0,2 0,1 0,3 0,7 0,3 0,-2 0,2 0,2 0,-1 0,-2 0,-4 0,2 0,2 0,4 0,3 0,-2 0,0 0,2 0,-2 0,2-2,-2-4,1 0,2 0,1 2,2-4,0-2,1-1,4 0,-5 0,-2 1,0-1,-4 1,-1 0,1-2,-1-1,-1 1,0 2,1 1,-4 0,0 1,2 1,4-2,-1-2,2 0,-1 3,1 0,1 1,4-1,-1 2,1 1,-1-1,1 1,0-1,1 0,-6 1,-1 2,1 1,0 1,2 0,2 1,0-2,-1-1,2-5,1-3,0 0,3-1,1 2,2 1,-1 0,0 1,1-1,2-2,-1 1,-4-2,0-2,2-1,2-1,3 1,2 0,1 0,0 0,2-2,-1-1,1 0,-1 1,0 1,1 1,-1 0,0-2,0-1,0 1,0 0,0 1,0 0,0 1,0-2,0 0,0-1,0 1,0 1,0 1,0 0,0-2,2-1,1 1,0 0,2 3,0 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30T23:22:13.864"/>
    </inkml:context>
    <inkml:brush xml:id="br0">
      <inkml:brushProperty name="width" value="0.025" units="cm"/>
      <inkml:brushProperty name="height" value="0.025" units="cm"/>
      <inkml:brushProperty name="color" value="#ED1C24"/>
      <inkml:brushProperty name="ignorePressure" value="1"/>
    </inkml:brush>
  </inkml:definitions>
  <inkml:trace contextRef="#ctx0" brushRef="#br0">31380 16122,'-3'0,"-10"0,-5 0,-4 3,-4 1,-5-1,-2 1,-3-2,0 0,2-2,2 0,5 0,-3 0,1 3,3 1,2-1,2 1,3-2,-2-1,-1 0,1-1,0 0,3 0,-8 0,4 2,-2 2,0 3,1 0,-4-1,-1-2,2 0,-2-3,-4 2,0 2,3-2,-3 1,1-3,-1 0,-2 0,0-1,0 0,-3-1,-4 1,-1 0,3 0,0 0,3 0,2 0,0 0,4 0,4 0,2 0,4 0,0 0,-3-3,-2-1,1 1,0-1,3 2,1-2,-2-1,-3 1,-7 1,0 1,2 0,3 2,4 0,1 0,3 0,-5 0,-1 0,0 0,2 1,1-1,6 3,0 1,5 2,4 4,-3 0,-1 2,3 4,2 2,3 2,-3 0,-2 0,1 5,0 2,3-1,0-2,2 0,2 4,0 2,0-1,0-2,0-3,1 3,-1 0,1-1,-1-2,0-2,0 4,0 0,0 0,0-3,2-2,2-1,0 2,0 0,-2 0,-1-2,6 0,4-5,0-1,2 0,2-3,-3 4,-2 1,-1-1,2-1,-1 0,0-2,4 0,4 2,2-4,-4 2,2 4,2-2,2-2,2-2,-2-5,-4 0,-2 4,0-2,0 0,-1-2,-2 1,6 2,2 0,1 0,6-4,4 6,5 2,6 0,1 2,2-3,3 3,-2-1,-5-1,0-5,-6-2,-2-3,2 2,-2 0,-4 0,2-2,2 2,3 2,0-2,-5-2,2 0,-2 0,-4-2,0 0,1 0,-2 0,2 0,-2 0,-3 0,4 0,0 0,-2 0,-2 0,-2 0,1 0,3 0,-1 0,-1 0,5 0,3 0,-1 0,3 0,2 0,4 0,1 0,2 0,4 0,-4 0,-6 0,-4 0,3 0,3-4,-2 0,-3 1,-3 0,3 1,-1 0,-3 2,-2-1,2 1,-2 1,-3-5,-2 0,-3 1,0 0,-2 1,2-2,1-1,0 1,-1 1,0 1,4-6,6-3,5-1,0 3,-2-2,2 2,-3 3,0-1,-2 0,2 3,5-6,2-2,3-1,4 0,-2-5,-8 2,-2 0,-4 0,-2 2,-2 4,-3 0,-2 3,-1-2,-2 3,-1 0,4-1,-1 1,2-2,-2 1,2-5,4-4,0 2,2 0,5-4,0 2,3 0,-1 0,-1 2,-3 1,-4 0,2 1,1 1,-4-2,4 3,0-4,-4-3,-4-1,-7-1,-6-2,-4-4,-4-1,-1-8,0-2,-2 4,1 0,-6 2,-1 2,-4 4,-1 4,1 2,-1 4,-1 4,3 2,-1-2,-1 2,-1-2,-5-2,-2 2,1 2,-1-4,1 1,4-2,1 3,1 2,2 0,-2 0,-2 0,-2 0,0 0,0-3,-1 1,1 2,-3-1,-1-4,0-1,2 3,0-1,1 4,0-2,-1 1,-2 3,4-1,1 1,2-2,-1 0,0 2,-1 2,0 2,3-2,-2 0,-2 0,2-2,2 0,-1 1,0 2,-1 1,-7 0,-5 2,-1 0,-5 0,2 0,-8 0,2 0,0 0,-2 0,2 0,6 0,4 0,4 0,2 0,-1 0,2 0,1 0,1 0,1 0,0 0,-2 0,-1-2,-1-2,4-6,3-1,0 1,3-1,0-1,0 2,-5 2,-2 2,-1 2,0 2,0-1,1 0,0-1,-1 2,-6-4,1 2,0 0,3 0,-2 2,0 1,2 0,1 1,1 0,1 0,1 0,-2 1,2 2,0 1,2 0,-1-1,4 2,-1 3,1 1,2 2,-1 3,-3 2,-6-4,-2 0,0 2,1-4,0-2,0 1,-2-2,2-1,2-4,3 4,6-2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02T19:30:49.680"/>
    </inkml:context>
    <inkml:brush xml:id="br0">
      <inkml:brushProperty name="width" value="0.025" units="cm"/>
      <inkml:brushProperty name="height" value="0.025" units="cm"/>
      <inkml:brushProperty name="color" value="#ED1C24"/>
      <inkml:brushProperty name="ignorePressure" value="1"/>
    </inkml:brush>
  </inkml:definitions>
  <inkml:trace contextRef="#ctx0" brushRef="#br0">-25068 4210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02T14:32:40.953"/>
    </inkml:context>
    <inkml:brush xml:id="br0">
      <inkml:brushProperty name="width" value="0.025" units="cm"/>
      <inkml:brushProperty name="height" value="0.025" units="cm"/>
      <inkml:brushProperty name="color" value="#ED1C24"/>
      <inkml:brushProperty name="ignorePressure" value="1"/>
    </inkml:brush>
  </inkml:definitions>
  <inkml:trace contextRef="#ctx0" brushRef="#br0">1088-1197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02T14:34:59.705"/>
    </inkml:context>
    <inkml:brush xml:id="br0">
      <inkml:brushProperty name="width" value="0.025" units="cm"/>
      <inkml:brushProperty name="height" value="0.02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02T14:35:54.385"/>
    </inkml:context>
    <inkml:brush xml:id="br0">
      <inkml:brushProperty name="width" value="0.025" units="cm"/>
      <inkml:brushProperty name="height" value="0.025" units="cm"/>
      <inkml:brushProperty name="color" value="#ED1C24"/>
      <inkml:brushProperty name="ignorePressure" value="1"/>
    </inkml:brush>
  </inkml:definitions>
  <inkml:trace contextRef="#ctx0" brushRef="#br0">277 1124,'93'45,"-88"-65,-74-50,-21-16,8 6,20 13,18 13,23 16,14 10,13 10,9 8,2 1,3 3,-2-3,-4-3,-1-1,2-1,3 2,2 2,-1-2,-1 2,-3-1,1 0,1-1,2 0,3-1,0 2,2 1,2 4,-1 2,0-2,1 0,4-4,0 1,-4-3,2 1,1 1,-1 4,-1-2,0 0,-1 2,-1 2,1 1,-2-3,2 0,-6-3,4-1,0 2,11-3,2 2,9 1,4 3,-2-2,-4-1,-6 2,-6-2,6-1,0-2,-2 1,-4 1,-2 2,-2 4,-1 1,-2 1,-1-3,1-2,0 2,-1 0,1 1,0 2,4-1,10 2,7 0,12-4,6-6,0 0,-3 0,-2 3,0 2,-4 2,-5 2,-4 0,-4-3,-3-1,-5 0,-7-4,-5 1,-2 1,0 2,2 1,4 2,3-2,0-2,5 0,4 2,0 2,-2 0,-3 1,-3 1,-2 0,-2 1,3-1,7-4,3-2,5 0,7-2,5 0,4 0,5-2,4 2,9 0,-2 3,-2 2,-7 1,-8 1,-9 1,-9 1,-7-1,-5 0,-4 0,8 1,5-1,2 0,6 0,4 0,2 0,0 0,6 0,4 0,0 0,-2 0,-6 0,-4 0,-2 0,-6 0,-4 0,-6 0,-3 0,-2 0,-3 0,0 0,4-4,2-2,8 1,2 1,8 0,7 2,8 2,1-1,3 1,-2 0,-3 1,6-1,-6 0,0 0,2 0,-6 0,-8 0,-8 0,-8 0,4 0,4 0,6 0,6 0,0 4,1 2,-2 0,1-2,-7-1,-2-2,0 1,1-2,1 0,1 0,-4 0,0 0,5 0,6-1,8 1,5 0,4 0,-6 0,-1 0,0 5,-2 0,-7 4,-8 1,-10-1,-6-2,0-3,-1-2,-2-1,-1-1,-2 0,0-1,-2 1,2 4,7 2,7-2,10 0,5 0,1-2,0-2,-2 6,-4-1,-4 4,-4 1,-6-2,-4-2,-4-2,-2-1,-2-2,0-1,-4 4,-2 2,2-2,0 0,2-1,0 3,2 1,1-1,0-2,-4 3,-2 0,1 4,-3 4,0-1,-4 1,1 3,3-1,1-1,3 2,-2 3,-1-3,-2 0,-1-3,-2-1,1 0,2-6,-2 2,1 4,2-2,3 2,7 0,-2 0,-1-2,-4 2,-6 2,0-2,-4 2,-3 2,2-2,3 0,0 2,-2 2,-3 7,-3 2,-1 5,-3 1,0-1,0 2,0-1,-1 3,1-2,-5 2,-1-2,-4-2,0-2,2-4,2 0,-2-7,0-2,-3-4,-4 0,-3-3,2 0,-2-1,-2 2,-1 2,-2-1,-1 1,0 3,-1-2,-4 0,-3-2,2 2,-4-4,0 1,2 3,1-1,-2-4,1-3,0-3,3-3,1-2,5 4,3 2,-4-2,-6 0,2 3,1 0,1-1,1-1,1-2,-14 3,-12 5,-6 0,-3-1,5-3,7-2,8 1,6 2,4-3,3 0,1-3,-3 0,0-2,-2 0,2 0,0 0,-2-1,-6 1,-14 0,-6-1,-2 1,-4 5,-1 0,7 5,5 0,5-2,4-1,3-3,-4-1,2-3,3 0,3 0,0 0,-3 0,-7-1,-15 1,-8 0,-6-1,6 6,1 0,4 1,7-2,11 0,8-2,5-2,5 1,-6-1,2 4,-2 1,-7 1,-7-2,-7-2,-7 0,-11 0,-2-2,0 0,-1 0,0 0,3-1,12 1,9 0,6-1,-1 6,1 0,1 1,3-2,1 4,-2 0,-2-2,1-2,1 0,-6 2,1 0,4 0,6-2,4-2,4 0,2 3,-6 1,-11-1,-7-1,-2-1,-2-1,1-1,5-1,2 0,1 0,4 0,5-1,-1 1,-1 0,-3 0,-3 0,-1 0,-8 0,-1 0,-1 0,-11 0,-13 0,-4 0,-2 0,7 0,3 4,6 1,-2 5,-6 4,-2 5,-9-2,-3-3,4-4,6-4,9-2,8-4,8 0,8 0,9-1,2 0,0 1,-4-1,4 1,1 0,4 0,4 0,2 0,1 0,1 0,4-5,-1-5,-7-4,-6-2,-11 3,-10 4,-4 3,-4 2,0 3,2 1,4 0,6 1,10-1,6 1,5 0,4-5,2-2,2 0,-1 2,0 1,-4 2,3-5,0 0,6-4,1 0,-1 2,4-2,-1 0,-1-2,-3-3,-1-4,2-1,5-4,0-1,2 0,4-1,-1 5,-4-4,1 0,-2 3,2 1,2 0,-2 4,-1 0,0-1,-2 3,-2 3,-3 4,2-1,0 2,-1-3,2-4,1 0,2-1,0-3,1-2,4-3,-1 4,1 0,2-1,3-1,0-2,4 0,-1 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30T13:33:38.364"/>
    </inkml:context>
    <inkml:brush xml:id="br0">
      <inkml:brushProperty name="width" value="0.025" units="cm"/>
      <inkml:brushProperty name="height" value="0.025" units="cm"/>
      <inkml:brushProperty name="color" value="#ED1C24"/>
      <inkml:brushProperty name="ignorePressure" value="1"/>
    </inkml:brush>
  </inkml:definitions>
  <inkml:trace contextRef="#ctx0" brushRef="#br0">5543 8429,'3'0,"7"0,10-4,4-3,1-2,0-1,4 0,-1-1,2 0,2 1,-4 3,-3-3,-1 1,-2 1,0 3,4 2,-1 1,-1 1,-1-1,2-1,-2 0,-2 1,-2 0,-2 2,-2-1,0 1,2 0,3-2,5-4,4 0,3 0,5-3,-2-3,-2 1,-4 2,0 3,0 2,-2 2,-1 1,-2 1,-4 1,1-1,-1 1,1-1,-1 0,-1 0,1 0,-1 0,2 0,5 0,2 0,2 0,3 0,5 0,7 0,-3 0,3 0,-1 0,-1 0,3 0,4 0,-1 0,-3 0,0 0,-7 0,-4 0,-2 0,-3-2,-2-1,2 0,2-2,2 0,1 0,1 2,6 1,0 1,2 1,2 0,-2 0,-1 0,0 0,-5 0,-4 0,-5 0,-1 1,-2-1,-1 0,-2 0,2 0,0 0,0 0,1 0,-2 0,-2 0,-2 0,-3 0,4 0,0 0,-1 0,2 0,-2 0,5 0,-1 0,1 0,4 0,11 2,7 1,4 0,4 0,0-1,1-1,-1-1,-3-2,-9-1,-6 0,-3 0,-2 1,-4 1,-4 0,1 1,2 0,0 0,1 0,-2-2,2-6,1-2,4 2,0 1,2 2,0 2,-1 2,-3 0,-3 1,-4 1,-2-1,1 1,2-1,4 0,0 0,2 0,1 0,2 0,0 0,2 0,5 0,-3 0,0 0,-1-2,-5-1,-1-3,0 0,2 1,-3-1,-3-2,0 0,-1 2,0 2,-3-4,5 0,10 1,4 2,1 0,-1-1,0 2,-1 2,-2 0,0 1,-4 1,-6 0,-3 0,-3 1,-1-1,1 0,4 0,2 0,3 0,2 0,2 0,-2 0,-3 0,-1 0,-1 0,-3 0,-3 3,1 0,0 0,-3 0,1-2,4 0,4 0,3 4,3 4,2 1,5-2,-3-3,-2-1,3-1,-2-2,-3-1,0 0,-1-1,-5 1,1 2,2 1,-2 0,3-1,1 5,2 1,2 1,-1 4,1 0,3 1,3-1,2-1,6 3,4 1,-5 1,-2 1,-2 4,-5-1,-1-2,-1-1,-6 2,0 4,1 0,-4-4,-4-3,0-2,0 4,1-1,0 3,-3 1,2-1,-1-2,-1-1,3 4,4 2,3 0,4 3,4 0,5 0,6 3,-2-4,4 1,-7-4,-1-4,-7-2,-6-4,-1 1,-7-1,-6-1,-3-3,-6-1,-7-1,-7 2,-14 5,-16 3,-10 3,-8 1,1-1,3 1,3-1,2-1,4-1,3 1,3 0,2-4,-2-1,-2 1,-4 1,-6 0,-4 3,-11-1,-11 8,-10 1,-6 1,-4-4,-1-4,2 0,11-4,6-4,10-5,8-2,8-4,4-1,1-3,3-3,2-1,3-2,-2 1,1-4,-8 1,0 3,-2-1,1 1,-3 1,1 0,0 2,-1-3,-2-3,-2 1,4 1,1-1,3-1,1 3,0 0,2 1,-1 2,4 2,6 1,-1-1,1-1,-3 2,-1-6,-2 1,-3-1,0 3,-1 1,1 2,-1 1,2 1,-1 0,1 0,-1 1,-1-1,1 3,-1 0,1 0,0 2,-1 0,3 0,5 0,5 3,5-1,3-1,-1-1,1-2,1-2,0 0,0-1,-3-1,-2 1,0 5,-1 3,1 2,-1-2,-2-2,1-2,2-2,-3-1,0-1,2 3,0 2,-4 1,-5-1,-2-1,-3 4,-5 2,-3 1,-3-3,-2-2,3-2,7-2,2-1,6-1,2-1,5 1,0 0,0-1,-3 1,1 0,1 0,1 0,-3 0,0 0,3 0,-2 0,-2 0,-3 0,1 0,-4 0,-6 0,-6 0,-5 0,-14 0,-8 0,-1 0,5 0,8 0,8 0,8 0,4 0,2 0,5 0,6 0,3-5,-2-2,-2 1,-2 1,-11 1,-6 2,-5 1,-2 1,0 0,-5 0,-3 0,6 0,-1 1,5-1,4-3,3 0,7 0,5 1,1 0,4 1,1 0,-1 1,2 0,2 0,2 0,-4 0,-4 0,-2 0,3 0,-2 0,3 0,1 0,0 5,3 2,1-1,1-1,3-1,-3-2,1-1,-2-1,-1 0,-2 0,0 0,-2 0,3 0,0-1,3 1,2 0,-3 0,1 0,2 0,-4 0,1 0,2 0,-1 0,2 0,-1 0,1 0,2 0,-2 0,2 0,-2 0,0 0,2 0,-1-2,0-1,-1-1,-2 2,-4-2,-8-6,-5 0,-6-1,-2-2,3 2,0 3,2-3,2 2,6-2,7 3,1 1,2 3,3 2,2 1,3 0,-3 2,-6-3,0-1,0 0,4-2,2 0,3 1,1 1,-1 1,-1 1,1 1,1 0,0-5,-4-2,-1 1,0 2,1 0,3 2,2-2,-2 1,-1-3,0 1,1-3,0 2,4-2,1 1,0 2,0 1,-3-1,1-1,1-1,-1 1,3-3,1-2,-1 0,1 0,1-1,-1-1,1 0,-3 2,-1 2,1 1,2-1,2 1,0-3,3-2,2-1,2-1,0 0,1 0,0 0,6-5,3-2,1-3,1-1,1 1,-2 1,0-3,1 0,-1 3,2-2,-1 0,-2 3,0 3,-2 2,-2-3,1-1,1 2,3-2,4-4,2 1,1 1,-3-3,0 4,-2 3,-1 3,-4 1,0 2,4-5,2-2,-1 1,0 4,-2 2,0 3,0 1,1 3,4 1,4-2,6 0,2 2,-2 1,-3 2,-2 1,-2 1,-2 1,1 0,1 1,-1-1,-1 0,0 0,-1 1,0-1,2 0,1 0,-1 0,-3 5,-1 4,0 0,-1 2,1 0,0 0,3-3,2-3,-1-2,-2 1,-5 2,-3 3,-3-1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30T13:29:44.572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ignorePressure" value="1"/>
    </inkml:brush>
  </inkml:definitions>
  <inkml:trace contextRef="#ctx0" brushRef="#br0">14971 7451,'4'0,"5"-2,2 0,6-1,2-1,1-4,1 0,-1-2,1 1,0 0,5 2,1 3,4 1,0 1,2-2,-2 3,0-5,-3-1,2 2,1 1,2-1,-3 1,-1 1,0 1,-2 0,-3 2,0 0,1-2,0-1,0 1,-2 0,-2 1,-1 0,1 1,-1 0,0 0,-2 0,-2 0,-2 0,2 0,0 0,0 0,-1 0,-1 0,5 0,0 0,0 0,0 0,5 0,0 0,-2 2,2 0,-1 3,-1 4,3 0,0-2,6 1,-2-1,0-1,1 0,2-2,0 1,-2-2,-4 1,1 1,-4 2,-4-1,1-2,-2-1,2 0,-3 0,0 2,1-1,2-1,0 0,3-1,2-1,-1-1,-2 0,2 0,-4 2,0 2,-1 1,0-1,-4 4,-1 1,0 0,-2 0,0 0,1-1,-1 0,3 1,1-2,0 0,-1 3,2 2,3 0,-1-1,-3-1,-2 0,-1-3,-3 2,-1 1,1-1,-2 2,0 2,2 0,4 4,0 0,-2 0,-3-1,-3 2,0 0,-1 0,0 0,0-2,-1 1,3 0,3-2,0 2,-3-2,-1 1,-3 3,-2-2,0 0,-1 1,0 1,-1-2,1-1,0-2,0 3,0 2,0 2,0-1,0-1,0-1,0-1,0-2,0-1,0-2,0 0,-5 0,0 1,-2 0,1 1,-2-3,0-1,-1 0,-1-2,3-1,-2 1,-1 3,1 2,-1-3,-3 1,0-1,-1-2,2 0,2 1,-1-2,2 0,0 2,-3 2,1-2,1 1,-2-1,0-1,-1-1,3 0,0-2,0-1,1 1,-1-1,-3 1,0-1,-1 0,0 0,1 1,-1 2,1 1,-3-2,0-2,2 1,2 0,0 0,-2-1,-5 0,-3-1,2-2,3 2,3 0,-1-1,-2 0,-2-1,3 0,-5-1,-2 2,-3 0,2 1,0-1,-2-1,-1-1,0 1,3 0,-1-1,0 0,0-1,1 1,2 0,-4 0,0 0,-4 0,-3 0,3-2,2-1,3 1,3 0,1 1,1-2,-1 0,2-4,-2 0,0 1,1-1,0 1,-1 0,0 1,0 0,1 3,2 0,-4 0,1-1,2 1,-3 0,-1 1,3-2,-1 0,2 1,-5-2,-1 0,1 1,4-2,-1 2,2-1,2-2,-1-1,0 2,0 1,-1-1,2 0,-1 3,0-3,1 1,-1 0,0-1,2 1,0 1,1-1,2 1,-1-1,-1-1,-4-3,1-2,0 1,-4 0,0 0,2 0,-2 2,-1-2,2 2,1-3,-2 0,-1 0,1 1,-2-1,-2 3,1-2,4 0,-3-2,1 1,5 1,1 0,3 1,0 2,-1-1,1-1,0 0,0 0,1 0,-5-2,2-2,-1-1,3 1,2-1,2-3,-3-5,2-3,-1 1,1 3,1-2,1 0,0-1,0 1,3 4,-2 2,-3 2,1-3,3 1,1-2,3 0,-1 2,0-2,2-1,-3 2,2-3,-1 1,2 1,1 2,0 2,0 1,1 1,0-1,0-1,1 1,-1-1,0 2,0 0,0 0,0 1,2-3,4 0,3 1,5-1,1 2,0-1,0 2,-1 2,0 2,3-2,-1 0,0 0,0 1,-5-1,1 1,-1 1,0-2,0 2,6-4,5-6,3-2,-2 0,-2 4,2 2,-1 1,-2 3,-1 2,-3 0,-4-1,1 0,0 2,3 0,4 0,1 1,-1 0,0 1,-3 1,2 2,-1 1,-1-1,-1 1,-2 1,0-1,-1 0,2 0,2 0,-2 0,-2 2,-2 1,1 1,-3 5,0 0,0 0,-1 2,0-3,-1 1,2-2,1 0,-1-1,0 0,-1 1,1 3,0 2,-1-1,-1 0,-1-1,-3 0,1 1,3-2,-2 0,5-1,1 4,0 0,-2-5,-3-1,-2-1,-2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30T13:29:44.573"/>
    </inkml:context>
    <inkml:brush xml:id="br0">
      <inkml:brushProperty name="width" value="0.025" units="cm"/>
      <inkml:brushProperty name="height" value="0.025" units="cm"/>
      <inkml:brushProperty name="color" value="#ED1C24"/>
      <inkml:brushProperty name="ignorePressure" value="1"/>
    </inkml:brush>
  </inkml:definitions>
  <inkml:trace contextRef="#ctx0" brushRef="#br0">14250 14485,'-5'0,"-7"0,-6-4,-6-2,-3-1,-2 1,2 2,-2 0,1 0,2-2,2-1,2 2,1 1,0 0,-2-2,1 1,0 1,-3 1,1 1,2 0,2-1,-3 1,0 1,-3-4,1 0,-4 0,3 2,-1 1,0 0,-1 2,3-1,4 1,-2 1,3-1,2 0,3 4,2 0,-3 1,-1 0,-1 1,1 0,-3-1,1-2,1 1,-2 1,0 0,3-2,1 0,2-1,2-1,0 3,-1 0,-1 0,1 1,0 0,1-2,0 0,2 0,2 2,-1 0,-2-2,-1 2,1 0,1 1,0-2,0 1,0 1,-5-1,1 3,1 1,1-1,-1 0,2 1,0-2,-3 0,1 1,-1-2,0 2,-2 2,0-2,-2 0,2 0,-1-1,1 0,2 1,2-2,2 3,1 0,1-1,-1 0,0 0,-1 2,-3-3,2 0,0 1,0 3,2 3,3 0,2-1,0-2,0 3,2 0,-2-2,1 0,-1 0,3 5,-1 0,2-1,0 2,0 0,0-2,-2-2,0-1,-1-2,1 0,-3 1,-1-1,1 1,1 0,-1-1,1-1,-1 1,0 1,1 1,2 2,1-1,0-2,0 2,1-1,1 1,-1-3,0 0,0 0,0-1,1 3,-1 2,0-1,0 1,0 2,0-1,0 0,3 0,2-1,0 0,1-1,1 0,0 0,-2 0,1 2,0-1,0 0,-1-2,0 1,4 1,1-2,1-1,2-1,-2 0,6 1,0 0,5-1,5 2,1 0,-2-1,-2 0,-2-2,-4-2,-3 2,-2-1,-1-1,-1-1,1 0,1-1,2-3,0 1,0 0,-3 0,-1 1,0-1,3 3,1-2,0-1,1 3,0 2,-2-2,-1 0,2-2,-2 1,2 1,-1-2,1 4,1-1,0 1,2 0,-2-2,10 6,4 1,4 0,6 0,5 0,2-1,0 0,-5-3,-4 1,0-2,-2-2,-3-1,0 0,-2 2,-1-1,-3 1,-1 2,0-1,0-3,0 0,3-1,-1 0,1 0,4-1,2-1,6-1,4-2,1 1,2-1,-2-1,-4-2,-2-2,0 0,0 2,-2-1,-4-2,-1 0,-2-1,4-2,1 0,5-2,3 0,4-4,4 2,2 2,-1 0,2 0,1 2,-2 0,-1-2,-7 2,-7 2,-4 2,-8 0,-3-2,0 1,-3 0,-2 3,-3 0,1 1,4 0,3-2,5 0,3 1,7-7,8-1,2 0,6-4,4-2,1-1,0 0,-8 3,-4 3,-5 0,-3 4,-8-1,-7 1,-3 2,-1 2,-1 1,-3 1,2 0,0 0,-2 0,0 1,1-1,0-2,0-1,3 0,3-4,1 1,4-1,0 0,-1 1,-2-1,-4-1,1 1,-3 1,0-1,0 1,0-3,6-1,0 0,1 1,1-2,2-3,1-3,-3-3,-4 0,-4 3,-4 4,-4 0,-3 0,1 1,-1 3,-2-1,-2-1,-3 2,0-2,-1 1,-1 0,-3-4,-2-5,0 1,-2-3,-3 2,0 1,-1-2,-4 2,-1 2,1-1,0 3,4 3,1 1,0 3,1 2,-3 0,-3-3,0 0,-4-1,-6-1,-9 0,-5-1,-1 2,-2 0,-2-1,0 2,5 3,3 0,5 0,3 0,4 0,2 2,1-2,3 1,1 2,3-1,0-3,-3-1,2-1,-1 1,3-2,-5-1,1-1,1-3,-3 4,0-2,0 1,-1 1,-1 1,-3-4,-4 2,-4 1,-4 3,-1-2,-2 1,0 2,0-2,4-1,2 2,0 1,5 1,3 0,-1-1,4 2,0 2,-1 0,-2 1,-1 0,-2 1,-2 0,3-1,4 0,1 2,0 0,1 0,-3-3,0 0,-4-2,1 0,-3 0,-2 0,-3-1,1 0,0 1,5 1,2 3,1 0,-6 0,1 0,1 0,4 1,2-1,-1 2,0 0,-1 0,-1 0,-1 0,-1 0,-4 0,-5 0,0 4,0 2,0 0,0 0,7-1,0-3,7 1,3 1,4-2,3-1,2 1,-1 0,0 0,0 0,1 0,0-1,1-1,-1 1,1-1,2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30T13:36:31.834"/>
    </inkml:context>
    <inkml:brush xml:id="br0">
      <inkml:brushProperty name="width" value="0.025" units="cm"/>
      <inkml:brushProperty name="height" value="0.025" units="cm"/>
      <inkml:brushProperty name="color" value="#ED1C24"/>
      <inkml:brushProperty name="ignorePressure" value="1"/>
    </inkml:brush>
  </inkml:definitions>
  <inkml:trace contextRef="#ctx0" brushRef="#br0">5383 17276,'3'-7,"7"-10,16-10,6-4,12-10,5-6,2-1,-6 5,-8 7,-7 7,-8 6,-3 7,-4 7,1 1,0-2,0-2,0-1,2 1,-2 1,0-1,2 2,-2 0,0 2,0 0,0 1,-2 2,3 1,-2-3,-1 0,0 1,0-2,0 2,0 1,0-1,4 1,6 1,0 1,0 1,0 1,0-1,-1-1,2 0,3 0,0 2,2 0,-4 0,-2 1,-3-2,2-4,-1 0,0 0,-4 2,0 1,0 2,3 0,0-4,3-2,2 1,-4 2,0 0,-4 2,-1-1,-2-1,0 1,2 1,0 0,0 1,-1-1,0-2,0 1,-1 1,4 0,5 1,2 1,0 0,-3-3,-2 0,-3 0,-1 1,3 0,1 1,-1 0,2 1,4 0,2 0,4 0,4 1,-2 1,-4 2,-2-1,2-1,-3 0,-3-1,2 0,-1 4,-3 1,-2 0,-2-1,4-1,-4 0,2 1,4-2,3 0,0-2,-1 0,-2-1,-2 0,-2 3,-4 0,0 0,-1-1,4 0,4-1,0 2,2 0,0 0,5 0,-1-2,0 0,-4 0,-2-1,1 0,0 0,-2 0,2 0,0 0,1-1,4 1,-2 0,-2 0,-1 0,-1 0,0 0,-3 3,0 0,0 0,4 0,1-1,-2-1,-1-1,-4 0,4 0,0 0,-1 0,3 3,1 0,-3 0,0-1,4 0,1-1,-3 0,2-1,2 0,3 0,-1 0,-3 0,-2 4,1 5,0 1,-2-2,3-2,2-2,-5 1,1-1,2-1,-2 0,-2 0,1 1,3 0,4-2,1 0,2-1,-1 2,-4 0,-1 0,-1 2,-4 0,0-1,-4 4,-1 3,0-1,-4 1,-4 1,-2-2,1 0,-2 1,2 1,0 6,0 2,0 0,3-3,1-2,-3-2,-1-2,-1 2,0 0,-1 2,-2-1,-1 1,-2 0,0-3,2 0,2-1,-2 4,2 1,-1 0,0 0,0 0,-2 0,1-3,0-2,5 3,0 1,-1 1,0 0,-1-1,-2 0,-1 0,-2 3,-1-1,0 1,-2-1,1-1,-1 0,1-2,0 4,0-1,0 1,0-2,-6 1,-2-4,-2-2,0 1,-2 0,-1 3,0 1,-1 1,-4-1,0 1,0-4,2-1,2-1,1-1,1-3,3 2,-1 0,0-2,-4 1,-1-2,-2-1,1-2,2 2,2-1,0 1,0 1,-4-1,2 0,0 3,1 0,0 0,-1 5,-6-1,0 1,0 0,0-2,2 0,2 0,0-2,-4-2,-1-2,0-3,5 2,-2-1,0 0,-2-1,2 2,0 0,2-1,0 0,-4-1,-1-1,-2-1,1 0,-4 5,-2 1,-4 0,2-1,2 1,0 0,2-2,2-1,4-1,2-2,1 1,0-1,-3-1,-5 1,-1 0,1 0,3 0,3 0,2 0,1 0,-4 0,0 0,0 0,-2 0,-4 0,0 0,-5 0,0 0,-3 0,3 0,2 0,2 0,0 0,-1 0,1 0,-2 0,3 0,2 0,-2 0,-2 0,2 0,4 0,1 0,0 0,2 0,1 0,-1 2,-5 1,0 0,0 0,3-1,0-1,-2-1,1 1,1-1,-1 0,-2-1,2 1,0 0,0 0,0 0,-1 2,-4 2,-1-1,-4-1,0 0,2-1,4 0,2 2,0 0,0 0,1-1,2 0,3-1,-1-1,-2 1,-5 3,-1 3,2-1,3-1,4-2,0 2,0-1,0 0,1-2,0 2,1 0,2 0,-1-2,-2 0,-1-1,1-1,0 0,1 0,0 0,2 0,-1 2,-4 4,-2 0,-4 0,-4-2,2-1,-5-1,-4 3,-2 2,0-1,-2 2,-4-2,2-1,8-1,0-2,3-1,3-1,5 0,-1 0,4 0,2-1,0 1,0 0,-2 0,0 0,0 0,2 0,-2 0,-2 0,1 0,1 0,1 0,3 0,0-3,0 0,2 0,-5-2,-7-5,-1-1,2 2,2 2,3 0,2 1,0 1,0 0,0 0,2-1,0-2,1 0,0-1,-1-4,-2 1,0 1,2 1,0 0,0 1,4 0,0 1,1 0,2-1,-3-2,-2-4,2-1,1-1,2 0,-1 3,3 1,2 1,-1 0,-2-6,0-2,3 0,1 1,1 1,-3-1,0 0,-1 1,0 1,1 1,0 0,0 2,1-6,-2-1,1 1,2 1,0 1,2 1,1-1,3-2,7-1,1 1,-2-1,2 1,-2-2,-2 2,-2 0,1 5,2-4,1-4,6-5,2 1,-2 0,-2 2,-2 3,-2 2,-2 8,-3 8,-2 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30T13:36:25.683"/>
    </inkml:context>
    <inkml:brush xml:id="br0">
      <inkml:brushProperty name="width" value="0.025" units="cm"/>
      <inkml:brushProperty name="height" value="0.025" units="cm"/>
      <inkml:brushProperty name="color" value="#ED1C24"/>
      <inkml:brushProperty name="ignorePressure" value="1"/>
    </inkml:brush>
  </inkml:definitions>
  <inkml:trace contextRef="#ctx0" brushRef="#br0">5398 16799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29T02:58:09.718"/>
    </inkml:context>
    <inkml:brush xml:id="br0">
      <inkml:brushProperty name="width" value="0.025" units="cm"/>
      <inkml:brushProperty name="height" value="0.025" units="cm"/>
      <inkml:brushProperty name="color" value="#ED1C24"/>
      <inkml:brushProperty name="ignorePressure" value="1"/>
    </inkml:brush>
  </inkml:definitions>
  <inkml:trace contextRef="#ctx0" brushRef="#br0">3219 9959,'0'5,"0"6,0 9,0 4,0 2,0 2,0-2,0 0,0-2,0-2,0 1,0 3,0 1,0-1,0 0,0 3,0 1,0-2,0-3,0-1,0-2,0-3,0-1,0-3,0 0,0 0,0 1,0 2,0-1,0-1,-2 0,-2 0,1-1,1 4,-3 2,-1 0,-1 3,1 0,2-1,-2-2,1-3,2-1,0-2,1 5,-1 0,0 3,-5 9,-1 4,-1 4,0-3,3-1,2-3,-2-3,-4 1,1-2,2-4,3 2,1 0,2-1,1-3,1 2,1-1,-1-1,0-4,1-1,-1 1,0-1,-2 2,-1 0,0 4,0 2,1 0,1 10,0 4,-4 7,-1 6,0 3,-2-5,2-2,-2-1,1-2,2-4,-1-6,0-2,0-5,0-4,1-5,1-2,2-3,1 0,1 1,0 0,-5 4,-3-3,-2 3,3 1,1 0,2 0,1 0,0 1,-1 1,2 0,-1 6,0 4,-1 13,0 2,2 6,-5 3,-3-5,0-9,2-5,2-6,2-6,2-6,1-2,1-3,0 3,1 2,-1 2,0 0,1 0,-1 3,0-2,0 4,0 6,0 3,0 2,0 3,0-4,0 0,0-3,0-3,0-3,-3-3,-2-4,-2 0,2-2,0-1,2-2,2 0,0-1,-2-3,-2-1,-2 2,2 2,-4 1,0 2,-1-2,1-1,2 2,2 0,7-2,6-4,4-4,2-3,1-3,1 0,0-2,2 1,0-1,0 0,-1 1,0-1,1 1,5 0,1 0,4 0,0 0,-3 0,-3 0,0 0,3 0,3 0,1 0,0 0,-1 0,1 0,0 0,4 0,0 0,2 0,-2 0,-5 0,-1 0,-2 0,1 0,3 0,2 0,2 0,-1 0,-2 0,-3 0,-1 0,-3-5,-3-1,-2 0,-2 1,-1 1,-1 2,0 1,2 0,2 1,-1 0,2 1,5-1,4 0,1 0,-1 0,-1 0,-2 0,-3 0,2 0,1 0,5 0,4 3,2 0,-4 0,-4 0,0-1,-2-1,-3-1,2 0,-1 0,-2 3,0 0,4 0,0-1,-2 0,-3 2,-2-1,0 1,-1-2,0 0,-1-1,-1-1,-1 0,-1 0,3 3,1 0,-1 0,2-1,0 0,5-1,7 0,2-1,4 0,4 0,4 0,0-1,-1 1,2 5,6 2,-4-1,-5-1,0-2,-2 0,-4-2,-5-1,-1 0,-1 0,-2 0,0 0,-1-1,-1 1,-2 0,2 0,-1 0,-2 0,2 2,2 2,4-1,1-1,3 0,5-1,5 0,8-1,0 0,-2 0,-5 0,-8 0,-5 0,-3 0,0-1,-2 1,-4 0,-1 0,-1 0,-1 0,0 0,-2 0,1 0,-1 0,4 0,1 0,1 0,3 0,3 0,0 0,0 0,2 0,5 3,6 0,11 0,5 0,7-1,5-1,0-1,-3 1,-5-1,-5-1,-1 1,-4 0,-1 0,-3 0,6 0,-2 0,6-5,4-2,0 1,4 1,1 2,0 0,-6 2,-5 1,-4 0,-9 0,-5 0,-4 1,-6-1,0 0,-4 0,-3 0,-1 0,2 0,0 0,-1 0,-1 0,2 0,2 0,4 0,0 0,-4 0,5 0,6 0,11 0,13 0,11 0,7 0,1 5,-2 1,-3-2,-6-2,-1-2,-9 0,0 0,0-1,-1 0,4 3,10 1,9 0,2 0,-3 1,-5 0,-8 0,-1-1,-7-1,-5-1,-3-1,2 0,3 0,-4 0,1 0,-3 0,-2-1,-1 1,3 0,4 0,4-2,5-6,1-2,-2 1,-1 3,-3-2,-5 2,-6 2,1-4,-3 0,1 1,0 2,2 1,-4 2,4 1,-3 1,13 0,6 1,7-1,-6 0,-11 1,-6-1,-3 0,-5 5,-6 1,-4 0,4-1,0-1,-1-2,1-1,2 0,-3-1,-4 0,-2 2,1 3,11 1,50 10,21 1,-5-2,-17-3,-21-4,-20-3,-17-3,-10-1,-2-2,-1 1,6-1,2 0,6 1,-1-1,4 1,2 0,4 0,3 0,4 0,6 0,-1 0,-2 0,-4 0,-3 0,-4 0,-1 0,-2 0,0 0,1 0,0 0,0 0,-1 0,1 0,-3 0,-4 0,2 0,5 0,-2 0,3 0,3 0,4 0,2 5,-3 2,-5-1,-3-1,-3-2,2 2,-4 0,0-2,1 0,1-2,-2 0,-1-1,1 0,5 0,4 0,6-5,6-2,14 1,11-2,12 2,10 0,4-2,-10-1,-4 1,-11 3,-9 2,-6 1,-6 1,-4 1,0 0,0 0,3 1,8-1,12 0,7-5,5-1,3 0,-11 1,-5 1,-11 2,-7 1,-6-2,-3-1,-6 2,-7-1,-3 2,-1 0,-1 1,1-1,8 1,13 1,11-1,15 0,13 0,7 2,1 2,-6 1,-7 1,-9-1,-6-1,-5-2,-2-1,-3 0,-2-1,4 0,11 0,14-1,8 1,2 0,-11 0,-13 0,-14 0,-15 0,-12 0,-7 0,-6 0,-3 0,-3 0,2 0,5 0,6 0,4 0,-1 0,-3 0,1 0,1 0,2 0,2 0,2 0,5 0,8 0,0 0,0 0,-3 0,-2 0,-4 0,-1 0,1 0,-2 0,-4 0,-9-15,-7-24,-7-25,-6-17,-3-9,-1 1,-6 3,-5 2,-5 5,-7 4,-2-1,-2 4,1-1,0-10,-2-14,-2-4,2 0,-5 0,5 15,3 12,2 8,4 9,6 9,5 5,1 1,2-6,0-4,0-8,-4-8,0-8,-4-10,1-3,2-1,-5 10,1 11,0 10,-1 7,4 9,2 3,-1 4,-2 1,1-2,2 4,4 5,1 2,3 3,0 0,1-2,1-6,-1-6,1-5,-1 1,0-6,0 2,1 5,-1 2,0 2,0 0,0 1,0-1,-1 3,1 1,0 2,0 2,0 3,0 1,0 2,0 2,0 3,0 1,0 1,0 0,0 1,0-2,0-2,0 1,0 1,0-1,0 2,0 0,0-2,0-1,0 1,0 0,0 1,0 0,0 1,0-2,0-3,0 0,0-5,0-8,0 0,0 3,0 1,0 1,-2 5,-1 4,0 3,0 2,1 0,1 1,1 0,-1-3,1-2,1 1,-1 1,0-1,0 2,0-5,0-4,0 0,0-1,-10 4,-18 5,-13 4,-13 0,-7-2,-13-3,-5-2,0 0,-6-2,0-1,-6 2,2 4,3 6,8 2,2 1,10 4,8 0,10 2,5 1,5 0,2 1,-1 0,1-1,-2 0,2 0,-3 0,-2 0,-3 0,-2 0,1 0,2 0,3 0,1 0,0 0,1 0,1 0,3 0,3 0,4 0,-1 0,0 0,-3 0,-1 0,-2 0,-4 0,4 0,1 0,-2 0,-4 0,1 0,-9 0,-2 0,-9 0,-2 0,-5 0,4 0,-1 0,6 0,5 0,6 0,9 0,2 0,-2 0,2 0,0 0,1 0,-2 0,0 0,0 0,-6 0,-2 0,-3 0,-10 0,-4 0,-2 0,-6 0,-2 0,0 0,-3 0,4 0,9 0,2 5,1 4,5 1,-2-2,-6-2,-1-2,-6-2,-5-1,-11 0,-13 3,-6 7,6 2,4-2,8-3,6-3,1-1,9-3,2 0,4-1,-2-1,0 3,2 1,-4 0,-6 4,-5 1,-1-1,7-1,4-2,8 0,1 1,10-2,6 0,4-2,4 0,-1-1,2 0,-2 0,-4 0,-3-1,-5 4,-3 0,-1 0,-1-1,0 0,-1-1,0 0,0-1,0 0,2 0,4 0,8 0,3 0,3 0,0 0,3 0,3 0,0 0,0 0,1 0,-2 0,2 0,-1 0,-2 0,-1 0,-3 0,-4 0,-4 0,-4 4,-3 3,1-1,2-1,-7 1,-2 0,4-2,3-1,6-1,7-1,0-1,2 0,-1 0,2 0,-1-1,1 1,-3 5,-4 1,-7 0,-2-1,2-1,1 1,-2-1,0 0,0-2,3 0,-1-1,2-1,3 3,7 0,0 0,4-1,3-1,2 0,3 0,-2 2,0 0,-5 0,0-1,2 0,1 4,-1 1,1-1,1 2,-4-2,-3 0,-2-3,-2-1,-1-1,-6 2,-3 0,-3 0,-1 4,2 1,2-1,1-1,-2-2,4-2,4-1,1 2,0 0,3 0,4 1,3 1,1-1,2-1,2-1,3-1,-1-1,1 0,-2 3,-2 0,-5 0,-1-1,3 0,0-1,-2 4,0 2,-2-1,-7-1,-1-1,-12 0,-3 0,-1 0,-6-2,-1 0,0-1,1-1,3 0,2 0,6 0,1 0,4-1,4 1,2 0,1 0,1 0,0 0,-1 0,2 0,-7 0,-1 0,-1 0,3 0,-1 0,4 0,-1 0,-1 0,2 0,4 0,1 0,2 0,3 0,3 0,-2 0,1 0,0 0,1 0,1 0,-1 0,1 0,-3 0,-2 0,-4 0,-5 0,-5 0,0 0,-7 0,-3 0,-7 0,-4 0,0-2,2-2,5 1,2 1,5 0,4 1,4 0,5 1,3 0,0-5,3-1,4 0,5 1,2 1,3 0,-1-1,0-1,0 1,1 0,0 2,1 0,0 0,-4-1,-2-1,1-1,-5 1,-1-3,-5-3,-5 0,-5 3,-5 1,-6 4,-5 1,1 1,-1-4,-2-1,5 0,5-1,-1 0,3 2,-2 2,0 1,0 1,-1 0,0 1,-3 1,-3-1,2 5,8 2,6-1,7-1,5-1,5-2,4-1,1 0,0-1,2 0,-3-1,1 1,-2 0,-3 2,1 1,1 3,1-1,1 0,-1-1,2-2,1 2,1 0,3 4,-3 1,-4-1,-1 0,0-1,-1 1,2-1,0-2,2-1,4 0,2 0,0 2,0 0,-3-1,2 0,-1 1,1-2,-1 1,1 3,-1 4,-1 0,1 1,-3-2,-3-2,-1-4,-4 0,-3 0,-3 1,0-1,3 0,0-2,-2-1,4-1,2-1,-2 0,2 5,2 1,2 0,2-1,5 1,-1-1,-1-1,-2-1,-1 1,0 1,-4 1,-1-1,2 0,0-2,3-1,-3 0,-1-2,1 0,1 0,3 0,-2-1,0 1,2 0,0 0,1 0,1 0,0 0,-2 0,2 2,3 4,7 0,6 0,3-2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29T02:58:19.689"/>
    </inkml:context>
    <inkml:brush xml:id="br0">
      <inkml:brushProperty name="width" value="0.025" units="cm"/>
      <inkml:brushProperty name="height" value="0.025" units="cm"/>
      <inkml:brushProperty name="color" value="#ED1C24"/>
      <inkml:brushProperty name="ignorePressure" value="1"/>
    </inkml:brush>
  </inkml:definitions>
  <inkml:trace contextRef="#ctx0" brushRef="#br0">4475 18546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30T23:20:19.347"/>
    </inkml:context>
    <inkml:brush xml:id="br0">
      <inkml:brushProperty name="width" value="0.025" units="cm"/>
      <inkml:brushProperty name="height" value="0.025" units="cm"/>
      <inkml:brushProperty name="color" value="#ED1C24"/>
      <inkml:brushProperty name="ignorePressure" value="1"/>
    </inkml:brush>
  </inkml:definitions>
  <inkml:trace contextRef="#ctx0" brushRef="#br0">4316 7130,'-3'0,"-2"0,-7 0,-8 0,-2 0,-1 2,-4 4,1 0,2 2,0 0,2 0,0 2,-2-1,2 0,0 2,-1 3,0 2,1 3,-4 3,2 1,2-4,2 0,-1-4,-2 4,5 0,1 0,2-1,3-1,-2-3,0 2,0 2,2 0,3 0,3 2,0-4,1-1,2-1,0 0,3-1,-1 1,1 0,0 3,1 0,1-1,2-3,-1 0,2-3,0 0,2-2,-1 1,4-2,2 0,0 2,0-1,0 4,-1 0,-1 1,1-1,-2 0,0-1,4-1,0 0,-1 0,0-2,0 6,-2-2,1 0,-2 0,1 0,0-4,-1-1,-2 2,2-1,2 0,1 2,1 4,-1 1,1-1,-1-1,-2 1,4-1,0 0,0 1,2 3,-4 0,-2 1,-2-4,1-3,2-4,3-3,4-3,2-1,0 2,-4 3,-2 1,2-2,0 0,0-1,0-2,0 1,-2-2,2-3,-2 0,3-1,-2-1,-1-2,0-1,-2-4,-2-1,0 0,0 1,-4 0,1 2,2 0,-2-2,4 4,1-6,0-4,0 1,0 2,-1-1,-1 2,1-2,3 0,2 0,0 1,0 2,0 1,0 0,0 0,-4 0,2 1,-2-2,-3-1,0-2,-3 2,0-4,-1-6,0-5,-1-1,-2 3,0 3,0 2,2 0,0-1,-2 2,-1 2,0 2,-1-5,0 1,0 0,0 0,0-2,0-1,0 4,0 1,0 2,0 1,0 1,-2 0,-4-1,-3-2,0 2,1-2,-2 2,0 1,0 2,-2 3,0-4,-2 1,0 0,0 3,-3 0,-1 3,1-2,-1 3,4-2,2 0,0 0,0-2,2-2,0 0,-4 2,0 2,-2 4,0 1,3 0,1-1,0 2,-1 0,-1 0,-4 2,2-1,-1 1,1 1,1-1,-1 0,-1 0,0 0,-1 0,1 5,4 4,3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FF086-16A0-4ED6-870A-A27B6AF75C2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E9CED-044E-4154-8D86-49267D4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06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console for demo. Talk about library project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E9CED-044E-4154-8D86-49267D4059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30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Firebase console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E9CED-044E-4154-8D86-49267D4059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5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E9CED-044E-4154-8D86-49267D4059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4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59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6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Berlin Sans FB Demi" panose="020E0802020502020306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erlin Sans FB" panose="020E0602020502020306" pitchFamily="34" charset="0"/>
              </a:defRPr>
            </a:lvl1pPr>
            <a:lvl2pPr>
              <a:defRPr>
                <a:latin typeface="Berlin Sans FB" panose="020E0602020502020306" pitchFamily="34" charset="0"/>
              </a:defRPr>
            </a:lvl2pPr>
            <a:lvl3pPr>
              <a:defRPr>
                <a:latin typeface="Berlin Sans FB" panose="020E0602020502020306" pitchFamily="34" charset="0"/>
              </a:defRPr>
            </a:lvl3pPr>
            <a:lvl4pPr>
              <a:defRPr>
                <a:latin typeface="Berlin Sans FB" panose="020E0602020502020306" pitchFamily="34" charset="0"/>
              </a:defRPr>
            </a:lvl4pPr>
            <a:lvl5pPr>
              <a:defRPr>
                <a:latin typeface="Berlin Sans FB" panose="020E0602020502020306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4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49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Berlin Sans FB Demi" panose="020E0802020502020306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>
            <a:lvl1pPr>
              <a:defRPr>
                <a:latin typeface="Berlin Sans FB" panose="020E0602020502020306" pitchFamily="34" charset="0"/>
              </a:defRPr>
            </a:lvl1pPr>
            <a:lvl2pPr>
              <a:defRPr>
                <a:latin typeface="Berlin Sans FB" panose="020E0602020502020306" pitchFamily="34" charset="0"/>
              </a:defRPr>
            </a:lvl2pPr>
            <a:lvl3pPr>
              <a:defRPr>
                <a:latin typeface="Berlin Sans FB" panose="020E0602020502020306" pitchFamily="34" charset="0"/>
              </a:defRPr>
            </a:lvl3pPr>
            <a:lvl4pPr>
              <a:defRPr>
                <a:latin typeface="Berlin Sans FB" panose="020E0602020502020306" pitchFamily="34" charset="0"/>
              </a:defRPr>
            </a:lvl4pPr>
            <a:lvl5pPr>
              <a:defRPr>
                <a:latin typeface="Berlin Sans FB" panose="020E0602020502020306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latin typeface="Berlin Sans FB" panose="020E0602020502020306" pitchFamily="34" charset="0"/>
              </a:defRPr>
            </a:lvl1pPr>
            <a:lvl2pPr>
              <a:defRPr>
                <a:latin typeface="Berlin Sans FB" panose="020E0602020502020306" pitchFamily="34" charset="0"/>
              </a:defRPr>
            </a:lvl2pPr>
            <a:lvl3pPr>
              <a:defRPr>
                <a:latin typeface="Berlin Sans FB" panose="020E0602020502020306" pitchFamily="34" charset="0"/>
              </a:defRPr>
            </a:lvl3pPr>
            <a:lvl4pPr>
              <a:defRPr>
                <a:latin typeface="Berlin Sans FB" panose="020E0602020502020306" pitchFamily="34" charset="0"/>
              </a:defRPr>
            </a:lvl4pPr>
            <a:lvl5pPr>
              <a:defRPr>
                <a:latin typeface="Berlin Sans FB" panose="020E0602020502020306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7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Berlin Sans FB Demi" panose="020E0802020502020306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>
                <a:latin typeface="Berlin Sans FB" panose="020E0602020502020306" pitchFamily="34" charset="0"/>
              </a:defRPr>
            </a:lvl1pPr>
            <a:lvl2pPr>
              <a:defRPr>
                <a:latin typeface="Berlin Sans FB" panose="020E0602020502020306" pitchFamily="34" charset="0"/>
              </a:defRPr>
            </a:lvl2pPr>
            <a:lvl3pPr>
              <a:defRPr>
                <a:latin typeface="Berlin Sans FB" panose="020E0602020502020306" pitchFamily="34" charset="0"/>
              </a:defRPr>
            </a:lvl3pPr>
            <a:lvl4pPr>
              <a:defRPr>
                <a:latin typeface="Berlin Sans FB" panose="020E0602020502020306" pitchFamily="34" charset="0"/>
              </a:defRPr>
            </a:lvl4pPr>
            <a:lvl5pPr>
              <a:defRPr>
                <a:latin typeface="Berlin Sans FB" panose="020E0602020502020306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>
                <a:latin typeface="Berlin Sans FB" panose="020E0602020502020306" pitchFamily="34" charset="0"/>
              </a:defRPr>
            </a:lvl1pPr>
            <a:lvl2pPr>
              <a:defRPr>
                <a:latin typeface="Berlin Sans FB" panose="020E0602020502020306" pitchFamily="34" charset="0"/>
              </a:defRPr>
            </a:lvl2pPr>
            <a:lvl3pPr>
              <a:defRPr>
                <a:latin typeface="Berlin Sans FB" panose="020E0602020502020306" pitchFamily="34" charset="0"/>
              </a:defRPr>
            </a:lvl3pPr>
            <a:lvl4pPr>
              <a:defRPr>
                <a:latin typeface="Berlin Sans FB" panose="020E0602020502020306" pitchFamily="34" charset="0"/>
              </a:defRPr>
            </a:lvl4pPr>
            <a:lvl5pPr>
              <a:defRPr>
                <a:latin typeface="Berlin Sans FB" panose="020E0602020502020306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5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 Demi" panose="020E0802020502020306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0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1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Berlin Sans FB Demi" panose="020E0802020502020306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>
                <a:latin typeface="Berlin Sans FB" panose="020E0602020502020306" pitchFamily="34" charset="0"/>
              </a:defRPr>
            </a:lvl1pPr>
            <a:lvl2pPr>
              <a:defRPr>
                <a:latin typeface="Berlin Sans FB" panose="020E0602020502020306" pitchFamily="34" charset="0"/>
              </a:defRPr>
            </a:lvl2pPr>
            <a:lvl3pPr>
              <a:defRPr>
                <a:latin typeface="Berlin Sans FB" panose="020E0602020502020306" pitchFamily="34" charset="0"/>
              </a:defRPr>
            </a:lvl3pPr>
            <a:lvl4pPr>
              <a:defRPr>
                <a:latin typeface="Berlin Sans FB" panose="020E0602020502020306" pitchFamily="34" charset="0"/>
              </a:defRPr>
            </a:lvl4pPr>
            <a:lvl5pPr>
              <a:defRPr>
                <a:latin typeface="Berlin Sans FB" panose="020E0602020502020306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latin typeface="Berlin Sans FB" panose="020E0602020502020306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19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Berlin Sans FB Demi" panose="020E0802020502020306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latin typeface="Berlin Sans FB" panose="020E0602020502020306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3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58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Berlin Sans FB Demi" panose="020E0802020502020306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Berlin Sans FB" panose="020E0602020502020306" pitchFamily="34" charset="0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Berlin Sans FB" panose="020E0602020502020306" pitchFamily="34" charset="0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Berlin Sans FB" panose="020E0602020502020306" pitchFamily="34" charset="0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Berlin Sans FB" panose="020E0602020502020306" pitchFamily="34" charset="0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Berlin Sans FB" panose="020E0602020502020306" pitchFamily="34" charset="0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hyperlink" Target="mailto:anne.bougie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3.xml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customXml" Target="../ink/ink4.xml"/><Relationship Id="rId10" Type="http://schemas.openxmlformats.org/officeDocument/2006/relationships/customXml" Target="../ink/ink6.xml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customXml" Target="../ink/ink8.xml"/><Relationship Id="rId4" Type="http://schemas.openxmlformats.org/officeDocument/2006/relationships/image" Target="../media/image1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customXml" Target="../ink/ink10.xml"/><Relationship Id="rId10" Type="http://schemas.openxmlformats.org/officeDocument/2006/relationships/image" Target="../media/image32.png"/><Relationship Id="rId4" Type="http://schemas.openxmlformats.org/officeDocument/2006/relationships/image" Target="../media/image290.png"/><Relationship Id="rId9" Type="http://schemas.openxmlformats.org/officeDocument/2006/relationships/customXml" Target="../ink/ink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7" Type="http://schemas.openxmlformats.org/officeDocument/2006/relationships/image" Target="../media/image2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27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firebase.com/" TargetMode="External"/><Relationship Id="rId3" Type="http://schemas.openxmlformats.org/officeDocument/2006/relationships/hyperlink" Target="https://github.com/Bougiefever/library-events-likes" TargetMode="External"/><Relationship Id="rId7" Type="http://schemas.openxmlformats.org/officeDocument/2006/relationships/hyperlink" Target="https://howtofirebase.com/" TargetMode="External"/><Relationship Id="rId2" Type="http://schemas.openxmlformats.org/officeDocument/2006/relationships/hyperlink" Target="https://github.com/Bougiefever/firebase-simple-dem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rebase.googleblog.com/" TargetMode="External"/><Relationship Id="rId5" Type="http://schemas.openxmlformats.org/officeDocument/2006/relationships/hyperlink" Target="https://www.slideshare.net/AnneBougie/angular-4-with-firebase" TargetMode="External"/><Relationship Id="rId10" Type="http://schemas.openxmlformats.org/officeDocument/2006/relationships/hyperlink" Target="https://egghead.io/" TargetMode="External"/><Relationship Id="rId4" Type="http://schemas.openxmlformats.org/officeDocument/2006/relationships/hyperlink" Target="https://github.com/Bougiefever/library-events-manager" TargetMode="External"/><Relationship Id="rId9" Type="http://schemas.openxmlformats.org/officeDocument/2006/relationships/hyperlink" Target="https://angular-university.io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Comet">
            <a:extLst>
              <a:ext uri="{FF2B5EF4-FFF2-40B4-BE49-F238E27FC236}">
                <a16:creationId xmlns:a16="http://schemas.microsoft.com/office/drawing/2014/main" id="{6BA0AFE6-60A1-4B23-B6C6-7B40F6EDE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605" y="1312624"/>
            <a:ext cx="3709068" cy="37090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1CD3C0-CC38-498F-8B5B-FD4DE05CF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2802603"/>
          </a:xfrm>
        </p:spPr>
        <p:txBody>
          <a:bodyPr>
            <a:norm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Angular 4 with Firebase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B7868-470C-4DA9-BF1B-094EB922A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2304" y="3920127"/>
            <a:ext cx="6269347" cy="5085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Fast track your dev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A32F2C-8D1D-48E7-A0B6-505A260F9EFE}"/>
              </a:ext>
            </a:extLst>
          </p:cNvPr>
          <p:cNvSpPr txBox="1"/>
          <p:nvPr/>
        </p:nvSpPr>
        <p:spPr>
          <a:xfrm>
            <a:off x="5237018" y="5096741"/>
            <a:ext cx="6306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Annie Bougie</a:t>
            </a:r>
          </a:p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Senior Developer, Concurrency, Inc </a:t>
            </a:r>
          </a:p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@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bougiefever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anne.bougie@gmail.com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8B3262-7B09-4D54-8CB6-98E292FF17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578" y="4507277"/>
            <a:ext cx="1748477" cy="174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01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D968E6-9673-42CD-B6E8-FCA8DD980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180540"/>
            <a:ext cx="10098105" cy="60170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2573E2-D658-4848-848D-01528286DED8}"/>
                  </a:ext>
                </a:extLst>
              </p14:cNvPr>
              <p14:cNvContentPartPr/>
              <p14:nvPr/>
            </p14:nvContentPartPr>
            <p14:xfrm>
              <a:off x="8125225" y="2098489"/>
              <a:ext cx="1424880" cy="1440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2573E2-D658-4848-848D-01528286DE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20906" y="2094170"/>
                <a:ext cx="1433518" cy="14486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6395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E184-323F-43B6-A3DD-44631050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C3045C-F1E4-4DE5-BAEF-A145F0E9A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750" y="1839913"/>
            <a:ext cx="9338273" cy="44021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5BB6C57-14DC-4BED-B301-A122A87AD088}"/>
                  </a:ext>
                </a:extLst>
              </p14:cNvPr>
              <p14:cNvContentPartPr/>
              <p14:nvPr/>
            </p14:nvContentPartPr>
            <p14:xfrm>
              <a:off x="1703365" y="1859449"/>
              <a:ext cx="3101040" cy="521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5BB6C57-14DC-4BED-B301-A122A87AD0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9046" y="1855129"/>
                <a:ext cx="3109679" cy="53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3310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DE37-D2E2-4718-8364-49B650A4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0DB67-8130-4124-9A1C-EE4DCDE31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11DDE6-DBB5-49CB-A3C1-EF8E8201FE0E}"/>
              </a:ext>
            </a:extLst>
          </p:cNvPr>
          <p:cNvGrpSpPr/>
          <p:nvPr/>
        </p:nvGrpSpPr>
        <p:grpSpPr>
          <a:xfrm>
            <a:off x="5444836" y="2074941"/>
            <a:ext cx="5070764" cy="3564946"/>
            <a:chOff x="1652155" y="627946"/>
            <a:chExt cx="6541077" cy="51398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0BEB11F-5532-40AB-AE3C-A9DC9D471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2155" y="627946"/>
              <a:ext cx="6541077" cy="513987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F18DFAD-348D-483F-927C-BE16D1DEB49A}"/>
                    </a:ext>
                  </a:extLst>
                </p14:cNvPr>
                <p14:cNvContentPartPr/>
                <p14:nvPr/>
              </p14:nvContentPartPr>
              <p14:xfrm>
                <a:off x="2706382" y="1111296"/>
                <a:ext cx="1328804" cy="750018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F18DFAD-348D-483F-927C-BE16D1DEB49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94306" y="1097820"/>
                  <a:ext cx="1352956" cy="776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2DFC24-87FC-43F3-B0A8-2DFC5727738A}"/>
                    </a:ext>
                  </a:extLst>
                </p14:cNvPr>
                <p14:cNvContentPartPr/>
                <p14:nvPr/>
              </p14:nvContentPartPr>
              <p14:xfrm>
                <a:off x="4389685" y="4135009"/>
                <a:ext cx="2074500" cy="8897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2DFC24-87FC-43F3-B0A8-2DFC572773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84115" y="4128783"/>
                  <a:ext cx="2085641" cy="902191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38F79ED-2062-4F69-B03E-CF985FC60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4890" y="2074941"/>
            <a:ext cx="2946255" cy="38121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CC55694-7C77-4615-A7E0-30ECA8503738}"/>
                  </a:ext>
                </a:extLst>
              </p14:cNvPr>
              <p14:cNvContentPartPr/>
              <p14:nvPr/>
            </p14:nvContentPartPr>
            <p14:xfrm>
              <a:off x="1781665" y="4935289"/>
              <a:ext cx="1632420" cy="5776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CC55694-7C77-4615-A7E0-30ECA85037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77346" y="4930970"/>
                <a:ext cx="1641057" cy="586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122B2CF-83E1-42F8-8466-363FFD2E5889}"/>
                  </a:ext>
                </a:extLst>
              </p14:cNvPr>
              <p14:cNvContentPartPr/>
              <p14:nvPr/>
            </p14:nvContentPartPr>
            <p14:xfrm>
              <a:off x="1823605" y="5008369"/>
              <a:ext cx="180" cy="1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122B2CF-83E1-42F8-8466-363FFD2E588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21445" y="5006209"/>
                <a:ext cx="4500" cy="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264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E37E-0B87-4450-A21E-F49AEDB8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(NoSQL) 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A5EAA-C63C-4033-8E87-C684116C2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deeply nested hierarchies</a:t>
            </a:r>
          </a:p>
          <a:p>
            <a:r>
              <a:rPr lang="en-US" dirty="0"/>
              <a:t>Use association tables to link records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19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75DBD7-E3AB-4B09-B089-1555C32E0051}"/>
              </a:ext>
            </a:extLst>
          </p:cNvPr>
          <p:cNvSpPr txBox="1"/>
          <p:nvPr/>
        </p:nvSpPr>
        <p:spPr>
          <a:xfrm>
            <a:off x="808264" y="604157"/>
            <a:ext cx="58619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-| events</a:t>
            </a:r>
          </a:p>
          <a:p>
            <a:endParaRPr lang="en-US" sz="2000" dirty="0"/>
          </a:p>
          <a:p>
            <a:r>
              <a:rPr lang="en-US" sz="2000" dirty="0"/>
              <a:t>-| instructors</a:t>
            </a:r>
          </a:p>
          <a:p>
            <a:endParaRPr lang="en-US" sz="2000" dirty="0"/>
          </a:p>
          <a:p>
            <a:r>
              <a:rPr lang="en-US" sz="2000" dirty="0"/>
              <a:t>-| </a:t>
            </a:r>
            <a:r>
              <a:rPr lang="en-US" sz="2000" dirty="0" err="1"/>
              <a:t>scheduledEvents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-| </a:t>
            </a:r>
            <a:r>
              <a:rPr lang="en-US" sz="2000" dirty="0" err="1"/>
              <a:t>eventInstructorLink</a:t>
            </a:r>
            <a:endParaRPr lang="en-US" sz="2000" dirty="0"/>
          </a:p>
          <a:p>
            <a:r>
              <a:rPr lang="en-US" sz="2000" dirty="0"/>
              <a:t>	-| </a:t>
            </a:r>
            <a:r>
              <a:rPr lang="en-US" sz="2000" dirty="0" err="1"/>
              <a:t>eventKey</a:t>
            </a:r>
            <a:endParaRPr lang="en-US" sz="2000" dirty="0"/>
          </a:p>
          <a:p>
            <a:r>
              <a:rPr lang="en-US" sz="2000" dirty="0"/>
              <a:t>		-| </a:t>
            </a:r>
            <a:r>
              <a:rPr lang="en-US" sz="2000" dirty="0" err="1"/>
              <a:t>instructorKey</a:t>
            </a:r>
            <a:r>
              <a:rPr lang="en-US" sz="2000" dirty="0"/>
              <a:t> (1 or more)</a:t>
            </a:r>
          </a:p>
          <a:p>
            <a:endParaRPr lang="en-US" sz="2000" dirty="0"/>
          </a:p>
          <a:p>
            <a:r>
              <a:rPr lang="en-US" sz="2000" dirty="0"/>
              <a:t>-| </a:t>
            </a:r>
            <a:r>
              <a:rPr lang="en-US" sz="2000" dirty="0" err="1"/>
              <a:t>instructorEventLink</a:t>
            </a:r>
            <a:endParaRPr lang="en-US" sz="2000" dirty="0"/>
          </a:p>
          <a:p>
            <a:r>
              <a:rPr lang="en-US" sz="2000" dirty="0"/>
              <a:t>	-| </a:t>
            </a:r>
            <a:r>
              <a:rPr lang="en-US" sz="2000" dirty="0" err="1"/>
              <a:t>instructorKey</a:t>
            </a:r>
            <a:endParaRPr lang="en-US" sz="2000" dirty="0"/>
          </a:p>
          <a:p>
            <a:r>
              <a:rPr lang="en-US" sz="2000" dirty="0"/>
              <a:t>		-| </a:t>
            </a:r>
            <a:r>
              <a:rPr lang="en-US" sz="2000" dirty="0" err="1"/>
              <a:t>eventKey</a:t>
            </a:r>
            <a:r>
              <a:rPr lang="en-US" sz="2000" dirty="0"/>
              <a:t> (1 or more)</a:t>
            </a:r>
          </a:p>
          <a:p>
            <a:endParaRPr lang="en-US" sz="2000" dirty="0"/>
          </a:p>
          <a:p>
            <a:r>
              <a:rPr lang="en-US" sz="2000" dirty="0"/>
              <a:t>-| comments</a:t>
            </a:r>
          </a:p>
          <a:p>
            <a:r>
              <a:rPr lang="en-US" sz="2000" dirty="0"/>
              <a:t>	-| </a:t>
            </a:r>
            <a:r>
              <a:rPr lang="en-US" sz="2000" dirty="0" err="1"/>
              <a:t>scheduledEventId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6725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Comet">
            <a:extLst>
              <a:ext uri="{FF2B5EF4-FFF2-40B4-BE49-F238E27FC236}">
                <a16:creationId xmlns:a16="http://schemas.microsoft.com/office/drawing/2014/main" id="{6BA0AFE6-60A1-4B23-B6C6-7B40F6EDE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1CD3C0-CC38-498F-8B5B-FD4DE05CF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Set Up 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B7868-470C-4DA9-BF1B-094EB922A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Angular-CLI</a:t>
            </a:r>
          </a:p>
        </p:txBody>
      </p:sp>
    </p:spTree>
    <p:extLst>
      <p:ext uri="{BB962C8B-B14F-4D97-AF65-F5344CB8AC3E}">
        <p14:creationId xmlns:p14="http://schemas.microsoft.com/office/powerpoint/2010/main" val="3699299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CBC7-5142-4C94-B343-56D8562F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Angular for Firebase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95D2E-EEB7-4C24-98DC-438AC6BB2C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53C4-EA9A-491B-8CB8-DB2AF6346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>
                <a:latin typeface="Corbel" panose="020B0503020204020204" pitchFamily="34" charset="0"/>
              </a:rPr>
              <a:t>Node.js 6.9.0 or higher</a:t>
            </a:r>
          </a:p>
          <a:p>
            <a:r>
              <a:rPr lang="en-US" sz="2800" dirty="0" err="1">
                <a:latin typeface="Corbel" panose="020B0503020204020204" pitchFamily="34" charset="0"/>
              </a:rPr>
              <a:t>Npm</a:t>
            </a:r>
            <a:r>
              <a:rPr lang="en-US" sz="2800" dirty="0">
                <a:latin typeface="Corbel" panose="020B0503020204020204" pitchFamily="34" charset="0"/>
              </a:rPr>
              <a:t> 3 or higher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B1F45-B5ED-4E80-94C8-A725FE48A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Recommended software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5EE10-ACD4-4619-AB57-D25551C76E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dirty="0" err="1">
                <a:latin typeface="Corbel" panose="020B0503020204020204" pitchFamily="34" charset="0"/>
              </a:rPr>
              <a:t>VSCode</a:t>
            </a:r>
            <a:r>
              <a:rPr lang="en-US" sz="2800" dirty="0">
                <a:latin typeface="Corbel" panose="020B0503020204020204" pitchFamily="34" charset="0"/>
              </a:rPr>
              <a:t>, WebStorm, Sublime</a:t>
            </a:r>
          </a:p>
          <a:p>
            <a:r>
              <a:rPr lang="en-US" sz="2800" dirty="0">
                <a:latin typeface="Corbel" panose="020B0503020204020204" pitchFamily="34" charset="0"/>
              </a:rPr>
              <a:t>Yarn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5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 descr="http://www.redpromotional.com.au/image/cache/data/Products/S7-500x500.jpg">
            <a:extLst>
              <a:ext uri="{FF2B5EF4-FFF2-40B4-BE49-F238E27FC236}">
                <a16:creationId xmlns:a16="http://schemas.microsoft.com/office/drawing/2014/main" id="{618B9576-C7A4-45F3-AA19-486F69BAA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616" y="1918859"/>
            <a:ext cx="619991" cy="61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http://www.redpromotional.com.au/image/cache/data/Products/S7-500x500.jpg">
            <a:extLst>
              <a:ext uri="{FF2B5EF4-FFF2-40B4-BE49-F238E27FC236}">
                <a16:creationId xmlns:a16="http://schemas.microsoft.com/office/drawing/2014/main" id="{E0C64A37-0380-4881-9770-04E2F0901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616" y="2651518"/>
            <a:ext cx="619991" cy="61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749E99-858C-4975-BCB6-55D53897C889}"/>
              </a:ext>
            </a:extLst>
          </p:cNvPr>
          <p:cNvSpPr txBox="1"/>
          <p:nvPr/>
        </p:nvSpPr>
        <p:spPr>
          <a:xfrm>
            <a:off x="2124941" y="1967244"/>
            <a:ext cx="8530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Download and install node LTS version from nodejs.org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7755EE-2CA3-407C-9B36-F4C2BBA38006}"/>
              </a:ext>
            </a:extLst>
          </p:cNvPr>
          <p:cNvSpPr txBox="1"/>
          <p:nvPr/>
        </p:nvSpPr>
        <p:spPr>
          <a:xfrm>
            <a:off x="2124941" y="2699903"/>
            <a:ext cx="7481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2"/>
                </a:solidFill>
              </a:rPr>
              <a:t>npm</a:t>
            </a:r>
            <a:r>
              <a:rPr lang="en-US" sz="2800" dirty="0">
                <a:solidFill>
                  <a:schemeClr val="accent2"/>
                </a:solidFill>
              </a:rPr>
              <a:t> install –g @angular/cli</a:t>
            </a:r>
          </a:p>
        </p:txBody>
      </p:sp>
      <p:pic>
        <p:nvPicPr>
          <p:cNvPr id="20" name="Picture 16" descr="http://www.redpromotional.com.au/image/cache/data/Products/S7-500x500.jpg">
            <a:extLst>
              <a:ext uri="{FF2B5EF4-FFF2-40B4-BE49-F238E27FC236}">
                <a16:creationId xmlns:a16="http://schemas.microsoft.com/office/drawing/2014/main" id="{D1AF9625-D56A-4C1D-A062-E5033E0AB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616" y="3384177"/>
            <a:ext cx="619991" cy="61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04CF9A-118B-49CF-B135-139F799DB50E}"/>
              </a:ext>
            </a:extLst>
          </p:cNvPr>
          <p:cNvSpPr txBox="1"/>
          <p:nvPr/>
        </p:nvSpPr>
        <p:spPr>
          <a:xfrm>
            <a:off x="2124941" y="3432562"/>
            <a:ext cx="7481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2"/>
                </a:solidFill>
              </a:rPr>
              <a:t>npm</a:t>
            </a:r>
            <a:r>
              <a:rPr lang="en-US" sz="2800" dirty="0">
                <a:solidFill>
                  <a:schemeClr val="accent2"/>
                </a:solidFill>
              </a:rPr>
              <a:t> install –g typescript</a:t>
            </a:r>
          </a:p>
        </p:txBody>
      </p:sp>
      <p:pic>
        <p:nvPicPr>
          <p:cNvPr id="24" name="Picture 16" descr="http://www.redpromotional.com.au/image/cache/data/Products/S7-500x500.jpg">
            <a:extLst>
              <a:ext uri="{FF2B5EF4-FFF2-40B4-BE49-F238E27FC236}">
                <a16:creationId xmlns:a16="http://schemas.microsoft.com/office/drawing/2014/main" id="{7E8106FD-1486-4A57-88A0-7EA17D6F4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616" y="4849495"/>
            <a:ext cx="619991" cy="61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60AAB55-6A5E-4FBC-9B0D-822FF0BA0E25}"/>
              </a:ext>
            </a:extLst>
          </p:cNvPr>
          <p:cNvSpPr txBox="1"/>
          <p:nvPr/>
        </p:nvSpPr>
        <p:spPr>
          <a:xfrm>
            <a:off x="2124941" y="4897880"/>
            <a:ext cx="7481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ng new &lt;project-name&gt;</a:t>
            </a:r>
          </a:p>
        </p:txBody>
      </p:sp>
      <p:pic>
        <p:nvPicPr>
          <p:cNvPr id="26" name="Picture 16" descr="http://www.redpromotional.com.au/image/cache/data/Products/S7-500x500.jpg">
            <a:extLst>
              <a:ext uri="{FF2B5EF4-FFF2-40B4-BE49-F238E27FC236}">
                <a16:creationId xmlns:a16="http://schemas.microsoft.com/office/drawing/2014/main" id="{911CA9F4-4F28-44AD-954B-8231A6F9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734" y="5582152"/>
            <a:ext cx="619991" cy="61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B2EAAF7-BE85-489B-B05E-89337B4323CD}"/>
              </a:ext>
            </a:extLst>
          </p:cNvPr>
          <p:cNvSpPr txBox="1"/>
          <p:nvPr/>
        </p:nvSpPr>
        <p:spPr>
          <a:xfrm>
            <a:off x="2124941" y="5630537"/>
            <a:ext cx="7481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2"/>
                </a:solidFill>
              </a:rPr>
              <a:t>npm</a:t>
            </a:r>
            <a:r>
              <a:rPr lang="en-US" sz="2800" dirty="0">
                <a:solidFill>
                  <a:schemeClr val="accent2"/>
                </a:solidFill>
              </a:rPr>
              <a:t> install firebase angularfire2 --save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6525B-BDE5-496D-96F1-59903899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+ Firebase Tools</a:t>
            </a:r>
          </a:p>
        </p:txBody>
      </p:sp>
      <p:pic>
        <p:nvPicPr>
          <p:cNvPr id="15" name="Picture 16" descr="http://www.redpromotional.com.au/image/cache/data/Products/S7-500x500.jpg">
            <a:extLst>
              <a:ext uri="{FF2B5EF4-FFF2-40B4-BE49-F238E27FC236}">
                <a16:creationId xmlns:a16="http://schemas.microsoft.com/office/drawing/2014/main" id="{684A166E-E867-493C-AB2E-C5171B244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734" y="4116836"/>
            <a:ext cx="619991" cy="61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6FC80F-04F1-4195-8094-6E5380A6EB80}"/>
              </a:ext>
            </a:extLst>
          </p:cNvPr>
          <p:cNvSpPr txBox="1"/>
          <p:nvPr/>
        </p:nvSpPr>
        <p:spPr>
          <a:xfrm>
            <a:off x="2124941" y="4165221"/>
            <a:ext cx="7481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2"/>
                </a:solidFill>
              </a:rPr>
              <a:t>npm</a:t>
            </a:r>
            <a:r>
              <a:rPr lang="en-US" sz="2800" dirty="0">
                <a:solidFill>
                  <a:schemeClr val="accent2"/>
                </a:solidFill>
              </a:rPr>
              <a:t> install –g firebase-tools</a:t>
            </a:r>
          </a:p>
        </p:txBody>
      </p:sp>
    </p:spTree>
    <p:extLst>
      <p:ext uri="{BB962C8B-B14F-4D97-AF65-F5344CB8AC3E}">
        <p14:creationId xmlns:p14="http://schemas.microsoft.com/office/powerpoint/2010/main" val="1413048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C3E95-3DE9-49FE-948B-8DA1C6D26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AngularFire2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C3C90D-53DD-462C-AE71-EE5BF79B6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Corbel" panose="020B0503020204020204" pitchFamily="34" charset="0"/>
              </a:rPr>
              <a:t>Observable based</a:t>
            </a:r>
            <a:r>
              <a:rPr lang="en-US" sz="2800" dirty="0">
                <a:latin typeface="Corbel" panose="020B0503020204020204" pitchFamily="34" charset="0"/>
              </a:rPr>
              <a:t> - Use the power of </a:t>
            </a:r>
            <a:r>
              <a:rPr lang="en-US" sz="2800" dirty="0" err="1">
                <a:latin typeface="Corbel" panose="020B0503020204020204" pitchFamily="34" charset="0"/>
              </a:rPr>
              <a:t>RxJS</a:t>
            </a:r>
            <a:r>
              <a:rPr lang="en-US" sz="2800" dirty="0">
                <a:latin typeface="Corbel" panose="020B0503020204020204" pitchFamily="34" charset="0"/>
              </a:rPr>
              <a:t>, Angular, and Firebase.</a:t>
            </a:r>
          </a:p>
          <a:p>
            <a:r>
              <a:rPr lang="en-US" sz="2800" b="1" dirty="0">
                <a:latin typeface="Corbel" panose="020B0503020204020204" pitchFamily="34" charset="0"/>
              </a:rPr>
              <a:t>Realtime bindings</a:t>
            </a:r>
            <a:r>
              <a:rPr lang="en-US" sz="2800" dirty="0">
                <a:latin typeface="Corbel" panose="020B0503020204020204" pitchFamily="34" charset="0"/>
              </a:rPr>
              <a:t> - Synchronize data in </a:t>
            </a:r>
            <a:r>
              <a:rPr lang="en-US" sz="2800" dirty="0" err="1">
                <a:latin typeface="Corbel" panose="020B0503020204020204" pitchFamily="34" charset="0"/>
              </a:rPr>
              <a:t>reatime</a:t>
            </a:r>
            <a:r>
              <a:rPr lang="en-US" sz="2800" dirty="0">
                <a:latin typeface="Corbel" panose="020B0503020204020204" pitchFamily="34" charset="0"/>
              </a:rPr>
              <a:t>.</a:t>
            </a:r>
          </a:p>
          <a:p>
            <a:r>
              <a:rPr lang="en-US" sz="2800" b="1" dirty="0">
                <a:latin typeface="Corbel" panose="020B0503020204020204" pitchFamily="34" charset="0"/>
              </a:rPr>
              <a:t>Authentication</a:t>
            </a:r>
            <a:r>
              <a:rPr lang="en-US" sz="2800" dirty="0">
                <a:latin typeface="Corbel" panose="020B0503020204020204" pitchFamily="34" charset="0"/>
              </a:rPr>
              <a:t> - Log users in with a variety of providers and monitor authentication state in </a:t>
            </a:r>
            <a:r>
              <a:rPr lang="en-US" sz="2800" dirty="0" err="1">
                <a:latin typeface="Corbel" panose="020B0503020204020204" pitchFamily="34" charset="0"/>
              </a:rPr>
              <a:t>realtime</a:t>
            </a:r>
            <a:r>
              <a:rPr lang="en-US" sz="2800" dirty="0">
                <a:latin typeface="Corbel" panose="020B0503020204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06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4E59-FC6A-40EC-B03B-4CF28181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B6C2C-6038-4830-84A0-11DEF6294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600" dirty="0">
                <a:latin typeface="Corbel" panose="020B0503020204020204" pitchFamily="34" charset="0"/>
              </a:rPr>
              <a:t>For when you need more functionality than what AngularFire2 offers</a:t>
            </a:r>
          </a:p>
          <a:p>
            <a:pPr lvl="1"/>
            <a:r>
              <a:rPr lang="en-US" sz="2600" dirty="0">
                <a:latin typeface="Corbel" panose="020B0503020204020204" pitchFamily="34" charset="0"/>
              </a:rPr>
              <a:t>Not an </a:t>
            </a:r>
            <a:r>
              <a:rPr lang="en-US" sz="2600" dirty="0" err="1">
                <a:latin typeface="Corbel" panose="020B0503020204020204" pitchFamily="34" charset="0"/>
              </a:rPr>
              <a:t>NgModule</a:t>
            </a:r>
            <a:endParaRPr lang="en-US" sz="26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63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CC2F-F4F0-4FDC-918A-58CF038D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C4B75-9683-4567-9C4E-B545D0D93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1317"/>
            <a:ext cx="10058400" cy="4023360"/>
          </a:xfrm>
        </p:spPr>
        <p:txBody>
          <a:bodyPr/>
          <a:lstStyle/>
          <a:p>
            <a:pPr lvl="1"/>
            <a:r>
              <a:rPr lang="en-US" sz="2800" dirty="0"/>
              <a:t>Why Angular? Why Firebase?</a:t>
            </a:r>
          </a:p>
          <a:p>
            <a:pPr lvl="1"/>
            <a:r>
              <a:rPr lang="en-US" sz="2800" dirty="0"/>
              <a:t>Create Firebase Project</a:t>
            </a:r>
          </a:p>
          <a:p>
            <a:pPr lvl="1"/>
            <a:r>
              <a:rPr lang="en-US" sz="2800" dirty="0"/>
              <a:t>Set up Angular with Firebase</a:t>
            </a:r>
          </a:p>
          <a:p>
            <a:pPr lvl="1"/>
            <a:r>
              <a:rPr lang="en-US" sz="2800" dirty="0"/>
              <a:t>Save and Retrieve Data</a:t>
            </a:r>
          </a:p>
          <a:p>
            <a:pPr lvl="1"/>
            <a:r>
              <a:rPr lang="en-US" sz="2800" dirty="0"/>
              <a:t>Firebase Hosting</a:t>
            </a:r>
          </a:p>
          <a:p>
            <a:pPr lvl="1"/>
            <a:r>
              <a:rPr lang="en-US" sz="2800" dirty="0"/>
              <a:t>Firebase Queue</a:t>
            </a:r>
          </a:p>
          <a:p>
            <a:pPr lvl="1"/>
            <a:r>
              <a:rPr lang="en-US" sz="2800" dirty="0"/>
              <a:t>Firebase Authentication and Authorization</a:t>
            </a:r>
          </a:p>
          <a:p>
            <a:pPr lvl="1"/>
            <a:r>
              <a:rPr lang="en-US" sz="2800" dirty="0"/>
              <a:t>Firebase Push Notifications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90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ACCCD0-99F4-4A8B-9049-60FF5D962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68" y="275474"/>
            <a:ext cx="9038359" cy="45959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76AA74-931F-4D6A-A639-D4505925A651}"/>
                  </a:ext>
                </a:extLst>
              </p14:cNvPr>
              <p14:cNvContentPartPr/>
              <p14:nvPr/>
            </p14:nvContentPartPr>
            <p14:xfrm>
              <a:off x="868345" y="2264449"/>
              <a:ext cx="6106680" cy="17469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76AA74-931F-4D6A-A639-D4505925A6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4025" y="2260129"/>
                <a:ext cx="6115320" cy="1755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E951580-6625-4C94-B779-CC473C55B601}"/>
                  </a:ext>
                </a:extLst>
              </p14:cNvPr>
              <p14:cNvContentPartPr/>
              <p14:nvPr/>
            </p14:nvContentPartPr>
            <p14:xfrm>
              <a:off x="1490965" y="5636929"/>
              <a:ext cx="180" cy="1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E951580-6625-4C94-B779-CC473C55B60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88805" y="5634769"/>
                <a:ext cx="4500" cy="45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1B6B8BD-61F2-44D8-B411-999F8378701E}"/>
              </a:ext>
            </a:extLst>
          </p:cNvPr>
          <p:cNvSpPr txBox="1"/>
          <p:nvPr/>
        </p:nvSpPr>
        <p:spPr>
          <a:xfrm>
            <a:off x="935182" y="5252605"/>
            <a:ext cx="784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config values into </a:t>
            </a:r>
            <a:r>
              <a:rPr lang="en-US" dirty="0" err="1"/>
              <a:t>src</a:t>
            </a:r>
            <a:r>
              <a:rPr lang="en-US" dirty="0"/>
              <a:t>/environments/</a:t>
            </a:r>
            <a:r>
              <a:rPr lang="en-US" dirty="0" err="1"/>
              <a:t>environment.ts</a:t>
            </a:r>
            <a:r>
              <a:rPr lang="en-US" dirty="0"/>
              <a:t> in Angular App</a:t>
            </a:r>
          </a:p>
        </p:txBody>
      </p:sp>
    </p:spTree>
    <p:extLst>
      <p:ext uri="{BB962C8B-B14F-4D97-AF65-F5344CB8AC3E}">
        <p14:creationId xmlns:p14="http://schemas.microsoft.com/office/powerpoint/2010/main" val="414322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2E01-B97C-4E46-86D9-96DCD947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Firebase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5B8D0-73E8-45CD-A7BF-D9B84231F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B8EBCD-2FC7-4273-B497-6B1D9BD91409}"/>
              </a:ext>
            </a:extLst>
          </p:cNvPr>
          <p:cNvSpPr/>
          <p:nvPr/>
        </p:nvSpPr>
        <p:spPr>
          <a:xfrm>
            <a:off x="1681595" y="2351268"/>
            <a:ext cx="102367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environment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production: </a:t>
            </a:r>
            <a:r>
              <a:rPr lang="en-US" dirty="0">
                <a:solidFill>
                  <a:srgbClr val="B58900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firebaseConfig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apiKey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"AIzaSyCbVRqtVxNZBb6b0ie34wJdC3OjBHSA5DE"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authDomain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"fir-demo-1238d.firebaseapp.com"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databaseURL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"https://fir-demo-1238d.firebaseio.com"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projectId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"fir-demo-1238d"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storageBucket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"fir-demo-1238d.appspot.com"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messagingSenderId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"398640249561"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889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03557B-0D5C-4C8D-B3E0-A00A129679CD}"/>
              </a:ext>
            </a:extLst>
          </p:cNvPr>
          <p:cNvSpPr/>
          <p:nvPr/>
        </p:nvSpPr>
        <p:spPr>
          <a:xfrm>
            <a:off x="1162049" y="2290287"/>
            <a:ext cx="9774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AngularFireModule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'angularfire2'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AngularFireDatabaseModule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‘angularfire2/database’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environment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'../environments/environment’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i="1" dirty="0">
                <a:solidFill>
                  <a:srgbClr val="93A1A1"/>
                </a:solidFill>
                <a:latin typeface="Consolas" panose="020B0609020204030204" pitchFamily="49" charset="0"/>
              </a:rPr>
              <a:t>/// omit code ///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3982E2-779B-44A0-8531-66F0EDA316C8}"/>
              </a:ext>
            </a:extLst>
          </p:cNvPr>
          <p:cNvSpPr/>
          <p:nvPr/>
        </p:nvSpPr>
        <p:spPr>
          <a:xfrm>
            <a:off x="1162048" y="3685908"/>
            <a:ext cx="86350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NgModule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imports: [</a:t>
            </a:r>
          </a:p>
          <a:p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AngularFireModule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initializeApp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environment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firebaseConfig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AngularFireDatabaseModule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AngularFireAuthModule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i="1" dirty="0">
                <a:solidFill>
                  <a:srgbClr val="93A1A1"/>
                </a:solidFill>
                <a:latin typeface="Consolas" panose="020B0609020204030204" pitchFamily="49" charset="0"/>
              </a:rPr>
              <a:t>	/// omit code ///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622D9F-23BB-4D48-857D-98A84ABA61CC}"/>
              </a:ext>
            </a:extLst>
          </p:cNvPr>
          <p:cNvSpPr/>
          <p:nvPr/>
        </p:nvSpPr>
        <p:spPr>
          <a:xfrm>
            <a:off x="1097280" y="53123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AppModule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{ 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1870652-03ED-4188-BDC2-E12ED6F5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Angular Module</a:t>
            </a:r>
          </a:p>
        </p:txBody>
      </p:sp>
    </p:spTree>
    <p:extLst>
      <p:ext uri="{BB962C8B-B14F-4D97-AF65-F5344CB8AC3E}">
        <p14:creationId xmlns:p14="http://schemas.microsoft.com/office/powerpoint/2010/main" val="3964689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Comet">
            <a:extLst>
              <a:ext uri="{FF2B5EF4-FFF2-40B4-BE49-F238E27FC236}">
                <a16:creationId xmlns:a16="http://schemas.microsoft.com/office/drawing/2014/main" id="{6BA0AFE6-60A1-4B23-B6C6-7B40F6EDE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1CD3C0-CC38-498F-8B5B-FD4DE05CF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Save and Retrieve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B7868-470C-4DA9-BF1B-094EB922A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Angular Fire Database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&amp; Angular Fire app</a:t>
            </a:r>
          </a:p>
        </p:txBody>
      </p:sp>
    </p:spTree>
    <p:extLst>
      <p:ext uri="{BB962C8B-B14F-4D97-AF65-F5344CB8AC3E}">
        <p14:creationId xmlns:p14="http://schemas.microsoft.com/office/powerpoint/2010/main" val="3113617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4E04-2583-4B22-9445-33CAE0CA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Firebase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5A881-CE74-47CB-AF50-C1058B284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>
                <a:latin typeface="Corbel" panose="020B0503020204020204" pitchFamily="34" charset="0"/>
              </a:rPr>
              <a:t>Get a reference to the node</a:t>
            </a:r>
          </a:p>
          <a:p>
            <a:pPr lvl="1"/>
            <a:r>
              <a:rPr lang="en-US" sz="2800" dirty="0">
                <a:latin typeface="Corbel" panose="020B0503020204020204" pitchFamily="34" charset="0"/>
              </a:rPr>
              <a:t>Add any query or limits to the data you want to retrieve</a:t>
            </a:r>
          </a:p>
          <a:p>
            <a:pPr lvl="1"/>
            <a:r>
              <a:rPr lang="en-US" sz="2800" dirty="0">
                <a:latin typeface="Corbel" panose="020B0503020204020204" pitchFamily="34" charset="0"/>
              </a:rPr>
              <a:t>Subscribe to the data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5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8100-9F8F-4D9D-BB1F-D5DDBA15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Firebase Objects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7FF0D-077E-473E-8C49-EB90A4A1D8BB}"/>
              </a:ext>
            </a:extLst>
          </p:cNvPr>
          <p:cNvSpPr txBox="1"/>
          <p:nvPr/>
        </p:nvSpPr>
        <p:spPr>
          <a:xfrm>
            <a:off x="342900" y="5034395"/>
            <a:ext cx="1278082" cy="1013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8876A7-A5C6-4DCF-9867-0E3F4A1E3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latin typeface="Berlin Sans FB Demi" panose="020E0802020502020306" pitchFamily="34" charset="0"/>
              </a:rPr>
              <a:t>The Code</a:t>
            </a:r>
          </a:p>
          <a:p>
            <a:r>
              <a:rPr lang="en-US" b="1" dirty="0">
                <a:solidFill>
                  <a:srgbClr val="073642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AngularFireDatabase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073642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pathToObject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'/events/1’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db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pathToObject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Berlin Sans FB Demi" panose="020E0802020502020306" pitchFamily="34" charset="0"/>
              </a:rPr>
              <a:t>The HTML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E288FF-CD7A-4883-BDA0-4FB66D9905BF}"/>
              </a:ext>
            </a:extLst>
          </p:cNvPr>
          <p:cNvSpPr/>
          <p:nvPr/>
        </p:nvSpPr>
        <p:spPr>
          <a:xfrm>
            <a:off x="1188028" y="489320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{{ (event$ |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)?.name }}</a:t>
            </a:r>
          </a:p>
          <a:p>
            <a:r>
              <a:rPr lang="en-US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748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6337-C96A-40D6-8D47-6A9D2F04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Firebase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69BC1-F12A-41FC-82D5-91C1D0C91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The Code</a:t>
            </a:r>
          </a:p>
          <a:p>
            <a:endParaRPr lang="en-US" dirty="0">
              <a:latin typeface="Berlin Sans FB Demi" panose="020E0802020502020306" pitchFamily="34" charset="0"/>
            </a:endParaRPr>
          </a:p>
          <a:p>
            <a:endParaRPr lang="en-US" dirty="0">
              <a:latin typeface="Berlin Sans FB Demi" panose="020E0802020502020306" pitchFamily="34" charset="0"/>
            </a:endParaRPr>
          </a:p>
          <a:p>
            <a:endParaRPr lang="en-US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erlin Sans FB Demi" panose="020E0802020502020306" pitchFamily="34" charset="0"/>
              </a:rPr>
              <a:t>The 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61CB6A-A720-496D-A277-7049DCB2C31E}"/>
              </a:ext>
            </a:extLst>
          </p:cNvPr>
          <p:cNvSpPr/>
          <p:nvPr/>
        </p:nvSpPr>
        <p:spPr>
          <a:xfrm>
            <a:off x="1097280" y="23802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AngularFireDatabase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events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db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"events"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EBA3F2-6038-4ABF-B798-FE1A6CD25179}"/>
              </a:ext>
            </a:extLst>
          </p:cNvPr>
          <p:cNvSpPr/>
          <p:nvPr/>
        </p:nvSpPr>
        <p:spPr>
          <a:xfrm>
            <a:off x="1097279" y="4182340"/>
            <a:ext cx="93767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3A1A1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3A1A1"/>
                </a:solidFill>
                <a:latin typeface="Consolas" panose="020B0609020204030204" pitchFamily="49" charset="0"/>
              </a:rPr>
              <a:t>ngFor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"let event of (events$ | </a:t>
            </a:r>
            <a:r>
              <a:rPr lang="en-US" dirty="0" err="1">
                <a:solidFill>
                  <a:srgbClr val="2AA198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)"</a:t>
            </a:r>
            <a:r>
              <a:rPr lang="en-US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{{event.name}}</a:t>
            </a:r>
            <a:r>
              <a:rPr lang="en-US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907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5373-22B9-401F-B5A3-A560FB2B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to 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8D690-791A-4B54-A0DE-8C3D5B6A2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Corbel" panose="020B0503020204020204" pitchFamily="34" charset="0"/>
              </a:rPr>
              <a:t>Push to list – Firebase determines the key</a:t>
            </a:r>
          </a:p>
          <a:p>
            <a:pPr lvl="1"/>
            <a:r>
              <a:rPr lang="en-US" sz="2800" dirty="0">
                <a:latin typeface="Corbel" panose="020B0503020204020204" pitchFamily="34" charset="0"/>
              </a:rPr>
              <a:t>Update an object – Only updates properties you specify</a:t>
            </a:r>
          </a:p>
          <a:p>
            <a:pPr lvl="1"/>
            <a:r>
              <a:rPr lang="en-US" sz="2800" dirty="0">
                <a:latin typeface="Corbel" panose="020B0503020204020204" pitchFamily="34" charset="0"/>
              </a:rPr>
              <a:t>Set an object – Replaces the object</a:t>
            </a:r>
          </a:p>
          <a:p>
            <a:pPr lvl="1"/>
            <a:r>
              <a:rPr lang="en-US" sz="2800" dirty="0">
                <a:latin typeface="Corbel" panose="020B0503020204020204" pitchFamily="34" charset="0"/>
              </a:rPr>
              <a:t>Atomic saves using the </a:t>
            </a:r>
            <a:r>
              <a:rPr lang="en-US" sz="2800" dirty="0" err="1">
                <a:latin typeface="Corbel" panose="020B0503020204020204" pitchFamily="34" charset="0"/>
              </a:rPr>
              <a:t>firebaseSDK</a:t>
            </a:r>
            <a:endParaRPr lang="en-US" sz="2800" dirty="0">
              <a:latin typeface="Corbel" panose="020B0503020204020204" pitchFamily="34" charset="0"/>
            </a:endParaRPr>
          </a:p>
          <a:p>
            <a:pPr lvl="1"/>
            <a:r>
              <a:rPr lang="en-US" sz="2800" dirty="0">
                <a:latin typeface="Corbel" panose="020B0503020204020204" pitchFamily="34" charset="0"/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3279648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3111-6BEC-4B7D-90E2-D306E208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Objects in Firebase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D30E6-B18C-4BED-AE67-F68E5C8B4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Replacing objects with 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4DF03B-3E3F-49D8-891C-94D4BDAF6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Updating objects with update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17373A-6650-4AC6-9D14-6426E6EBF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622915" cy="137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db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pathToObject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.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({name: “Storytime with Suzy Sparkle”);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C43987-AC6E-4B58-B81B-0E8159854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17389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db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pathToObject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.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  {like: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'someone likes this’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);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2314-188F-40B0-962B-D7E66457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To A Firebase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BFED4-F85E-45A6-B6E4-70A21AAD1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6625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events$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FirebaseListObservable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any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73642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AngularFireDatabase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events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db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"events"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addEvent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(name) {</a:t>
            </a:r>
          </a:p>
          <a:p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events$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({name: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14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Worried Face with No Fill">
            <a:extLst>
              <a:ext uri="{FF2B5EF4-FFF2-40B4-BE49-F238E27FC236}">
                <a16:creationId xmlns:a16="http://schemas.microsoft.com/office/drawing/2014/main" id="{18BABB0C-7357-43A1-85F7-2911E6074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051" y="433813"/>
            <a:ext cx="3618586" cy="361858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C50096C-7E8A-4348-BCDE-B78921C75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Why is Developing a New Site So Hard?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D4DDF3B-B54F-4689-8054-EFB162A70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2D39C-2102-4675-80CE-3FC8C7751771}"/>
              </a:ext>
            </a:extLst>
          </p:cNvPr>
          <p:cNvSpPr txBox="1"/>
          <p:nvPr/>
        </p:nvSpPr>
        <p:spPr>
          <a:xfrm>
            <a:off x="5716789" y="261573"/>
            <a:ext cx="583034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Build a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Make it Responsive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Build an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Data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orbel" panose="020B0503020204020204" pitchFamily="34" charset="0"/>
              </a:rPr>
              <a:t>How much will it cost?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5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EA65-C507-468D-88C0-5F185CED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Push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32A3-6AFE-4FFE-897D-FD81EE3E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Corbel" panose="020B0503020204020204" pitchFamily="34" charset="0"/>
              </a:rPr>
              <a:t>Encoded time stamp</a:t>
            </a:r>
          </a:p>
          <a:p>
            <a:pPr lvl="1"/>
            <a:r>
              <a:rPr lang="en-US" sz="2800" dirty="0">
                <a:latin typeface="Corbel" panose="020B0503020204020204" pitchFamily="34" charset="0"/>
              </a:rPr>
              <a:t>Unique ID</a:t>
            </a:r>
          </a:p>
          <a:p>
            <a:pPr lvl="1"/>
            <a:r>
              <a:rPr lang="en-US" sz="2800" dirty="0">
                <a:latin typeface="Corbel" panose="020B0503020204020204" pitchFamily="34" charset="0"/>
              </a:rPr>
              <a:t>Accessed with the $key attribute</a:t>
            </a:r>
          </a:p>
          <a:p>
            <a:pPr lvl="1"/>
            <a:endParaRPr lang="en-US" sz="2800" dirty="0">
              <a:latin typeface="Corbel" panose="020B0503020204020204" pitchFamily="34" charset="0"/>
            </a:endParaRPr>
          </a:p>
          <a:p>
            <a:pPr lvl="1"/>
            <a:endParaRPr lang="en-US" sz="2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04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5BF23-7DB5-4E5C-B05E-E000A40C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Saves with the Firebase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53310-EEA8-40BB-A20F-F28B0D0EE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9E5BE2-AA53-4EC3-9962-B3477E8B0B8A}"/>
              </a:ext>
            </a:extLst>
          </p:cNvPr>
          <p:cNvSpPr/>
          <p:nvPr/>
        </p:nvSpPr>
        <p:spPr>
          <a:xfrm>
            <a:off x="1097279" y="1845734"/>
            <a:ext cx="73557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b="1" dirty="0">
                <a:solidFill>
                  <a:srgbClr val="073642"/>
                </a:solidFill>
                <a:latin typeface="Consolas" panose="020B0609020204030204" pitchFamily="49" charset="0"/>
              </a:rPr>
              <a:t>  private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AngularFireDatabase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@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Inject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FirebaseApp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firebaseApp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FirebaseApp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database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firebaseApp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database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5D611D-2866-4547-AA02-DBB195A09044}"/>
              </a:ext>
            </a:extLst>
          </p:cNvPr>
          <p:cNvSpPr/>
          <p:nvPr/>
        </p:nvSpPr>
        <p:spPr>
          <a:xfrm>
            <a:off x="1097279" y="3513410"/>
            <a:ext cx="89690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like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073642"/>
                </a:solidFill>
                <a:latin typeface="Consolas" panose="020B0609020204030204" pitchFamily="49" charset="0"/>
              </a:rPr>
              <a:t>	let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likesRef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database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'likes’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73642"/>
                </a:solidFill>
                <a:latin typeface="Consolas" panose="020B0609020204030204" pitchFamily="49" charset="0"/>
              </a:rPr>
              <a:t>	let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likePushKey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likesRef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i="1" dirty="0">
                <a:solidFill>
                  <a:srgbClr val="93A1A1"/>
                </a:solidFill>
                <a:latin typeface="Consolas" panose="020B0609020204030204" pitchFamily="49" charset="0"/>
              </a:rPr>
              <a:t>	/// omitted ///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73642"/>
                </a:solidFill>
                <a:latin typeface="Consolas" panose="020B0609020204030204" pitchFamily="49" charset="0"/>
              </a:rPr>
              <a:t>	let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saveObjects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saveObjects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`events/${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eventKey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}`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likedEvent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saveObjects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`likes/${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likePushKey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}/${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eventKey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}`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database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saveObjects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34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B246-3A0D-4817-8223-9A34577B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Firebase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E1048F-9B9C-4D5B-ADC6-E050FC748C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605081"/>
              </p:ext>
            </p:extLst>
          </p:nvPr>
        </p:nvGraphicFramePr>
        <p:xfrm>
          <a:off x="1096963" y="1846263"/>
          <a:ext cx="10058400" cy="3826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23761971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068078325"/>
                    </a:ext>
                  </a:extLst>
                </a:gridCol>
              </a:tblGrid>
              <a:tr h="318328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057272"/>
                  </a:ext>
                </a:extLst>
              </a:tr>
              <a:tr h="318328">
                <a:tc>
                  <a:txBody>
                    <a:bodyPr/>
                    <a:lstStyle/>
                    <a:p>
                      <a:r>
                        <a:rPr lang="en-US" dirty="0" err="1"/>
                        <a:t>equalTo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Exact 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937157"/>
                  </a:ext>
                </a:extLst>
              </a:tr>
              <a:tr h="318328">
                <a:tc>
                  <a:txBody>
                    <a:bodyPr/>
                    <a:lstStyle/>
                    <a:p>
                      <a:r>
                        <a:rPr lang="en-US" dirty="0" err="1"/>
                        <a:t>limitToFirst</a:t>
                      </a:r>
                      <a:r>
                        <a:rPr lang="en-US" dirty="0"/>
                        <a:t>(x), </a:t>
                      </a:r>
                      <a:r>
                        <a:rPr lang="en-US" dirty="0" err="1"/>
                        <a:t>limitToLast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11436"/>
                  </a:ext>
                </a:extLst>
              </a:tr>
              <a:tr h="318328">
                <a:tc>
                  <a:txBody>
                    <a:bodyPr/>
                    <a:lstStyle/>
                    <a:p>
                      <a:r>
                        <a:rPr lang="en-US" dirty="0"/>
                        <a:t>on,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Subscribe or unsubscribe to changes from a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589587"/>
                  </a:ext>
                </a:extLst>
              </a:tr>
              <a:tr h="318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 value, but do not subscribe to updates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96150"/>
                  </a:ext>
                </a:extLst>
              </a:tr>
              <a:tr h="318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orderByChild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orderByKey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orderByValue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Specify how to order the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65979"/>
                  </a:ext>
                </a:extLst>
              </a:tr>
              <a:tr h="557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startAt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 items &gt;= specified key or value, depending on the </a:t>
                      </a:r>
                      <a:r>
                        <a:rPr lang="en-US" dirty="0" err="1"/>
                        <a:t>orderBy</a:t>
                      </a:r>
                      <a:r>
                        <a:rPr lang="en-US" dirty="0"/>
                        <a:t>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746266"/>
                  </a:ext>
                </a:extLst>
              </a:tr>
              <a:tr h="991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endAt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 items &lt;= specified key or value, depending on the </a:t>
                      </a:r>
                      <a:r>
                        <a:rPr lang="en-US" dirty="0" err="1"/>
                        <a:t>orderBy</a:t>
                      </a:r>
                      <a:r>
                        <a:rPr lang="en-US" dirty="0"/>
                        <a:t> method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624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157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Comet">
            <a:extLst>
              <a:ext uri="{FF2B5EF4-FFF2-40B4-BE49-F238E27FC236}">
                <a16:creationId xmlns:a16="http://schemas.microsoft.com/office/drawing/2014/main" id="{6BA0AFE6-60A1-4B23-B6C6-7B40F6EDE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1CD3C0-CC38-498F-8B5B-FD4DE05CF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Firebase Hosting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B7868-470C-4DA9-BF1B-094EB922A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933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375042-51A3-4B26-8195-8B30A383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Hosting in Firebase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2EC66-D0FB-471F-AADA-D528EF2B2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1" name="Picture 16" descr="http://www.redpromotional.com.au/image/cache/data/Products/S7-500x500.jpg">
            <a:extLst>
              <a:ext uri="{FF2B5EF4-FFF2-40B4-BE49-F238E27FC236}">
                <a16:creationId xmlns:a16="http://schemas.microsoft.com/office/drawing/2014/main" id="{74B17DF6-5C66-45A4-8F70-94B4826F5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2404913"/>
            <a:ext cx="619991" cy="61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ED5F314-D6FB-4377-8553-36C557D33156}"/>
              </a:ext>
            </a:extLst>
          </p:cNvPr>
          <p:cNvSpPr txBox="1"/>
          <p:nvPr/>
        </p:nvSpPr>
        <p:spPr>
          <a:xfrm>
            <a:off x="3236769" y="2453297"/>
            <a:ext cx="7481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firebase login</a:t>
            </a:r>
          </a:p>
        </p:txBody>
      </p:sp>
      <p:pic>
        <p:nvPicPr>
          <p:cNvPr id="33" name="Picture 16" descr="http://www.redpromotional.com.au/image/cache/data/Products/S7-500x500.jpg">
            <a:extLst>
              <a:ext uri="{FF2B5EF4-FFF2-40B4-BE49-F238E27FC236}">
                <a16:creationId xmlns:a16="http://schemas.microsoft.com/office/drawing/2014/main" id="{C38A9D39-387D-4664-AD30-24A0C58DF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3336526"/>
            <a:ext cx="619991" cy="61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9F80616-E636-414F-A91C-BC7FD42D04C3}"/>
              </a:ext>
            </a:extLst>
          </p:cNvPr>
          <p:cNvSpPr txBox="1"/>
          <p:nvPr/>
        </p:nvSpPr>
        <p:spPr>
          <a:xfrm>
            <a:off x="3236769" y="3384911"/>
            <a:ext cx="7481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firebase </a:t>
            </a:r>
            <a:r>
              <a:rPr lang="en-US" sz="2800" dirty="0" err="1">
                <a:solidFill>
                  <a:schemeClr val="accent2"/>
                </a:solidFill>
              </a:rPr>
              <a:t>init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35" name="Picture 16" descr="http://www.redpromotional.com.au/image/cache/data/Products/S7-500x500.jpg">
            <a:extLst>
              <a:ext uri="{FF2B5EF4-FFF2-40B4-BE49-F238E27FC236}">
                <a16:creationId xmlns:a16="http://schemas.microsoft.com/office/drawing/2014/main" id="{DB437067-C461-44C9-961E-F8C859800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4219754"/>
            <a:ext cx="619991" cy="61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BF26F35-E96E-4884-84D9-43B24139C5D8}"/>
              </a:ext>
            </a:extLst>
          </p:cNvPr>
          <p:cNvSpPr txBox="1"/>
          <p:nvPr/>
        </p:nvSpPr>
        <p:spPr>
          <a:xfrm>
            <a:off x="3236769" y="4268139"/>
            <a:ext cx="7481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firebase deploy</a:t>
            </a:r>
          </a:p>
        </p:txBody>
      </p:sp>
    </p:spTree>
    <p:extLst>
      <p:ext uri="{BB962C8B-B14F-4D97-AF65-F5344CB8AC3E}">
        <p14:creationId xmlns:p14="http://schemas.microsoft.com/office/powerpoint/2010/main" val="1849172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Comet">
            <a:extLst>
              <a:ext uri="{FF2B5EF4-FFF2-40B4-BE49-F238E27FC236}">
                <a16:creationId xmlns:a16="http://schemas.microsoft.com/office/drawing/2014/main" id="{6BA0AFE6-60A1-4B23-B6C6-7B40F6EDE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1CD3C0-CC38-498F-8B5B-FD4DE05CF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Firebase Queue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B7868-470C-4DA9-BF1B-094EB922A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Node App</a:t>
            </a:r>
          </a:p>
        </p:txBody>
      </p:sp>
    </p:spTree>
    <p:extLst>
      <p:ext uri="{BB962C8B-B14F-4D97-AF65-F5344CB8AC3E}">
        <p14:creationId xmlns:p14="http://schemas.microsoft.com/office/powerpoint/2010/main" val="1641743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81FC-F7D0-4245-8E39-9B708BB3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4AAEF-DCB4-43DE-93D1-54E20B65E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app</a:t>
            </a:r>
          </a:p>
          <a:p>
            <a:r>
              <a:rPr lang="en-US" dirty="0"/>
              <a:t>Listens on a queue and processes each message that arrives</a:t>
            </a:r>
          </a:p>
        </p:txBody>
      </p:sp>
    </p:spTree>
    <p:extLst>
      <p:ext uri="{BB962C8B-B14F-4D97-AF65-F5344CB8AC3E}">
        <p14:creationId xmlns:p14="http://schemas.microsoft.com/office/powerpoint/2010/main" val="3366615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8E8CAF-F603-450E-B248-2ACFBE57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</a:t>
            </a:r>
            <a:r>
              <a:rPr lang="en-US" dirty="0" err="1"/>
              <a:t>firebaseadmin-sdk</a:t>
            </a:r>
            <a:r>
              <a:rPr lang="en-US" dirty="0"/>
              <a:t> Key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68509-6AD6-4783-86B6-6327ADC48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F88A6-B992-4189-9352-09469A038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75" y="1845734"/>
            <a:ext cx="10358457" cy="37864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4FCCF9B-968A-4850-9C65-C301D5B6522B}"/>
                  </a:ext>
                </a:extLst>
              </p14:cNvPr>
              <p14:cNvContentPartPr/>
              <p14:nvPr/>
            </p14:nvContentPartPr>
            <p14:xfrm>
              <a:off x="1199725" y="2223344"/>
              <a:ext cx="406080" cy="442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4FCCF9B-968A-4850-9C65-C301D5B652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5405" y="2219028"/>
                <a:ext cx="414720" cy="451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A991B8F-E072-4A9A-B211-96E8D3F01884}"/>
                  </a:ext>
                </a:extLst>
              </p14:cNvPr>
              <p14:cNvContentPartPr/>
              <p14:nvPr/>
            </p14:nvContentPartPr>
            <p14:xfrm>
              <a:off x="1762225" y="2192204"/>
              <a:ext cx="1096020" cy="3850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A991B8F-E072-4A9A-B211-96E8D3F018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57906" y="2187886"/>
                <a:ext cx="1104659" cy="393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02EA77C-2EC1-43D5-BB09-E0886C0FA721}"/>
                  </a:ext>
                </a:extLst>
              </p14:cNvPr>
              <p14:cNvContentPartPr/>
              <p14:nvPr/>
            </p14:nvContentPartPr>
            <p14:xfrm>
              <a:off x="7194985" y="2550584"/>
              <a:ext cx="1829520" cy="5722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02EA77C-2EC1-43D5-BB09-E0886C0FA72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90665" y="2546265"/>
                <a:ext cx="1838160" cy="5808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C513727-44A5-47BE-B02A-1BD32ECB1CD3}"/>
                  </a:ext>
                </a:extLst>
              </p14:cNvPr>
              <p14:cNvContentPartPr/>
              <p14:nvPr/>
            </p14:nvContentPartPr>
            <p14:xfrm>
              <a:off x="9413305" y="3366344"/>
              <a:ext cx="2022300" cy="530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C513727-44A5-47BE-B02A-1BD32ECB1CD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08986" y="3362027"/>
                <a:ext cx="2030938" cy="5392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62775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5FDD1C-CBE2-42C6-AF5B-B784A863D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0794"/>
            <a:ext cx="12192000" cy="37964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F695D7-8733-4B90-B56A-C9F84E092888}"/>
                  </a:ext>
                </a:extLst>
              </p14:cNvPr>
              <p14:cNvContentPartPr/>
              <p14:nvPr/>
            </p14:nvContentPartPr>
            <p14:xfrm>
              <a:off x="10470460" y="4616020"/>
              <a:ext cx="1488600" cy="52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F695D7-8733-4B90-B56A-C9F84E0928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6140" y="4611700"/>
                <a:ext cx="1497240" cy="53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543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6EC52E-E518-4605-9E58-B72C0DA34724}"/>
              </a:ext>
            </a:extLst>
          </p:cNvPr>
          <p:cNvSpPr/>
          <p:nvPr/>
        </p:nvSpPr>
        <p:spPr>
          <a:xfrm>
            <a:off x="322118" y="0"/>
            <a:ext cx="11741728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8BD2"/>
                </a:solidFill>
                <a:latin typeface="Consolas" panose="020B0609020204030204" pitchFamily="49" charset="0"/>
              </a:rPr>
              <a:t>Queue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8BD2"/>
                </a:solidFill>
                <a:latin typeface="Consolas" panose="020B0609020204030204" pitchFamily="49" charset="0"/>
              </a:rPr>
              <a:t>require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A198"/>
                </a:solidFill>
                <a:latin typeface="Consolas" panose="020B0609020204030204" pitchFamily="49" charset="0"/>
              </a:rPr>
              <a:t>'firebase-queue'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8BD2"/>
                </a:solidFill>
                <a:latin typeface="Consolas" panose="020B0609020204030204" pitchFamily="49" charset="0"/>
              </a:rPr>
              <a:t>admin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8BD2"/>
                </a:solidFill>
                <a:latin typeface="Consolas" panose="020B0609020204030204" pitchFamily="49" charset="0"/>
              </a:rPr>
              <a:t>require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A198"/>
                </a:solidFill>
                <a:latin typeface="Consolas" panose="020B0609020204030204" pitchFamily="49" charset="0"/>
              </a:rPr>
              <a:t>"firebase-admin"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4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serviceAccount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8BD2"/>
                </a:solidFill>
                <a:latin typeface="Consolas" panose="020B0609020204030204" pitchFamily="49" charset="0"/>
              </a:rPr>
              <a:t>require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A198"/>
                </a:solidFill>
                <a:latin typeface="Consolas" panose="020B0609020204030204" pitchFamily="49" charset="0"/>
              </a:rPr>
              <a:t>"./browncountylibraryevents-firebase-adminsdk-ar0mr-71ef294f02.json"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admin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initializeApp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credential: 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admin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credential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cert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serviceAccount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databaseURL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2AA198"/>
                </a:solidFill>
                <a:latin typeface="Consolas" panose="020B0609020204030204" pitchFamily="49" charset="0"/>
              </a:rPr>
              <a:t>"https://browncountylibraryevents.firebaseio.com"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4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admin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database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instructorsRef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db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A198"/>
                </a:solidFill>
                <a:latin typeface="Consolas" panose="020B0609020204030204" pitchFamily="49" charset="0"/>
              </a:rPr>
              <a:t>'instructors'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processLikes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processLikes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queueRef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db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A198"/>
                </a:solidFill>
                <a:latin typeface="Consolas" panose="020B0609020204030204" pitchFamily="49" charset="0"/>
              </a:rPr>
              <a:t>'queue/likes’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8BD2"/>
                </a:solidFill>
                <a:latin typeface="Consolas" panose="020B0609020204030204" pitchFamily="49" charset="0"/>
              </a:rPr>
              <a:t>queue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59900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8BD2"/>
                </a:solidFill>
                <a:latin typeface="Consolas" panose="020B0609020204030204" pitchFamily="49" charset="0"/>
              </a:rPr>
              <a:t>Queue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queueRef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(data, progress, resolve, reject) {</a:t>
            </a:r>
          </a:p>
          <a:p>
            <a:r>
              <a:rPr lang="en-US" sz="1400" dirty="0">
                <a:solidFill>
                  <a:srgbClr val="268BD2"/>
                </a:solidFill>
                <a:latin typeface="Consolas" panose="020B0609020204030204" pitchFamily="49" charset="0"/>
              </a:rPr>
              <a:t>    progress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instructorRef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instructorsRef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child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instructorKey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268BD2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instructorRef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once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A198"/>
                </a:solidFill>
                <a:latin typeface="Consolas" panose="020B0609020204030204" pitchFamily="49" charset="0"/>
              </a:rPr>
              <a:t>'value'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(snapshot) {</a:t>
            </a:r>
          </a:p>
          <a:p>
            <a:r>
              <a:rPr lang="en-US" sz="1400" dirty="0">
                <a:solidFill>
                  <a:srgbClr val="268BD2"/>
                </a:solidFill>
                <a:latin typeface="Consolas" panose="020B0609020204030204" pitchFamily="49" charset="0"/>
              </a:rPr>
              <a:t>      progress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33682"/>
                </a:solidFill>
                <a:latin typeface="Consolas" panose="020B0609020204030204" pitchFamily="49" charset="0"/>
              </a:rPr>
              <a:t>90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8BD2"/>
                </a:solidFill>
                <a:latin typeface="Consolas" panose="020B0609020204030204" pitchFamily="49" charset="0"/>
              </a:rPr>
              <a:t>instructor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snapshot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8BD2"/>
                </a:solidFill>
                <a:latin typeface="Consolas" panose="020B0609020204030204" pitchFamily="49" charset="0"/>
              </a:rPr>
              <a:t>likes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instructor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likes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268BD2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instructorRef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update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({likes: </a:t>
            </a:r>
            <a:r>
              <a:rPr lang="en-US" sz="1400" dirty="0">
                <a:solidFill>
                  <a:srgbClr val="268BD2"/>
                </a:solidFill>
                <a:latin typeface="Consolas" panose="020B0609020204030204" pitchFamily="49" charset="0"/>
              </a:rPr>
              <a:t>likes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    .</a:t>
            </a:r>
            <a:r>
              <a:rPr lang="en-US" sz="1400" dirty="0">
                <a:solidFill>
                  <a:srgbClr val="268BD2"/>
                </a:solidFill>
                <a:latin typeface="Consolas" panose="020B0609020204030204" pitchFamily="49" charset="0"/>
              </a:rPr>
              <a:t>then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68BD2"/>
                </a:solidFill>
                <a:latin typeface="Consolas" panose="020B0609020204030204" pitchFamily="49" charset="0"/>
              </a:rPr>
              <a:t>resolve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    .</a:t>
            </a:r>
            <a:r>
              <a:rPr lang="en-US" sz="1400" dirty="0">
                <a:solidFill>
                  <a:srgbClr val="268BD2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68BD2"/>
                </a:solidFill>
                <a:latin typeface="Consolas" panose="020B0609020204030204" pitchFamily="49" charset="0"/>
              </a:rPr>
              <a:t>reject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7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2B8762-61F0-4F1B-9364-D633EE9D6A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7675C8-1328-460C-9EBF-6B446B67EA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4EE78B-AF71-4195-A01B-F1165D9233B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6417104-D4C1-4710-9982-2154A7F484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BDDC51-8BB2-42BE-8EA8-39B3E9AC1E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52A394-10F4-4AA5-90E4-634D1E919DB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733B62-1719-4677-A612-CA0AC0AD748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3379D2-2F9D-47D2-9D8D-3D1118775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1158535"/>
            <a:ext cx="5131653" cy="2565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06729B-5DF0-40E5-B049-98C35F2EA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1129914"/>
            <a:ext cx="5118182" cy="262306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26F1402-2DEC-4071-84AF-350C7BF00D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344AE-89E9-43C3-BC8B-4923FB2D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Angular + Firebase</a:t>
            </a:r>
          </a:p>
        </p:txBody>
      </p:sp>
    </p:spTree>
    <p:extLst>
      <p:ext uri="{BB962C8B-B14F-4D97-AF65-F5344CB8AC3E}">
        <p14:creationId xmlns:p14="http://schemas.microsoft.com/office/powerpoint/2010/main" val="1386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Comet">
            <a:extLst>
              <a:ext uri="{FF2B5EF4-FFF2-40B4-BE49-F238E27FC236}">
                <a16:creationId xmlns:a16="http://schemas.microsoft.com/office/drawing/2014/main" id="{6BA0AFE6-60A1-4B23-B6C6-7B40F6EDE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1CD3C0-CC38-498F-8B5B-FD4DE05CF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Firebase </a:t>
            </a:r>
            <a:r>
              <a:rPr lang="en-US" dirty="0" err="1">
                <a:latin typeface="Berlin Sans FB Demi" panose="020E0802020502020306" pitchFamily="34" charset="0"/>
              </a:rPr>
              <a:t>Auth</a:t>
            </a:r>
            <a:r>
              <a:rPr lang="en-US" dirty="0">
                <a:latin typeface="Berlin Sans FB Demi" panose="020E0802020502020306" pitchFamily="34" charset="0"/>
              </a:rPr>
              <a:t> &amp; </a:t>
            </a:r>
            <a:r>
              <a:rPr lang="en-US" dirty="0" err="1">
                <a:latin typeface="Berlin Sans FB Demi" panose="020E0802020502020306" pitchFamily="34" charset="0"/>
              </a:rPr>
              <a:t>Auth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B7868-470C-4DA9-BF1B-094EB922A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Anonymous, Email &amp; Password, Social</a:t>
            </a:r>
          </a:p>
        </p:txBody>
      </p:sp>
    </p:spTree>
    <p:extLst>
      <p:ext uri="{BB962C8B-B14F-4D97-AF65-F5344CB8AC3E}">
        <p14:creationId xmlns:p14="http://schemas.microsoft.com/office/powerpoint/2010/main" val="1827510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84B70D5-875B-433D-BDBD-1522A85D6C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299956-A9E7-4FC1-A0B1-D590CA973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47DF4A-614C-4B4C-8B80-E5B9D8E8CFE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19" y="640081"/>
            <a:ext cx="6345560" cy="5314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DA15F-FDDD-47E1-A5E3-64E3193B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4100"/>
              <a:t>Firebase Authentication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latin typeface="Corbel" panose="020B0503020204020204" pitchFamily="34" charset="0"/>
              </a:rPr>
              <a:t>You must enable the types of authentication you want to use.</a:t>
            </a:r>
          </a:p>
          <a:p>
            <a:pPr lvl="1"/>
            <a:r>
              <a:rPr lang="en-US" sz="2000" dirty="0">
                <a:latin typeface="Corbel" panose="020B0503020204020204" pitchFamily="34" charset="0"/>
              </a:rPr>
              <a:t>Social authentication requires further set up </a:t>
            </a:r>
          </a:p>
        </p:txBody>
      </p:sp>
    </p:spTree>
    <p:extLst>
      <p:ext uri="{BB962C8B-B14F-4D97-AF65-F5344CB8AC3E}">
        <p14:creationId xmlns:p14="http://schemas.microsoft.com/office/powerpoint/2010/main" val="4130343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470F-F5D0-438C-B139-535A5E7B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Firebase Authentication to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CAAB7-7B64-42FE-84F6-21330CF7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E8F71F-80F0-4A59-AAAC-137DA83609E1}"/>
              </a:ext>
            </a:extLst>
          </p:cNvPr>
          <p:cNvSpPr/>
          <p:nvPr/>
        </p:nvSpPr>
        <p:spPr>
          <a:xfrm>
            <a:off x="1097280" y="1936858"/>
            <a:ext cx="8462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AngularFireAuthModule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"angularfire2/</a:t>
            </a:r>
            <a:r>
              <a:rPr lang="en-US" dirty="0" err="1">
                <a:solidFill>
                  <a:srgbClr val="2AA198"/>
                </a:solidFill>
                <a:latin typeface="Consolas" panose="020B0609020204030204" pitchFamily="49" charset="0"/>
              </a:rPr>
              <a:t>auth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9663D9-5CD7-4A61-A9A8-234C518521A0}"/>
              </a:ext>
            </a:extLst>
          </p:cNvPr>
          <p:cNvSpPr/>
          <p:nvPr/>
        </p:nvSpPr>
        <p:spPr>
          <a:xfrm>
            <a:off x="1097280" y="2539668"/>
            <a:ext cx="9381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imports: [</a:t>
            </a:r>
          </a:p>
          <a:p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AngularFireModule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initializeApp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environment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firebaseConfig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AngularFireDatabaseModule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AngularFireAuthModule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125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1829-575F-445F-9426-0CA23368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Authentication State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97314-902F-41A2-8A81-305037174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10444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36CA1-84BC-4C20-A045-31099B95CF25}"/>
              </a:ext>
            </a:extLst>
          </p:cNvPr>
          <p:cNvSpPr/>
          <p:nvPr/>
        </p:nvSpPr>
        <p:spPr>
          <a:xfrm>
            <a:off x="1097279" y="1845734"/>
            <a:ext cx="105588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b="1" dirty="0">
                <a:solidFill>
                  <a:srgbClr val="073642"/>
                </a:solidFill>
                <a:latin typeface="Consolas" panose="020B0609020204030204" pitchFamily="49" charset="0"/>
              </a:rPr>
              <a:t>    private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angularFireAuth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AngularFireAuth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) {</a:t>
            </a:r>
          </a:p>
          <a:p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angularFireAuth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authState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auth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authState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auth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02201E-61DF-42E8-BA0D-B60F49114B43}"/>
              </a:ext>
            </a:extLst>
          </p:cNvPr>
          <p:cNvSpPr/>
          <p:nvPr/>
        </p:nvSpPr>
        <p:spPr>
          <a:xfrm>
            <a:off x="1188028" y="4077660"/>
            <a:ext cx="95561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authenticated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authState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!==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7364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currentUser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any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authenticated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authState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130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C0E71-0A40-40A7-A371-D1389494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5DDB04-B48F-4F71-BE79-F24E1B351962}"/>
              </a:ext>
            </a:extLst>
          </p:cNvPr>
          <p:cNvSpPr/>
          <p:nvPr/>
        </p:nvSpPr>
        <p:spPr>
          <a:xfrm>
            <a:off x="1205346" y="1784964"/>
            <a:ext cx="102818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anonymousLogin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angularFireAuth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auth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signInAnonymously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.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((user) </a:t>
            </a:r>
            <a:r>
              <a:rPr lang="en-US" b="1" dirty="0">
                <a:solidFill>
                  <a:srgbClr val="073642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authState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})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.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(error </a:t>
            </a:r>
            <a:r>
              <a:rPr lang="en-US" b="1" dirty="0">
                <a:solidFill>
                  <a:srgbClr val="073642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2EFC1-AF7A-4F81-92C2-52DECDEBD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63893"/>
            <a:ext cx="11227378" cy="251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googleSignIn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073642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provider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5990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firebase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auth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GoogleAuthProvider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859900"/>
                </a:solidFill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angularFireAuth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auth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signInWithPopup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provider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		.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((credential) </a:t>
            </a:r>
            <a:r>
              <a:rPr lang="en-US" sz="1800" b="1" dirty="0">
                <a:solidFill>
                  <a:srgbClr val="073642"/>
                </a:solidFill>
                <a:latin typeface="Consolas" panose="020B0609020204030204" pitchFamily="49" charset="0"/>
              </a:rPr>
              <a:t>=&gt;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authState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credential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user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		.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catch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(error </a:t>
            </a:r>
            <a:r>
              <a:rPr lang="en-US" sz="1800" b="1" dirty="0">
                <a:solidFill>
                  <a:srgbClr val="073642"/>
                </a:solidFill>
                <a:latin typeface="Consolas" panose="020B0609020204030204" pitchFamily="49" charset="0"/>
              </a:rPr>
              <a:t>=&gt;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error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273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37A5-FA92-462F-8E86-179BD27C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4A92C-4DA2-4D61-8F4E-6F3D929F7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3FF79A-5BAD-465E-84C3-059ECD986950}"/>
              </a:ext>
            </a:extLst>
          </p:cNvPr>
          <p:cNvSpPr/>
          <p:nvPr/>
        </p:nvSpPr>
        <p:spPr>
          <a:xfrm>
            <a:off x="1182832" y="1899716"/>
            <a:ext cx="90937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logout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angularFireAuth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auth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signOut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.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(() </a:t>
            </a:r>
            <a:r>
              <a:rPr lang="en-US" b="1" dirty="0">
                <a:solidFill>
                  <a:srgbClr val="073642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authState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.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(error </a:t>
            </a:r>
            <a:r>
              <a:rPr lang="en-US" b="1" dirty="0">
                <a:solidFill>
                  <a:srgbClr val="073642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));;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278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58E9-6D8D-44F1-B5FE-FF4EFC6B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User Authorization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892FF6-B507-4743-9729-6D3261987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023" y="1863004"/>
            <a:ext cx="6629024" cy="4345564"/>
          </a:xfrm>
        </p:spPr>
      </p:pic>
    </p:spTree>
    <p:extLst>
      <p:ext uri="{BB962C8B-B14F-4D97-AF65-F5344CB8AC3E}">
        <p14:creationId xmlns:p14="http://schemas.microsoft.com/office/powerpoint/2010/main" val="26904161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Comet">
            <a:extLst>
              <a:ext uri="{FF2B5EF4-FFF2-40B4-BE49-F238E27FC236}">
                <a16:creationId xmlns:a16="http://schemas.microsoft.com/office/drawing/2014/main" id="{6BA0AFE6-60A1-4B23-B6C6-7B40F6EDE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1CD3C0-CC38-498F-8B5B-FD4DE05CF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Firebase Push Notifications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B7868-470C-4DA9-BF1B-094EB922A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Browser Service Worker With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26459860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0AFC-B0E6-4770-BC00-3243DDB3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Push Notifications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10E505-65F8-4168-BB4B-84B84C134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951" y="1757948"/>
            <a:ext cx="5922602" cy="4414670"/>
          </a:xfrm>
        </p:spPr>
      </p:pic>
    </p:spTree>
    <p:extLst>
      <p:ext uri="{BB962C8B-B14F-4D97-AF65-F5344CB8AC3E}">
        <p14:creationId xmlns:p14="http://schemas.microsoft.com/office/powerpoint/2010/main" val="30834347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EA62-4082-427A-AB4B-83D63025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Angular App For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24F1E-95CA-4177-9138-ED5765CCD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6" descr="http://www.redpromotional.com.au/image/cache/data/Products/S7-500x500.jpg">
            <a:extLst>
              <a:ext uri="{FF2B5EF4-FFF2-40B4-BE49-F238E27FC236}">
                <a16:creationId xmlns:a16="http://schemas.microsoft.com/office/drawing/2014/main" id="{42ABE915-7C87-48D1-AD25-664F2736D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971" y="2164294"/>
            <a:ext cx="619991" cy="61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EA8B40-DFC1-4E96-86AE-6670EEB132A2}"/>
              </a:ext>
            </a:extLst>
          </p:cNvPr>
          <p:cNvSpPr txBox="1"/>
          <p:nvPr/>
        </p:nvSpPr>
        <p:spPr>
          <a:xfrm>
            <a:off x="3267941" y="2164293"/>
            <a:ext cx="7481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Add </a:t>
            </a:r>
            <a:r>
              <a:rPr lang="en-US" sz="2800" dirty="0" err="1">
                <a:solidFill>
                  <a:schemeClr val="accent2"/>
                </a:solidFill>
              </a:rPr>
              <a:t>manifest.json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6" name="Picture 16" descr="http://www.redpromotional.com.au/image/cache/data/Products/S7-500x500.jpg">
            <a:extLst>
              <a:ext uri="{FF2B5EF4-FFF2-40B4-BE49-F238E27FC236}">
                <a16:creationId xmlns:a16="http://schemas.microsoft.com/office/drawing/2014/main" id="{89B33F14-EA32-490A-BB83-4D35CE03C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971" y="3095908"/>
            <a:ext cx="619991" cy="61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C6D31A-E1BA-4389-B499-0E8301061BF6}"/>
              </a:ext>
            </a:extLst>
          </p:cNvPr>
          <p:cNvSpPr txBox="1"/>
          <p:nvPr/>
        </p:nvSpPr>
        <p:spPr>
          <a:xfrm>
            <a:off x="3267941" y="3144292"/>
            <a:ext cx="7481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Add firebase-messaging-sw.js</a:t>
            </a:r>
          </a:p>
        </p:txBody>
      </p:sp>
      <p:pic>
        <p:nvPicPr>
          <p:cNvPr id="8" name="Picture 16" descr="http://www.redpromotional.com.au/image/cache/data/Products/S7-500x500.jpg">
            <a:extLst>
              <a:ext uri="{FF2B5EF4-FFF2-40B4-BE49-F238E27FC236}">
                <a16:creationId xmlns:a16="http://schemas.microsoft.com/office/drawing/2014/main" id="{565656B3-EA85-4959-B275-6985978A7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971" y="4027521"/>
            <a:ext cx="619991" cy="61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5BEA6A-BC6F-4000-820D-A89293204238}"/>
              </a:ext>
            </a:extLst>
          </p:cNvPr>
          <p:cNvSpPr txBox="1"/>
          <p:nvPr/>
        </p:nvSpPr>
        <p:spPr>
          <a:xfrm>
            <a:off x="3267941" y="4075906"/>
            <a:ext cx="7481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Save messaging token</a:t>
            </a:r>
          </a:p>
        </p:txBody>
      </p:sp>
      <p:pic>
        <p:nvPicPr>
          <p:cNvPr id="10" name="Picture 16" descr="http://www.redpromotional.com.au/image/cache/data/Products/S7-500x500.jpg">
            <a:extLst>
              <a:ext uri="{FF2B5EF4-FFF2-40B4-BE49-F238E27FC236}">
                <a16:creationId xmlns:a16="http://schemas.microsoft.com/office/drawing/2014/main" id="{2FF30657-9F05-48D9-B0D5-E0E84BA9A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971" y="4910749"/>
            <a:ext cx="619991" cy="61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CFE4AE-60FE-4EE9-ACEC-AE5831C475D5}"/>
              </a:ext>
            </a:extLst>
          </p:cNvPr>
          <p:cNvSpPr txBox="1"/>
          <p:nvPr/>
        </p:nvSpPr>
        <p:spPr>
          <a:xfrm>
            <a:off x="3267941" y="4959134"/>
            <a:ext cx="7481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Receive messages</a:t>
            </a:r>
          </a:p>
        </p:txBody>
      </p:sp>
    </p:spTree>
    <p:extLst>
      <p:ext uri="{BB962C8B-B14F-4D97-AF65-F5344CB8AC3E}">
        <p14:creationId xmlns:p14="http://schemas.microsoft.com/office/powerpoint/2010/main" val="218069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48EB-6713-4DB0-B17C-C76E5A08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New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16C35-8931-4007-91F4-70AD95B02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Angular 4 Is A Good Choice</a:t>
            </a:r>
          </a:p>
          <a:p>
            <a:pPr lvl="1"/>
            <a:r>
              <a:rPr lang="en-US" sz="3200" dirty="0">
                <a:latin typeface="Corbel" panose="020B0503020204020204" pitchFamily="34" charset="0"/>
              </a:rPr>
              <a:t>Modularized components are maintainable</a:t>
            </a:r>
          </a:p>
          <a:p>
            <a:pPr lvl="1"/>
            <a:r>
              <a:rPr lang="en-US" sz="3200" dirty="0">
                <a:latin typeface="Corbel" panose="020B0503020204020204" pitchFamily="34" charset="0"/>
              </a:rPr>
              <a:t>Cross platform support</a:t>
            </a:r>
          </a:p>
          <a:p>
            <a:pPr lvl="1"/>
            <a:r>
              <a:rPr lang="en-US" sz="3200" dirty="0">
                <a:latin typeface="Corbel" panose="020B0503020204020204" pitchFamily="34" charset="0"/>
              </a:rPr>
              <a:t>Good Tooling </a:t>
            </a:r>
          </a:p>
          <a:p>
            <a:pPr lvl="1"/>
            <a:r>
              <a:rPr lang="en-US" sz="3200" dirty="0">
                <a:latin typeface="Corbel" panose="020B0503020204020204" pitchFamily="34" charset="0"/>
              </a:rPr>
              <a:t>Large Dev Community </a:t>
            </a:r>
          </a:p>
        </p:txBody>
      </p:sp>
    </p:spTree>
    <p:extLst>
      <p:ext uri="{BB962C8B-B14F-4D97-AF65-F5344CB8AC3E}">
        <p14:creationId xmlns:p14="http://schemas.microsoft.com/office/powerpoint/2010/main" val="35601647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1F4A73-8406-4209-B918-62CF0436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manifest.json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F7377-3F9E-4C26-8392-33B2EECCDF58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	"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</a:rPr>
              <a:t>short_name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A198"/>
                </a:solidFill>
                <a:latin typeface="Consolas" panose="020B0609020204030204" pitchFamily="49" charset="0"/>
              </a:rPr>
              <a:t>LibraryEvents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	"name"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"Event Tracker for Libraries"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	"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</a:rPr>
              <a:t>gcm_sender_id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"103953800507"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7163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2FBE-821D-40EA-B8EA-83A25FA47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firebase-messaging-sw.js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4FF4B-C25B-4660-95FC-58E1D8910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messaging id from firebase config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8BC5CB-BC10-48C5-8831-9A83A7CB7167}"/>
              </a:ext>
            </a:extLst>
          </p:cNvPr>
          <p:cNvSpPr/>
          <p:nvPr/>
        </p:nvSpPr>
        <p:spPr>
          <a:xfrm>
            <a:off x="1097280" y="2564752"/>
            <a:ext cx="108030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importScripts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'https://www.gstatic.com/firebasejs/3.9.0/firebase-app.js'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importScripts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'https://www.gstatic.com/firebasejs/3.9.0/firebase-messaging.js'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messagingSenderId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"346952864544"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firebase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initializeApp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messaging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firebase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messaging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1375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BA7069-7037-4FEB-BC66-C789AB43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Angular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9F8DB12-0F0E-469D-904E-B4D5ABDB8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3772FA-3A47-4E1D-AF11-32A52FC6E446}"/>
              </a:ext>
            </a:extLst>
          </p:cNvPr>
          <p:cNvSpPr/>
          <p:nvPr/>
        </p:nvSpPr>
        <p:spPr>
          <a:xfrm>
            <a:off x="1097280" y="1845734"/>
            <a:ext cx="81637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AngularFireAuth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'angularfire2/</a:t>
            </a:r>
            <a:r>
              <a:rPr lang="en-US" dirty="0" err="1">
                <a:solidFill>
                  <a:srgbClr val="2AA198"/>
                </a:solidFill>
                <a:latin typeface="Consolas" panose="020B0609020204030204" pitchFamily="49" charset="0"/>
              </a:rPr>
              <a:t>auth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FirebaseApp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'angularfire2'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firebase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'firebase’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178322-0A5C-4F13-AD9F-D871E9528145}"/>
              </a:ext>
            </a:extLst>
          </p:cNvPr>
          <p:cNvSpPr/>
          <p:nvPr/>
        </p:nvSpPr>
        <p:spPr>
          <a:xfrm>
            <a:off x="1138840" y="3018479"/>
            <a:ext cx="4363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messaging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firebase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messaging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...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207466-4042-4EB6-9CAD-C4DCD9214B71}"/>
              </a:ext>
            </a:extLst>
          </p:cNvPr>
          <p:cNvSpPr/>
          <p:nvPr/>
        </p:nvSpPr>
        <p:spPr>
          <a:xfrm>
            <a:off x="1138840" y="3600369"/>
            <a:ext cx="44903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messaging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requestPermission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...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AC60B3-1748-499D-B188-F822E1267CD3}"/>
              </a:ext>
            </a:extLst>
          </p:cNvPr>
          <p:cNvSpPr/>
          <p:nvPr/>
        </p:nvSpPr>
        <p:spPr>
          <a:xfrm>
            <a:off x="1138840" y="4355074"/>
            <a:ext cx="3477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messaging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getToken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D0CDDC-52D3-45B8-9027-835601967900}"/>
              </a:ext>
            </a:extLst>
          </p:cNvPr>
          <p:cNvSpPr/>
          <p:nvPr/>
        </p:nvSpPr>
        <p:spPr>
          <a:xfrm>
            <a:off x="1138840" y="510977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messaging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onMessage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((payload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any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73642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...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1973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82D8-1487-48CD-A23A-B5A1BF06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files to angular-</a:t>
            </a:r>
            <a:r>
              <a:rPr lang="en-US" dirty="0" err="1"/>
              <a:t>cli.json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A12D-71F0-44AE-8040-37BABACCD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0DEE12-31E7-40BB-9EE7-688229A391A4}"/>
              </a:ext>
            </a:extLst>
          </p:cNvPr>
          <p:cNvSpPr/>
          <p:nvPr/>
        </p:nvSpPr>
        <p:spPr>
          <a:xfrm>
            <a:off x="2032000" y="2298221"/>
            <a:ext cx="68911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"apps"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	"root"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A198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	"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</a:rPr>
              <a:t>outDir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A198"/>
                </a:solidFill>
                <a:latin typeface="Consolas" panose="020B0609020204030204" pitchFamily="49" charset="0"/>
              </a:rPr>
              <a:t>dist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	"assets"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		"assets"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		"favicon.ico"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		"</a:t>
            </a:r>
            <a:r>
              <a:rPr lang="en-US" dirty="0" err="1">
                <a:solidFill>
                  <a:srgbClr val="2AA198"/>
                </a:solidFill>
                <a:latin typeface="Consolas" panose="020B0609020204030204" pitchFamily="49" charset="0"/>
              </a:rPr>
              <a:t>manifest.json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		"firebase-messaging-sw.js"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],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B6975CF-34DB-41A3-A6FB-9AB664EDBB6A}"/>
                  </a:ext>
                </a:extLst>
              </p14:cNvPr>
              <p14:cNvContentPartPr/>
              <p14:nvPr/>
            </p14:nvContentPartPr>
            <p14:xfrm>
              <a:off x="-9713953" y="1439964"/>
              <a:ext cx="180" cy="1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B6975CF-34DB-41A3-A6FB-9AB664EDBB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716113" y="1437804"/>
                <a:ext cx="4500" cy="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32746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A4CD5CB-D209-4D70-8CA4-629731C592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3ACC25-C262-417A-8AA9-0641C772BDB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C27B90-DF2B-4D00-BA07-18ED774CD2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6A2BAE-B461-4B55-8E1F-0722ABDD139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3">
            <a:extLst>
              <a:ext uri="{FF2B5EF4-FFF2-40B4-BE49-F238E27FC236}">
                <a16:creationId xmlns:a16="http://schemas.microsoft.com/office/drawing/2014/main" id="{55844B9F-F175-4209-B43B-38D5FB5BD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249019"/>
            <a:ext cx="6912217" cy="38362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ED8B75-73B1-47E3-8A3C-72189FED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Firebase Project Server Key</a:t>
            </a:r>
          </a:p>
        </p:txBody>
      </p:sp>
    </p:spTree>
    <p:extLst>
      <p:ext uri="{BB962C8B-B14F-4D97-AF65-F5344CB8AC3E}">
        <p14:creationId xmlns:p14="http://schemas.microsoft.com/office/powerpoint/2010/main" val="15644753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3DFA-1920-4274-855E-CDC95980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Notification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2DB6B-78DF-4825-844F-B0CCABDBC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4370A-7B67-4346-B31F-34EAD63DE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07" y="1970798"/>
            <a:ext cx="10167746" cy="39491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C0E72E6-D737-406C-B7AD-F872E230D630}"/>
                  </a:ext>
                </a:extLst>
              </p14:cNvPr>
              <p14:cNvContentPartPr/>
              <p14:nvPr/>
            </p14:nvContentPartPr>
            <p14:xfrm>
              <a:off x="-2274965" y="-759816"/>
              <a:ext cx="232" cy="136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C0E72E6-D737-406C-B7AD-F872E230D6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277749" y="-761448"/>
                <a:ext cx="5800" cy="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B80FB16-F132-4879-8161-C9B3C182D2D7}"/>
                  </a:ext>
                </a:extLst>
              </p14:cNvPr>
              <p14:cNvContentPartPr/>
              <p14:nvPr/>
            </p14:nvContentPartPr>
            <p14:xfrm>
              <a:off x="-2666645" y="-32889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B80FB16-F132-4879-8161-C9B3C182D2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670965" y="-33321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47753A6-1691-4376-BBC0-F5C0D71A4895}"/>
                  </a:ext>
                </a:extLst>
              </p14:cNvPr>
              <p14:cNvContentPartPr/>
              <p14:nvPr/>
            </p14:nvContentPartPr>
            <p14:xfrm>
              <a:off x="2097775" y="2490400"/>
              <a:ext cx="3173400" cy="695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47753A6-1691-4376-BBC0-F5C0D71A48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93455" y="2486080"/>
                <a:ext cx="3182040" cy="70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32901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3DFA-1920-4274-855E-CDC95980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Notification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2DB6B-78DF-4825-844F-B0CCABDBC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4BDA4-BC19-41CC-9132-5DDA5F1B3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2061634"/>
            <a:ext cx="10858500" cy="345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700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1A9E-3B35-4D3A-9131-190E3395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Function to Send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22474-5A69-4130-8EAF-F836CD8A6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Corbel" panose="020B0503020204020204" pitchFamily="34" charset="0"/>
              </a:rPr>
              <a:t>Cloud functions are Node apps</a:t>
            </a: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Listen when a data event happens</a:t>
            </a: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Send notification to users who have granted permission</a:t>
            </a:r>
          </a:p>
          <a:p>
            <a:pPr lvl="1"/>
            <a:endParaRPr lang="en-US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1674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630366-B85B-4518-B88E-6EDC5481808E}"/>
              </a:ext>
            </a:extLst>
          </p:cNvPr>
          <p:cNvSpPr/>
          <p:nvPr/>
        </p:nvSpPr>
        <p:spPr>
          <a:xfrm>
            <a:off x="460663" y="172750"/>
            <a:ext cx="1182485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8BD2"/>
                </a:solidFill>
                <a:latin typeface="Consolas" panose="020B0609020204030204" pitchFamily="49" charset="0"/>
              </a:rPr>
              <a:t>functions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8BD2"/>
                </a:solidFill>
                <a:latin typeface="Consolas" panose="020B0609020204030204" pitchFamily="49" charset="0"/>
              </a:rPr>
              <a:t>require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A198"/>
                </a:solidFill>
                <a:latin typeface="Consolas" panose="020B0609020204030204" pitchFamily="49" charset="0"/>
              </a:rPr>
              <a:t>'firebase-functions'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8BD2"/>
                </a:solidFill>
                <a:latin typeface="Consolas" panose="020B0609020204030204" pitchFamily="49" charset="0"/>
              </a:rPr>
              <a:t>admin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8BD2"/>
                </a:solidFill>
                <a:latin typeface="Consolas" panose="020B0609020204030204" pitchFamily="49" charset="0"/>
              </a:rPr>
              <a:t>require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A198"/>
                </a:solidFill>
                <a:latin typeface="Consolas" panose="020B0609020204030204" pitchFamily="49" charset="0"/>
              </a:rPr>
              <a:t>'firebase-admin'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dateformat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8BD2"/>
                </a:solidFill>
                <a:latin typeface="Consolas" panose="020B0609020204030204" pitchFamily="49" charset="0"/>
              </a:rPr>
              <a:t>require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2AA198"/>
                </a:solidFill>
                <a:latin typeface="Consolas" panose="020B0609020204030204" pitchFamily="49" charset="0"/>
              </a:rPr>
              <a:t>dateformat</a:t>
            </a:r>
            <a:r>
              <a:rPr lang="en-US" sz="14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notifyScheduledEventFunction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functions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database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A198"/>
                </a:solidFill>
                <a:latin typeface="Consolas" panose="020B0609020204030204" pitchFamily="49" charset="0"/>
              </a:rPr>
              <a:t>'/</a:t>
            </a:r>
            <a:r>
              <a:rPr lang="en-US" sz="1400" dirty="0" err="1">
                <a:solidFill>
                  <a:srgbClr val="2AA198"/>
                </a:solidFill>
                <a:latin typeface="Consolas" panose="020B0609020204030204" pitchFamily="49" charset="0"/>
              </a:rPr>
              <a:t>scheduledEvents</a:t>
            </a:r>
            <a:r>
              <a:rPr lang="en-US" sz="1400" dirty="0">
                <a:solidFill>
                  <a:srgbClr val="2AA198"/>
                </a:solidFill>
                <a:latin typeface="Consolas" panose="020B0609020204030204" pitchFamily="49" charset="0"/>
              </a:rPr>
              <a:t>/{</a:t>
            </a:r>
            <a:r>
              <a:rPr lang="en-US" sz="1400" dirty="0" err="1">
                <a:solidFill>
                  <a:srgbClr val="2AA198"/>
                </a:solidFill>
                <a:latin typeface="Consolas" panose="020B0609020204030204" pitchFamily="49" charset="0"/>
              </a:rPr>
              <a:t>scheduledEventId</a:t>
            </a:r>
            <a:r>
              <a:rPr lang="en-US" sz="1400" dirty="0">
                <a:solidFill>
                  <a:srgbClr val="2AA198"/>
                </a:solidFill>
                <a:latin typeface="Consolas" panose="020B0609020204030204" pitchFamily="49" charset="0"/>
              </a:rPr>
              <a:t>}'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onCreate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(event </a:t>
            </a:r>
            <a:r>
              <a:rPr lang="en-US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libararyEvent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event.data.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scheduledEventId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event.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params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scheduledEventId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db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admin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database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db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A198"/>
                </a:solidFill>
                <a:latin typeface="Consolas" panose="020B0609020204030204" pitchFamily="49" charset="0"/>
              </a:rPr>
              <a:t>`/</a:t>
            </a:r>
            <a:r>
              <a:rPr lang="en-US" sz="1400" dirty="0" err="1">
                <a:solidFill>
                  <a:srgbClr val="2AA198"/>
                </a:solidFill>
                <a:latin typeface="Consolas" panose="020B0609020204030204" pitchFamily="49" charset="0"/>
              </a:rPr>
              <a:t>scheduledEvents</a:t>
            </a:r>
            <a:r>
              <a:rPr lang="en-US" sz="1400" dirty="0">
                <a:solidFill>
                  <a:srgbClr val="2AA198"/>
                </a:solidFill>
                <a:latin typeface="Consolas" panose="020B0609020204030204" pitchFamily="49" charset="0"/>
              </a:rPr>
              <a:t>/${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scheduledEventId</a:t>
            </a:r>
            <a:r>
              <a:rPr lang="en-US" sz="1400" dirty="0">
                <a:solidFill>
                  <a:srgbClr val="2AA198"/>
                </a:solidFill>
                <a:latin typeface="Consolas" panose="020B0609020204030204" pitchFamily="49" charset="0"/>
              </a:rPr>
              <a:t>}`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268BD2"/>
                </a:solidFill>
                <a:latin typeface="Consolas" panose="020B0609020204030204" pitchFamily="49" charset="0"/>
              </a:rPr>
              <a:t>once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A198"/>
                </a:solidFill>
                <a:latin typeface="Consolas" panose="020B0609020204030204" pitchFamily="49" charset="0"/>
              </a:rPr>
              <a:t>'value'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, snapshot </a:t>
            </a:r>
            <a:r>
              <a:rPr lang="en-US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	let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8BD2"/>
                </a:solidFill>
                <a:latin typeface="Consolas" panose="020B0609020204030204" pitchFamily="49" charset="0"/>
              </a:rPr>
              <a:t>se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snapshot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b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4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8BD2"/>
                </a:solidFill>
                <a:latin typeface="Consolas" panose="020B0609020204030204" pitchFamily="49" charset="0"/>
              </a:rPr>
              <a:t>payload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notification: {</a:t>
            </a:r>
          </a:p>
          <a:p>
            <a:pPr lvl="1"/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	title: 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se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eventName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	body: 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se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eventName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A198"/>
                </a:solidFill>
                <a:latin typeface="Consolas" panose="020B0609020204030204" pitchFamily="49" charset="0"/>
              </a:rPr>
              <a:t>' was scheduled on '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dateformat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se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eventDate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AA198"/>
                </a:solidFill>
                <a:latin typeface="Consolas" panose="020B0609020204030204" pitchFamily="49" charset="0"/>
              </a:rPr>
              <a:t>'mm/</a:t>
            </a:r>
            <a:r>
              <a:rPr lang="en-US" sz="1400" dirty="0" err="1">
                <a:solidFill>
                  <a:srgbClr val="2AA198"/>
                </a:solidFill>
                <a:latin typeface="Consolas" panose="020B0609020204030204" pitchFamily="49" charset="0"/>
              </a:rPr>
              <a:t>dd</a:t>
            </a:r>
            <a:r>
              <a:rPr lang="en-US" sz="14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A198"/>
                </a:solidFill>
                <a:latin typeface="Consolas" panose="020B0609020204030204" pitchFamily="49" charset="0"/>
              </a:rPr>
              <a:t>' by '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se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instructorName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	icon: </a:t>
            </a:r>
            <a:r>
              <a:rPr lang="en-US" sz="1400" dirty="0">
                <a:solidFill>
                  <a:srgbClr val="2AA198"/>
                </a:solidFill>
                <a:latin typeface="Consolas" panose="020B0609020204030204" pitchFamily="49" charset="0"/>
              </a:rPr>
              <a:t>"https://placeimg.com/250/250"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	}</a:t>
            </a:r>
          </a:p>
          <a:p>
            <a:pPr lvl="1"/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db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A198"/>
                </a:solidFill>
                <a:latin typeface="Consolas" panose="020B0609020204030204" pitchFamily="49" charset="0"/>
              </a:rPr>
              <a:t>'/tokens'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268BD2"/>
                </a:solidFill>
                <a:latin typeface="Consolas" panose="020B0609020204030204" pitchFamily="49" charset="0"/>
              </a:rPr>
              <a:t>once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A198"/>
                </a:solidFill>
                <a:latin typeface="Consolas" panose="020B0609020204030204" pitchFamily="49" charset="0"/>
              </a:rPr>
              <a:t>'value'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268BD2"/>
                </a:solidFill>
                <a:latin typeface="Consolas" panose="020B0609020204030204" pitchFamily="49" charset="0"/>
              </a:rPr>
              <a:t>then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(tokens </a:t>
            </a:r>
            <a:r>
              <a:rPr lang="en-US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sz="1400" dirty="0">
                <a:solidFill>
                  <a:srgbClr val="268BD2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tokens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(token) {</a:t>
            </a:r>
          </a:p>
          <a:p>
            <a:r>
              <a:rPr lang="en-US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			</a:t>
            </a:r>
            <a:r>
              <a:rPr lang="en-US" sz="14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8BD2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token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268BD2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admin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messaging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sendToDevice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token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68BD2"/>
                </a:solidFill>
                <a:latin typeface="Consolas" panose="020B0609020204030204" pitchFamily="49" charset="0"/>
              </a:rPr>
              <a:t>payload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		});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	});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703030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58B5B-3497-4D06-8C36-DF4CE92E8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32" y="1181651"/>
            <a:ext cx="9888337" cy="449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1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04CA-6E05-4063-A0A3-14341DC9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What About Everything Else?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2AEA8-2B43-4DD0-9B89-4ED692AEA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3" y="1845734"/>
            <a:ext cx="6515947" cy="4023360"/>
          </a:xfrm>
        </p:spPr>
        <p:txBody>
          <a:bodyPr>
            <a:normAutofit/>
          </a:bodyPr>
          <a:lstStyle/>
          <a:p>
            <a:pPr marL="749808" lvl="1" indent="-457200"/>
            <a:r>
              <a:rPr lang="en-US" sz="2800" dirty="0">
                <a:latin typeface="Corbel" panose="020B0503020204020204" pitchFamily="34" charset="0"/>
              </a:rPr>
              <a:t>REST </a:t>
            </a:r>
            <a:r>
              <a:rPr lang="en-US" sz="2800" dirty="0" err="1">
                <a:latin typeface="Corbel" panose="020B0503020204020204" pitchFamily="34" charset="0"/>
              </a:rPr>
              <a:t>Api</a:t>
            </a:r>
            <a:endParaRPr lang="en-US" sz="2800" dirty="0">
              <a:latin typeface="Corbel" panose="020B0503020204020204" pitchFamily="34" charset="0"/>
            </a:endParaRPr>
          </a:p>
          <a:p>
            <a:pPr marL="749808" lvl="1" indent="-457200"/>
            <a:r>
              <a:rPr lang="en-US" sz="2800" dirty="0">
                <a:latin typeface="Corbel" panose="020B0503020204020204" pitchFamily="34" charset="0"/>
              </a:rPr>
              <a:t>Hosting</a:t>
            </a:r>
          </a:p>
          <a:p>
            <a:pPr marL="749808" lvl="1" indent="-457200"/>
            <a:r>
              <a:rPr lang="en-US" sz="2800" dirty="0">
                <a:latin typeface="Corbel" panose="020B0503020204020204" pitchFamily="34" charset="0"/>
              </a:rPr>
              <a:t>Automatic Scaling</a:t>
            </a:r>
          </a:p>
          <a:p>
            <a:pPr marL="749808" lvl="1" indent="-457200"/>
            <a:r>
              <a:rPr lang="en-US" sz="2800" dirty="0">
                <a:latin typeface="Corbel" panose="020B0503020204020204" pitchFamily="34" charset="0"/>
              </a:rPr>
              <a:t>Authentication</a:t>
            </a:r>
          </a:p>
          <a:p>
            <a:pPr marL="749808" lvl="1" indent="-457200"/>
            <a:r>
              <a:rPr lang="en-US" sz="2800" dirty="0">
                <a:latin typeface="Corbel" panose="020B0503020204020204" pitchFamily="34" charset="0"/>
              </a:rPr>
              <a:t>File Storage</a:t>
            </a:r>
          </a:p>
          <a:p>
            <a:pPr marL="749808" lvl="1" indent="-457200"/>
            <a:r>
              <a:rPr lang="en-US" sz="2800" dirty="0">
                <a:latin typeface="Corbel" panose="020B0503020204020204" pitchFamily="34" charset="0"/>
              </a:rPr>
              <a:t>SSL</a:t>
            </a:r>
          </a:p>
          <a:p>
            <a:pPr marL="749808" lvl="1" indent="-457200"/>
            <a:r>
              <a:rPr lang="en-US" sz="2800" dirty="0">
                <a:latin typeface="Corbel" panose="020B0503020204020204" pitchFamily="34" charset="0"/>
              </a:rPr>
              <a:t>Analytics</a:t>
            </a:r>
          </a:p>
          <a:p>
            <a:pPr marL="749808" lvl="1" indent="-457200"/>
            <a:r>
              <a:rPr lang="en-US" sz="2800" dirty="0">
                <a:latin typeface="Corbel" panose="020B0503020204020204" pitchFamily="34" charset="0"/>
              </a:rPr>
              <a:t>Cloud Messaging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B90622-ED10-46E1-892A-7F2C478B2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93" y="2346614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64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87B1-1E89-4A46-ADA7-EF04CABF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FireStore</a:t>
            </a:r>
            <a:r>
              <a:rPr lang="en-US" dirty="0"/>
              <a:t> and AngularFire2 v5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F26B-5CB1-4CBF-AF91-A7CC8FB03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8358" lvl="1" indent="-285750"/>
            <a:r>
              <a:rPr lang="en-US" sz="2400" dirty="0" err="1"/>
              <a:t>FireStore</a:t>
            </a:r>
            <a:r>
              <a:rPr lang="en-US" sz="2400" dirty="0"/>
              <a:t> does everything the </a:t>
            </a:r>
            <a:r>
              <a:rPr lang="en-US" sz="2400" dirty="0" err="1"/>
              <a:t>RealTime</a:t>
            </a:r>
            <a:r>
              <a:rPr lang="en-US" sz="2400" dirty="0"/>
              <a:t> Database does with a few extra features</a:t>
            </a:r>
          </a:p>
          <a:p>
            <a:pPr marL="761238" lvl="2" indent="-285750"/>
            <a:r>
              <a:rPr lang="en-US" sz="2000" dirty="0"/>
              <a:t>Access nested data without having to retrieve the whole object</a:t>
            </a:r>
          </a:p>
          <a:p>
            <a:pPr marL="761238" lvl="2" indent="-285750"/>
            <a:r>
              <a:rPr lang="en-US" sz="2000" dirty="0"/>
              <a:t>Querying in a SQL-like way with Where clauses</a:t>
            </a:r>
          </a:p>
          <a:p>
            <a:pPr marL="761238" lvl="2" indent="-285750"/>
            <a:r>
              <a:rPr lang="en-US" sz="2000" dirty="0"/>
              <a:t>Better custom indexing</a:t>
            </a:r>
          </a:p>
          <a:p>
            <a:pPr marL="761238" lvl="2" indent="-285750"/>
            <a:endParaRPr lang="en-US" sz="2000" dirty="0"/>
          </a:p>
          <a:p>
            <a:pPr marL="578358" lvl="1" indent="-285750"/>
            <a:r>
              <a:rPr lang="en-US" sz="2400" dirty="0"/>
              <a:t>AngularFire2 has some changes to how it handles references and observables</a:t>
            </a:r>
          </a:p>
          <a:p>
            <a:pPr marL="578358" lvl="1" indent="-285750"/>
            <a:r>
              <a:rPr lang="en-US" sz="2400" dirty="0"/>
              <a:t>AngularFire2 now has local persistence to store changes if the server cannot be reached, and will send them when the server becomes available again</a:t>
            </a:r>
          </a:p>
        </p:txBody>
      </p:sp>
    </p:spTree>
    <p:extLst>
      <p:ext uri="{BB962C8B-B14F-4D97-AF65-F5344CB8AC3E}">
        <p14:creationId xmlns:p14="http://schemas.microsoft.com/office/powerpoint/2010/main" val="6055056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99CE35-BBC1-4E42-B6AC-C1952178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D514FB-5550-4B8B-B5C6-6CD29A75E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550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Annie Bougie @</a:t>
            </a:r>
            <a:r>
              <a:rPr lang="en-US" dirty="0" err="1"/>
              <a:t>bougiefever</a:t>
            </a:r>
            <a:r>
              <a:rPr lang="en-US" dirty="0"/>
              <a:t> </a:t>
            </a:r>
          </a:p>
          <a:p>
            <a:r>
              <a:rPr lang="en-US" dirty="0"/>
              <a:t>Demo code: </a:t>
            </a:r>
            <a:r>
              <a:rPr lang="en-US" dirty="0">
                <a:hlinkClick r:id="rId2"/>
              </a:rPr>
              <a:t>https://github.com/Bougiefever/firebase-simple-demo</a:t>
            </a:r>
            <a:endParaRPr lang="en-US" dirty="0"/>
          </a:p>
          <a:p>
            <a:r>
              <a:rPr lang="en-US" dirty="0"/>
              <a:t>Firebase Queue Sample code: </a:t>
            </a:r>
            <a:r>
              <a:rPr lang="en-US" dirty="0">
                <a:hlinkClick r:id="rId3"/>
              </a:rPr>
              <a:t>https://github.com/Bougiefever/library-events-likes</a:t>
            </a:r>
            <a:endParaRPr lang="en-US" dirty="0"/>
          </a:p>
          <a:p>
            <a:r>
              <a:rPr lang="en-US" dirty="0"/>
              <a:t>Library Events App: </a:t>
            </a:r>
            <a:r>
              <a:rPr lang="en-US" dirty="0">
                <a:hlinkClick r:id="rId4"/>
              </a:rPr>
              <a:t>https://github.com/Bougiefever/library-events-manager</a:t>
            </a:r>
            <a:endParaRPr lang="en-US" dirty="0"/>
          </a:p>
          <a:p>
            <a:r>
              <a:rPr lang="en-US" dirty="0">
                <a:hlinkClick r:id="rId5"/>
              </a:rPr>
              <a:t>https://www.slideshare.net/AnneBougie/angular-4-with-firebase</a:t>
            </a:r>
            <a:endParaRPr lang="en-US" dirty="0"/>
          </a:p>
          <a:p>
            <a:endParaRPr lang="en-US" dirty="0"/>
          </a:p>
          <a:p>
            <a:r>
              <a:rPr lang="en-US" dirty="0"/>
              <a:t>Firebase Blog: </a:t>
            </a:r>
            <a:r>
              <a:rPr lang="en-US" dirty="0">
                <a:hlinkClick r:id="rId6"/>
              </a:rPr>
              <a:t>https://firebase.googleblog.com/</a:t>
            </a:r>
            <a:endParaRPr lang="en-US" dirty="0"/>
          </a:p>
          <a:p>
            <a:r>
              <a:rPr lang="en-US" dirty="0"/>
              <a:t>How To Firebase: </a:t>
            </a:r>
            <a:r>
              <a:rPr lang="en-US" dirty="0">
                <a:hlinkClick r:id="rId7"/>
              </a:rPr>
              <a:t>https://howtofirebase.com/</a:t>
            </a:r>
            <a:endParaRPr lang="en-US" dirty="0"/>
          </a:p>
          <a:p>
            <a:r>
              <a:rPr lang="en-US" dirty="0"/>
              <a:t>Angular with Firebase Blog: </a:t>
            </a:r>
            <a:r>
              <a:rPr lang="en-US" dirty="0">
                <a:hlinkClick r:id="rId8"/>
              </a:rPr>
              <a:t>https://angularfirebase.com/</a:t>
            </a:r>
            <a:endParaRPr lang="en-US" dirty="0"/>
          </a:p>
          <a:p>
            <a:r>
              <a:rPr lang="en-US" dirty="0"/>
              <a:t>Angular University: </a:t>
            </a:r>
            <a:r>
              <a:rPr lang="en-US" dirty="0">
                <a:hlinkClick r:id="rId9"/>
              </a:rPr>
              <a:t>https://angular-university.io/</a:t>
            </a:r>
            <a:endParaRPr lang="en-US" dirty="0"/>
          </a:p>
          <a:p>
            <a:r>
              <a:rPr lang="en-US" dirty="0"/>
              <a:t>Egghead: Courses on both Angular and Firebase: </a:t>
            </a:r>
            <a:r>
              <a:rPr lang="en-US" dirty="0">
                <a:hlinkClick r:id="rId10"/>
              </a:rPr>
              <a:t>https://egghead.io/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4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F7EEEEE-7FD0-4653-AB2C-3723BFD69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5" r="7148"/>
          <a:stretch/>
        </p:blipFill>
        <p:spPr>
          <a:xfrm>
            <a:off x="1076432" y="1916318"/>
            <a:ext cx="3094997" cy="34710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E317FE-2662-465D-B6BD-50345EE0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Realtime NoSQL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C2B40-7658-4978-86ED-8DDA63505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3" y="1845734"/>
            <a:ext cx="6515947" cy="4023360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latin typeface="Corbel" panose="020B0503020204020204" pitchFamily="34" charset="0"/>
              </a:rPr>
              <a:t>All clients subscribe to one database instance</a:t>
            </a:r>
          </a:p>
          <a:p>
            <a:pPr lvl="1"/>
            <a:r>
              <a:rPr lang="en-US" sz="2800" dirty="0">
                <a:latin typeface="Corbel" panose="020B0503020204020204" pitchFamily="34" charset="0"/>
              </a:rPr>
              <a:t>Interact asynchronously with </a:t>
            </a:r>
            <a:r>
              <a:rPr lang="en-US" sz="2800" dirty="0" err="1">
                <a:latin typeface="Corbel" panose="020B0503020204020204" pitchFamily="34" charset="0"/>
              </a:rPr>
              <a:t>RxJs</a:t>
            </a:r>
            <a:r>
              <a:rPr lang="en-US" sz="2800" dirty="0">
                <a:latin typeface="Corbel" panose="020B0503020204020204" pitchFamily="34" charset="0"/>
              </a:rPr>
              <a:t> Observables</a:t>
            </a:r>
          </a:p>
        </p:txBody>
      </p:sp>
    </p:spTree>
    <p:extLst>
      <p:ext uri="{BB962C8B-B14F-4D97-AF65-F5344CB8AC3E}">
        <p14:creationId xmlns:p14="http://schemas.microsoft.com/office/powerpoint/2010/main" val="268623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Comet">
            <a:extLst>
              <a:ext uri="{FF2B5EF4-FFF2-40B4-BE49-F238E27FC236}">
                <a16:creationId xmlns:a16="http://schemas.microsoft.com/office/drawing/2014/main" id="{6BA0AFE6-60A1-4B23-B6C6-7B40F6EDE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1CD3C0-CC38-498F-8B5B-FD4DE05CF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Set Up Firebase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B7868-470C-4DA9-BF1B-094EB922A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Firebase Console</a:t>
            </a:r>
          </a:p>
        </p:txBody>
      </p:sp>
    </p:spTree>
    <p:extLst>
      <p:ext uri="{BB962C8B-B14F-4D97-AF65-F5344CB8AC3E}">
        <p14:creationId xmlns:p14="http://schemas.microsoft.com/office/powerpoint/2010/main" val="317682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050458-F181-4226-9E23-A7AB5907C35A}"/>
              </a:ext>
            </a:extLst>
          </p:cNvPr>
          <p:cNvSpPr txBox="1"/>
          <p:nvPr/>
        </p:nvSpPr>
        <p:spPr>
          <a:xfrm>
            <a:off x="675410" y="309885"/>
            <a:ext cx="7481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https://console.firebase.google.com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C270A-5AA8-4C7D-930B-6840153AA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10" y="1108121"/>
            <a:ext cx="5153890" cy="368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095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5921</TotalTime>
  <Words>1209</Words>
  <Application>Microsoft Office PowerPoint</Application>
  <PresentationFormat>Widescreen</PresentationFormat>
  <Paragraphs>393</Paragraphs>
  <Slides>61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Berlin Sans FB</vt:lpstr>
      <vt:lpstr>Berlin Sans FB Demi</vt:lpstr>
      <vt:lpstr>Calibri</vt:lpstr>
      <vt:lpstr>Calibri Light</vt:lpstr>
      <vt:lpstr>Consolas</vt:lpstr>
      <vt:lpstr>Corbel</vt:lpstr>
      <vt:lpstr>Retrospect</vt:lpstr>
      <vt:lpstr>Angular 4 with Firebase</vt:lpstr>
      <vt:lpstr>What Are We Going To Cover</vt:lpstr>
      <vt:lpstr>Why is Developing a New Site So Hard?</vt:lpstr>
      <vt:lpstr>Angular + Firebase</vt:lpstr>
      <vt:lpstr>Starting A New App?</vt:lpstr>
      <vt:lpstr>What About Everything Else?</vt:lpstr>
      <vt:lpstr>Realtime NoSQL Database</vt:lpstr>
      <vt:lpstr>Set Up Firebase</vt:lpstr>
      <vt:lpstr>PowerPoint Presentation</vt:lpstr>
      <vt:lpstr>PowerPoint Presentation</vt:lpstr>
      <vt:lpstr>Database</vt:lpstr>
      <vt:lpstr>Authorization</vt:lpstr>
      <vt:lpstr>Firebase (NoSQL) Data Modeling</vt:lpstr>
      <vt:lpstr>PowerPoint Presentation</vt:lpstr>
      <vt:lpstr>Set Up Angular</vt:lpstr>
      <vt:lpstr>Setting up Angular for Firebase</vt:lpstr>
      <vt:lpstr>Angular + Firebase Tools</vt:lpstr>
      <vt:lpstr>AngularFire2</vt:lpstr>
      <vt:lpstr>firebase SDK</vt:lpstr>
      <vt:lpstr>PowerPoint Presentation</vt:lpstr>
      <vt:lpstr>Add Firebase Config</vt:lpstr>
      <vt:lpstr>Root Angular Module</vt:lpstr>
      <vt:lpstr>Save and Retrieve Data</vt:lpstr>
      <vt:lpstr>Retrieving Firebase Data</vt:lpstr>
      <vt:lpstr>Getting Firebase Objects</vt:lpstr>
      <vt:lpstr>Getting Firebase Lists</vt:lpstr>
      <vt:lpstr>Saving to Firebase</vt:lpstr>
      <vt:lpstr>Updating Objects in Firebase</vt:lpstr>
      <vt:lpstr>Pushing To A Firebase List</vt:lpstr>
      <vt:lpstr>Firebase Push Keys</vt:lpstr>
      <vt:lpstr>Atomic Saves with the Firebase SDK</vt:lpstr>
      <vt:lpstr>Querying Firebase Data</vt:lpstr>
      <vt:lpstr>Firebase Hosting</vt:lpstr>
      <vt:lpstr>Quick Hosting in Firebase</vt:lpstr>
      <vt:lpstr>Firebase Queue</vt:lpstr>
      <vt:lpstr>Firebase Queue</vt:lpstr>
      <vt:lpstr>Generate firebaseadmin-sdk Key</vt:lpstr>
      <vt:lpstr>PowerPoint Presentation</vt:lpstr>
      <vt:lpstr>PowerPoint Presentation</vt:lpstr>
      <vt:lpstr>Firebase Auth &amp; Auth</vt:lpstr>
      <vt:lpstr>Firebase Authentication</vt:lpstr>
      <vt:lpstr>Add Firebase Authentication to Angular</vt:lpstr>
      <vt:lpstr>Track Authentication State</vt:lpstr>
      <vt:lpstr>Login</vt:lpstr>
      <vt:lpstr>Logout</vt:lpstr>
      <vt:lpstr>Set up User Authorization</vt:lpstr>
      <vt:lpstr>Firebase Push Notifications</vt:lpstr>
      <vt:lpstr>Firebase Push Notifications</vt:lpstr>
      <vt:lpstr>Set up Angular App For Messaging</vt:lpstr>
      <vt:lpstr>manifest.json</vt:lpstr>
      <vt:lpstr>firebase-messaging-sw.js</vt:lpstr>
      <vt:lpstr>Set up Angular</vt:lpstr>
      <vt:lpstr>Add files to angular-cli.json</vt:lpstr>
      <vt:lpstr>Firebase Project Server Key</vt:lpstr>
      <vt:lpstr>Send Notification Message</vt:lpstr>
      <vt:lpstr>Send Notification Message</vt:lpstr>
      <vt:lpstr>Cloud Function to Send Notifications</vt:lpstr>
      <vt:lpstr>PowerPoint Presentation</vt:lpstr>
      <vt:lpstr>PowerPoint Presentation</vt:lpstr>
      <vt:lpstr>Introducing FireStore and AngularFire2 v5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4 with Firebase</dc:title>
  <dc:creator>Annie Bougie</dc:creator>
  <cp:lastModifiedBy>Annie Bougie</cp:lastModifiedBy>
  <cp:revision>64</cp:revision>
  <dcterms:created xsi:type="dcterms:W3CDTF">2017-08-25T01:12:17Z</dcterms:created>
  <dcterms:modified xsi:type="dcterms:W3CDTF">2017-10-05T12:06:51Z</dcterms:modified>
</cp:coreProperties>
</file>