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57" r:id="rId8"/>
    <p:sldId id="262" r:id="rId9"/>
    <p:sldId id="263" r:id="rId1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006"/>
    <a:srgbClr val="48730F"/>
    <a:srgbClr val="FAB766"/>
    <a:srgbClr val="FA7100"/>
    <a:srgbClr val="0CE3EE"/>
    <a:srgbClr val="14E6DC"/>
    <a:srgbClr val="80C535"/>
    <a:srgbClr val="FFCA08"/>
    <a:srgbClr val="FFE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4233"/>
            <a:ext cx="6858000" cy="693843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623" y="1932196"/>
            <a:ext cx="5644754" cy="3961401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623" y="7041129"/>
            <a:ext cx="5644754" cy="57996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7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48" y="6400800"/>
            <a:ext cx="5644753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6858000" cy="64008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648" y="7156451"/>
            <a:ext cx="5644753" cy="65828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363830" y="1784639"/>
            <a:ext cx="3561984" cy="431891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0" y="1994033"/>
            <a:ext cx="3315285" cy="3527883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420" y="6267603"/>
            <a:ext cx="3314045" cy="950988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049163" y="1784639"/>
            <a:ext cx="2476737" cy="5433952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2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641747" y="3048780"/>
            <a:ext cx="2753502" cy="333862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763363" y="3247942"/>
            <a:ext cx="2465168" cy="26770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62338" y="3048000"/>
            <a:ext cx="2753916" cy="306705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6858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9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4314178" y="594786"/>
            <a:ext cx="2543822" cy="7219949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3925491" y="0"/>
            <a:ext cx="2932509" cy="78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3241" y="781562"/>
            <a:ext cx="1276350" cy="6846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647" y="594786"/>
            <a:ext cx="3710532" cy="7219949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2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6858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98" y="2963049"/>
            <a:ext cx="5643002" cy="48486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6858000" cy="693843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48" y="3935195"/>
            <a:ext cx="5644753" cy="19584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48" y="7041601"/>
            <a:ext cx="5644753" cy="578607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6858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497" y="2963050"/>
            <a:ext cx="2753042" cy="48516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7460" y="2963050"/>
            <a:ext cx="2753040" cy="48516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6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6858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97" y="2899834"/>
            <a:ext cx="2753042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498" y="3668183"/>
            <a:ext cx="2765543" cy="41465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7460" y="2899834"/>
            <a:ext cx="2753040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460" y="3668183"/>
            <a:ext cx="2753040" cy="41465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6858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603647" y="594782"/>
            <a:ext cx="1995488" cy="241953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47" y="594784"/>
            <a:ext cx="1995488" cy="215786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4" y="594783"/>
            <a:ext cx="3517106" cy="721995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647" y="3014317"/>
            <a:ext cx="1995488" cy="48004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97" y="970029"/>
            <a:ext cx="2626161" cy="2156217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3430191" y="0"/>
            <a:ext cx="3427809" cy="9144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497" y="3126246"/>
            <a:ext cx="2626161" cy="4688487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85768" y="8055149"/>
            <a:ext cx="549494" cy="486833"/>
          </a:xfrm>
        </p:spPr>
        <p:txBody>
          <a:bodyPr/>
          <a:lstStyle/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098" y="8055149"/>
            <a:ext cx="1853670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35263" y="7887850"/>
            <a:ext cx="597462" cy="654132"/>
          </a:xfrm>
        </p:spPr>
        <p:txBody>
          <a:bodyPr/>
          <a:lstStyle/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98" y="596251"/>
            <a:ext cx="5643002" cy="129393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98" y="2912534"/>
            <a:ext cx="5643002" cy="48991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098" y="8055149"/>
            <a:ext cx="4717149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3567" y="8055149"/>
            <a:ext cx="744871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3DF2B3B-6A71-40ED-852C-9E6BC2C78D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8438" y="7887850"/>
            <a:ext cx="597462" cy="654132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5AB0EF5E-964F-4B4E-8447-DA749484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25" y="3854248"/>
            <a:ext cx="5143500" cy="510794"/>
          </a:xfrm>
        </p:spPr>
        <p:txBody>
          <a:bodyPr>
            <a:noAutofit/>
          </a:bodyPr>
          <a:lstStyle/>
          <a:p>
            <a:r>
              <a:rPr lang="he-IL" sz="4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עשה לי טובה</a:t>
            </a:r>
            <a:endParaRPr lang="en-US" sz="4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3825" y="7305675"/>
            <a:ext cx="2743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 smtClean="0"/>
              <a:t>מציגים</a:t>
            </a:r>
          </a:p>
          <a:p>
            <a:pPr algn="r" rtl="1"/>
            <a:endParaRPr lang="he-IL" sz="1100" dirty="0"/>
          </a:p>
          <a:p>
            <a:pPr algn="r" rtl="1">
              <a:lnSpc>
                <a:spcPct val="150000"/>
              </a:lnSpc>
            </a:pPr>
            <a:r>
              <a:rPr lang="he-IL" sz="1100" dirty="0" smtClean="0"/>
              <a:t>עדן </a:t>
            </a:r>
            <a:r>
              <a:rPr lang="he-IL" sz="1100" dirty="0" err="1" smtClean="0"/>
              <a:t>אברץ</a:t>
            </a:r>
            <a:r>
              <a:rPr lang="he-IL" sz="1100" dirty="0" smtClean="0"/>
              <a:t>, קרן </a:t>
            </a:r>
            <a:r>
              <a:rPr lang="he-IL" sz="1100" dirty="0" err="1" smtClean="0"/>
              <a:t>בונפיל</a:t>
            </a:r>
            <a:r>
              <a:rPr lang="he-IL" sz="1100" dirty="0" smtClean="0"/>
              <a:t>, עודד מויאל, יהונתן </a:t>
            </a:r>
            <a:r>
              <a:rPr lang="he-IL" sz="1100" dirty="0" err="1" smtClean="0"/>
              <a:t>רוזנבלט</a:t>
            </a:r>
            <a:r>
              <a:rPr lang="he-IL" sz="1100" dirty="0" smtClean="0"/>
              <a:t> ואור שחר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33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אז מה זה </a:t>
            </a:r>
            <a:r>
              <a:rPr lang="he-IL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בעצם</a:t>
            </a:r>
            <a:r>
              <a:rPr lang="he-IL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?</a:t>
            </a:r>
            <a:endParaRPr lang="en-US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498" y="3150824"/>
            <a:ext cx="58924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Font typeface="Century Gothic" panose="020B0502020202020204" pitchFamily="34" charset="0"/>
              <a:buChar char="☼"/>
            </a:pPr>
            <a:r>
              <a:rPr lang="he-IL" dirty="0" smtClean="0"/>
              <a:t>אפליקציה חברתית שיתופית בה ניתן לבקש טובות ולעשות טוב בחזרה!</a:t>
            </a:r>
          </a:p>
          <a:p>
            <a:pPr marL="285750" indent="-285750" algn="r" rtl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Font typeface="Century Gothic" panose="020B0502020202020204" pitchFamily="34" charset="0"/>
              <a:buChar char="☼"/>
            </a:pPr>
            <a:r>
              <a:rPr lang="he-IL" dirty="0" smtClean="0"/>
              <a:t>תוכל לבקש טובות מחברים שנמצאים בסביבה הקרובה</a:t>
            </a:r>
          </a:p>
          <a:p>
            <a:pPr marL="285750" indent="-285750" algn="r" rtl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Font typeface="Century Gothic" panose="020B0502020202020204" pitchFamily="34" charset="0"/>
              <a:buChar char="☼"/>
            </a:pPr>
            <a:r>
              <a:rPr lang="he-IL" dirty="0" smtClean="0"/>
              <a:t>אם תמצא בסביבה של חבר אחר תוכל לעזור לו</a:t>
            </a:r>
          </a:p>
          <a:p>
            <a:pPr marL="285750" indent="-285750" algn="r" rtl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Font typeface="Century Gothic" panose="020B0502020202020204" pitchFamily="34" charset="0"/>
              <a:buChar char="☼"/>
            </a:pPr>
            <a:r>
              <a:rPr lang="he-IL" dirty="0" smtClean="0"/>
              <a:t>מוריד את הבושה מלבקש טובות.. פשוט תשאל את כל מי שאתה מכיר</a:t>
            </a:r>
          </a:p>
          <a:p>
            <a:pPr marL="285750" indent="-285750" algn="r" rtl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Font typeface="Century Gothic" panose="020B0502020202020204" pitchFamily="34" charset="0"/>
              <a:buChar char="☼"/>
            </a:pPr>
            <a:r>
              <a:rPr lang="he-IL" dirty="0" smtClean="0"/>
              <a:t>על כל טובה שתממש תקבל נקודות ותוכל להתקדם בדרגות!</a:t>
            </a:r>
          </a:p>
          <a:p>
            <a:pPr marL="285750" indent="-285750" algn="r" rtl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Font typeface="Century Gothic" panose="020B0502020202020204" pitchFamily="34" charset="0"/>
              <a:buChar char="☼"/>
            </a:pPr>
            <a:r>
              <a:rPr lang="he-IL" dirty="0" smtClean="0"/>
              <a:t>אפליקציה שמעודדת אותנו להיות חברה תומכת, להיות חלק מקהילה מגובשת</a:t>
            </a:r>
          </a:p>
          <a:p>
            <a:pPr algn="r" rtl="1">
              <a:buClr>
                <a:schemeClr val="accent1"/>
              </a:buClr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498" y="8427948"/>
            <a:ext cx="47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i="1" dirty="0" smtClean="0"/>
              <a:t>"מתי בפעם האחרונה עשית משהו בשביל מישהו?"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74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sz="2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ERD</a:t>
            </a:r>
            <a:endParaRPr lang="en-US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7499" y="3333750"/>
            <a:ext cx="2364302" cy="268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he-IL" dirty="0" smtClean="0"/>
              <a:t>_</a:t>
            </a:r>
            <a:r>
              <a:rPr lang="en-US" dirty="0" smtClean="0"/>
              <a:t>Users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Id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Password</a:t>
            </a:r>
          </a:p>
          <a:p>
            <a:pPr algn="ctr"/>
            <a:r>
              <a:rPr lang="en-US" dirty="0" smtClean="0"/>
              <a:t>Friends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0950" y="3333750"/>
            <a:ext cx="2459550" cy="268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T_Favors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Id</a:t>
            </a:r>
          </a:p>
          <a:p>
            <a:pPr algn="ctr"/>
            <a:r>
              <a:rPr lang="en-US" dirty="0" err="1" smtClean="0"/>
              <a:t>UserId</a:t>
            </a:r>
            <a:endParaRPr lang="en-US" dirty="0" smtClean="0"/>
          </a:p>
          <a:p>
            <a:pPr algn="ctr"/>
            <a:r>
              <a:rPr lang="en-US" dirty="0" smtClean="0"/>
              <a:t>Title</a:t>
            </a:r>
          </a:p>
          <a:p>
            <a:pPr algn="ctr"/>
            <a:r>
              <a:rPr lang="en-US" dirty="0" smtClean="0"/>
              <a:t>Description</a:t>
            </a:r>
          </a:p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7275" y="6800850"/>
            <a:ext cx="474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בנוסף, לאחר בניית המערכת נוסיף אפשרויות </a:t>
            </a:r>
            <a:r>
              <a:rPr lang="he-IL" dirty="0" err="1" smtClean="0"/>
              <a:t>גיימיפיקציה</a:t>
            </a:r>
            <a:r>
              <a:rPr lang="he-IL" dirty="0" smtClean="0"/>
              <a:t> כמו ניקוד, דירוג, דמות מתפתחת </a:t>
            </a:r>
            <a:r>
              <a:rPr lang="he-IL" dirty="0" err="1" smtClean="0"/>
              <a:t>ואקססוריז</a:t>
            </a:r>
            <a:r>
              <a:rPr lang="he-IL" dirty="0" smtClean="0"/>
              <a:t> לבחירה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256" y="110169"/>
            <a:ext cx="2647984" cy="413924"/>
          </a:xfrm>
        </p:spPr>
        <p:txBody>
          <a:bodyPr/>
          <a:lstStyle/>
          <a:p>
            <a:pPr algn="r" rtl="1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אז </a:t>
            </a:r>
            <a:r>
              <a:rPr lang="he-IL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בואו נראה דוגמה...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1349" y="885122"/>
            <a:ext cx="5643002" cy="129393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FEFEFE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600" dirty="0" smtClean="0"/>
              <a:t>שלום עדן!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1186" y="99152"/>
            <a:ext cx="7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תאריך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41124" y="3163391"/>
            <a:ext cx="3470485" cy="71871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b="1" dirty="0" smtClean="0"/>
              <a:t>צריך טובה?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43094" y="4230477"/>
            <a:ext cx="6266546" cy="456098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1186" y="1338885"/>
            <a:ext cx="1068636" cy="1107427"/>
            <a:chOff x="264404" y="4164377"/>
            <a:chExt cx="2181225" cy="21050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2445" y1="10407" x2="62445" y2="10407"/>
                          <a14:foregroundMark x1="67686" y1="21267" x2="67686" y2="21267"/>
                          <a14:foregroundMark x1="79913" y1="23529" x2="79913" y2="23529"/>
                          <a14:foregroundMark x1="81659" y1="33032" x2="81659" y2="33032"/>
                          <a14:foregroundMark x1="91266" y1="44344" x2="91266" y2="44344"/>
                          <a14:foregroundMark x1="83406" y1="57466" x2="83406" y2="57466"/>
                          <a14:foregroundMark x1="82533" y1="72398" x2="82533" y2="72398"/>
                          <a14:foregroundMark x1="70742" y1="73756" x2="70742" y2="73756"/>
                          <a14:foregroundMark x1="64629" y1="84163" x2="64629" y2="84163"/>
                          <a14:foregroundMark x1="52838" y1="84163" x2="52838" y2="84163"/>
                          <a14:foregroundMark x1="42358" y1="89140" x2="42358" y2="89140"/>
                          <a14:foregroundMark x1="31878" y1="80543" x2="31878" y2="80543"/>
                          <a14:foregroundMark x1="21834" y1="78281" x2="21834" y2="78281"/>
                          <a14:foregroundMark x1="16594" y1="64706" x2="16594" y2="64706"/>
                          <a14:foregroundMark x1="6550" y1="51131" x2="6550" y2="51131"/>
                          <a14:foregroundMark x1="17031" y1="37557" x2="17031" y2="37557"/>
                          <a14:foregroundMark x1="22271" y1="21719" x2="22271" y2="21719"/>
                          <a14:foregroundMark x1="31878" y1="21719" x2="31878" y2="21719"/>
                          <a14:foregroundMark x1="40611" y1="11765" x2="40611" y2="11765"/>
                          <a14:foregroundMark x1="50218" y1="15837" x2="50218" y2="158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4404" y="4164377"/>
              <a:ext cx="2181225" cy="2105025"/>
            </a:xfrm>
            <a:prstGeom prst="rect">
              <a:avLst/>
            </a:prstGeom>
          </p:spPr>
        </p:pic>
        <p:sp>
          <p:nvSpPr>
            <p:cNvPr id="23" name="Arc 22"/>
            <p:cNvSpPr/>
            <p:nvPr/>
          </p:nvSpPr>
          <p:spPr>
            <a:xfrm rot="10367157">
              <a:off x="1142358" y="5096522"/>
              <a:ext cx="425316" cy="37558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359358" y="500884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34586" y="516523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05061" y="4275091"/>
            <a:ext cx="282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/>
              <a:t>צריכים אותך</a:t>
            </a:r>
            <a:endParaRPr lang="en-US" sz="2000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01267" y="4675201"/>
            <a:ext cx="5873265" cy="0"/>
          </a:xfrm>
          <a:prstGeom prst="line">
            <a:avLst/>
          </a:prstGeom>
          <a:ln w="9525" cap="flat" cmpd="sng" algn="ctr">
            <a:solidFill>
              <a:srgbClr val="FFCA08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9736" y="4795730"/>
            <a:ext cx="571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>
                <a:hlinkClick r:id="rId4" action="ppaction://hlinksldjump"/>
              </a:rPr>
              <a:t>קרן </a:t>
            </a:r>
            <a:r>
              <a:rPr lang="he-IL" sz="1600" dirty="0" err="1" smtClean="0">
                <a:hlinkClick r:id="rId4" action="ppaction://hlinksldjump"/>
              </a:rPr>
              <a:t>בונפיל</a:t>
            </a:r>
            <a:r>
              <a:rPr lang="he-IL" sz="1600" dirty="0">
                <a:hlinkClick r:id="rId4" action="ppaction://hlinksldjump"/>
              </a:rPr>
              <a:t>	</a:t>
            </a:r>
            <a:r>
              <a:rPr lang="he-IL" sz="1600" dirty="0" smtClean="0"/>
              <a:t>	 קניה בסופר	         15:27</a:t>
            </a:r>
            <a:r>
              <a:rPr lang="he-IL" dirty="0" smtClean="0"/>
              <a:t>		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55503" y="4822151"/>
            <a:ext cx="760163" cy="253161"/>
          </a:xfrm>
          <a:prstGeom prst="roundRect">
            <a:avLst/>
          </a:prstGeom>
          <a:solidFill>
            <a:srgbClr val="80C535"/>
          </a:solidFill>
          <a:ln>
            <a:solidFill>
              <a:srgbClr val="80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 smtClean="0">
                <a:solidFill>
                  <a:schemeClr val="tx1"/>
                </a:solidFill>
              </a:rPr>
              <a:t>בקטנה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539735" y="5227438"/>
            <a:ext cx="5757497" cy="211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53950" y="5863960"/>
            <a:ext cx="760163" cy="2531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 smtClean="0">
                <a:solidFill>
                  <a:schemeClr val="tx1"/>
                </a:solidFill>
              </a:rPr>
              <a:t>דחוף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70126" y="5227438"/>
            <a:ext cx="5744170" cy="448901"/>
            <a:chOff x="514594" y="5276460"/>
            <a:chExt cx="5744170" cy="448901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514594" y="5701257"/>
              <a:ext cx="5744170" cy="24104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39736" y="5276460"/>
              <a:ext cx="571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600" dirty="0" smtClean="0"/>
                <a:t>אור שחר</a:t>
              </a:r>
              <a:r>
                <a:rPr lang="he-IL" sz="1600" dirty="0"/>
                <a:t>	</a:t>
              </a:r>
              <a:r>
                <a:rPr lang="he-IL" sz="1600" dirty="0" smtClean="0"/>
                <a:t>	 בייביסיטר		         14:32</a:t>
              </a:r>
              <a:r>
                <a:rPr lang="he-IL" dirty="0" smtClean="0"/>
                <a:t>		</a:t>
              </a:r>
              <a:endParaRPr 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696689" y="5749680"/>
            <a:ext cx="461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/>
              <a:t>יהונתן </a:t>
            </a:r>
            <a:r>
              <a:rPr lang="he-IL" sz="1600" dirty="0" err="1" smtClean="0"/>
              <a:t>רוזנבלט</a:t>
            </a:r>
            <a:r>
              <a:rPr lang="he-IL" sz="1600" dirty="0" smtClean="0"/>
              <a:t>	</a:t>
            </a:r>
            <a:r>
              <a:rPr lang="he-IL" sz="1600" dirty="0"/>
              <a:t> </a:t>
            </a:r>
            <a:r>
              <a:rPr lang="he-IL" sz="1600" dirty="0" smtClean="0"/>
              <a:t>איסוף מהגן	         13:15</a:t>
            </a:r>
            <a:r>
              <a:rPr lang="he-IL" dirty="0" smtClean="0"/>
              <a:t>		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39735" y="6223125"/>
            <a:ext cx="5774561" cy="429902"/>
            <a:chOff x="450047" y="5183143"/>
            <a:chExt cx="5774561" cy="429902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450047" y="5183143"/>
              <a:ext cx="5744170" cy="24104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05580" y="5243713"/>
              <a:ext cx="571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600" dirty="0" smtClean="0"/>
                <a:t>עודד מויאל</a:t>
              </a:r>
              <a:r>
                <a:rPr lang="he-IL" sz="1600" dirty="0"/>
                <a:t>	</a:t>
              </a:r>
              <a:r>
                <a:rPr lang="he-IL" sz="1600" dirty="0" smtClean="0"/>
                <a:t>	  טרמפ  		          14:32	</a:t>
              </a:r>
              <a:r>
                <a:rPr lang="he-IL" dirty="0" smtClean="0"/>
                <a:t>		</a:t>
              </a:r>
              <a:endParaRPr lang="en-US" dirty="0"/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653950" y="6350890"/>
            <a:ext cx="760163" cy="253161"/>
          </a:xfrm>
          <a:prstGeom prst="roundRect">
            <a:avLst/>
          </a:prstGeom>
          <a:solidFill>
            <a:srgbClr val="FA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 smtClean="0">
                <a:solidFill>
                  <a:schemeClr val="tx1"/>
                </a:solidFill>
              </a:rPr>
              <a:t>בבקשה?</a:t>
            </a:r>
            <a:endParaRPr lang="en-US" sz="125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53950" y="5355414"/>
            <a:ext cx="760163" cy="253161"/>
          </a:xfrm>
          <a:prstGeom prst="roundRect">
            <a:avLst/>
          </a:prstGeom>
          <a:solidFill>
            <a:srgbClr val="FA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 smtClean="0">
                <a:solidFill>
                  <a:schemeClr val="tx1"/>
                </a:solidFill>
              </a:rPr>
              <a:t>בבקשה?</a:t>
            </a:r>
            <a:endParaRPr lang="en-US" sz="1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81349" y="885122"/>
            <a:ext cx="5643002" cy="129393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FEFEFE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600" dirty="0" smtClean="0"/>
              <a:t>שלום עדן!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1186" y="99152"/>
            <a:ext cx="7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תאריך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41124" y="3163391"/>
            <a:ext cx="3470485" cy="71871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b="1" dirty="0" smtClean="0">
                <a:hlinkClick r:id="rId2" action="ppaction://hlinksldjump"/>
              </a:rPr>
              <a:t>צריך טובה?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43094" y="4230477"/>
            <a:ext cx="6266546" cy="456098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1186" y="1338885"/>
            <a:ext cx="1068636" cy="1107427"/>
            <a:chOff x="264404" y="4164377"/>
            <a:chExt cx="2181225" cy="21050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2445" y1="10407" x2="62445" y2="10407"/>
                          <a14:foregroundMark x1="67686" y1="21267" x2="67686" y2="21267"/>
                          <a14:foregroundMark x1="79913" y1="23529" x2="79913" y2="23529"/>
                          <a14:foregroundMark x1="81659" y1="33032" x2="81659" y2="33032"/>
                          <a14:foregroundMark x1="91266" y1="44344" x2="91266" y2="44344"/>
                          <a14:foregroundMark x1="83406" y1="57466" x2="83406" y2="57466"/>
                          <a14:foregroundMark x1="82533" y1="72398" x2="82533" y2="72398"/>
                          <a14:foregroundMark x1="70742" y1="73756" x2="70742" y2="73756"/>
                          <a14:foregroundMark x1="64629" y1="84163" x2="64629" y2="84163"/>
                          <a14:foregroundMark x1="52838" y1="84163" x2="52838" y2="84163"/>
                          <a14:foregroundMark x1="42358" y1="89140" x2="42358" y2="89140"/>
                          <a14:foregroundMark x1="31878" y1="80543" x2="31878" y2="80543"/>
                          <a14:foregroundMark x1="21834" y1="78281" x2="21834" y2="78281"/>
                          <a14:foregroundMark x1="16594" y1="64706" x2="16594" y2="64706"/>
                          <a14:foregroundMark x1="6550" y1="51131" x2="6550" y2="51131"/>
                          <a14:foregroundMark x1="17031" y1="37557" x2="17031" y2="37557"/>
                          <a14:foregroundMark x1="22271" y1="21719" x2="22271" y2="21719"/>
                          <a14:foregroundMark x1="31878" y1="21719" x2="31878" y2="21719"/>
                          <a14:foregroundMark x1="40611" y1="11765" x2="40611" y2="11765"/>
                          <a14:foregroundMark x1="50218" y1="15837" x2="50218" y2="158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4404" y="4164377"/>
              <a:ext cx="2181225" cy="2105025"/>
            </a:xfrm>
            <a:prstGeom prst="rect">
              <a:avLst/>
            </a:prstGeom>
          </p:spPr>
        </p:pic>
        <p:sp>
          <p:nvSpPr>
            <p:cNvPr id="23" name="Arc 22"/>
            <p:cNvSpPr/>
            <p:nvPr/>
          </p:nvSpPr>
          <p:spPr>
            <a:xfrm rot="10367157">
              <a:off x="1142358" y="5096522"/>
              <a:ext cx="425316" cy="37558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359358" y="500884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34586" y="516523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05061" y="4275091"/>
            <a:ext cx="282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/>
              <a:t>צריכים אותך</a:t>
            </a:r>
            <a:endParaRPr lang="en-US" sz="2000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01267" y="4675201"/>
            <a:ext cx="5873265" cy="0"/>
          </a:xfrm>
          <a:prstGeom prst="line">
            <a:avLst/>
          </a:prstGeom>
          <a:ln w="9525" cap="flat" cmpd="sng" algn="ctr">
            <a:solidFill>
              <a:srgbClr val="FFCA08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9736" y="4795730"/>
            <a:ext cx="571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/>
              <a:t>קרן </a:t>
            </a:r>
            <a:r>
              <a:rPr lang="he-IL" sz="1600" dirty="0" err="1" smtClean="0"/>
              <a:t>בונפיל</a:t>
            </a:r>
            <a:r>
              <a:rPr lang="he-IL" sz="1600" dirty="0"/>
              <a:t>	</a:t>
            </a:r>
            <a:r>
              <a:rPr lang="he-IL" sz="1600" dirty="0" smtClean="0"/>
              <a:t>	 קניה בסופר	         15:27</a:t>
            </a:r>
            <a:r>
              <a:rPr lang="he-IL" dirty="0" smtClean="0"/>
              <a:t>		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565815" y="6724774"/>
            <a:ext cx="5757497" cy="211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80030" y="7361296"/>
            <a:ext cx="760163" cy="2531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 smtClean="0">
                <a:solidFill>
                  <a:schemeClr val="tx1"/>
                </a:solidFill>
              </a:rPr>
              <a:t>דחוף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026" name="Group 1025"/>
          <p:cNvGrpSpPr/>
          <p:nvPr/>
        </p:nvGrpSpPr>
        <p:grpSpPr>
          <a:xfrm>
            <a:off x="596206" y="6724774"/>
            <a:ext cx="5744170" cy="448901"/>
            <a:chOff x="514594" y="5276460"/>
            <a:chExt cx="5744170" cy="448901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514594" y="5701257"/>
              <a:ext cx="5744170" cy="24104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39736" y="5276460"/>
              <a:ext cx="571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600" dirty="0" smtClean="0"/>
                <a:t>אור שחר</a:t>
              </a:r>
              <a:r>
                <a:rPr lang="he-IL" sz="1600" dirty="0"/>
                <a:t>	</a:t>
              </a:r>
              <a:r>
                <a:rPr lang="he-IL" sz="1600" dirty="0" smtClean="0"/>
                <a:t>	 בייביסיטר		         14:32</a:t>
              </a:r>
              <a:r>
                <a:rPr lang="he-IL" dirty="0" smtClean="0"/>
                <a:t>		</a:t>
              </a:r>
              <a:endParaRPr lang="en-US" dirty="0"/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655503" y="4822151"/>
            <a:ext cx="760163" cy="253161"/>
          </a:xfrm>
          <a:prstGeom prst="roundRect">
            <a:avLst/>
          </a:prstGeom>
          <a:solidFill>
            <a:srgbClr val="80C535"/>
          </a:solidFill>
          <a:ln>
            <a:solidFill>
              <a:srgbClr val="80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 smtClean="0">
                <a:solidFill>
                  <a:schemeClr val="tx1"/>
                </a:solidFill>
              </a:rPr>
              <a:t>בקטנה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22769" y="7247016"/>
            <a:ext cx="461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/>
              <a:t>יהונתן </a:t>
            </a:r>
            <a:r>
              <a:rPr lang="he-IL" sz="1600" dirty="0" err="1" smtClean="0"/>
              <a:t>רוזנבלט</a:t>
            </a:r>
            <a:r>
              <a:rPr lang="he-IL" sz="1600" dirty="0" smtClean="0"/>
              <a:t>	</a:t>
            </a:r>
            <a:r>
              <a:rPr lang="he-IL" sz="1600" dirty="0"/>
              <a:t> </a:t>
            </a:r>
            <a:r>
              <a:rPr lang="he-IL" sz="1600" dirty="0" smtClean="0"/>
              <a:t>איסוף מהגן	         13:15</a:t>
            </a:r>
            <a:r>
              <a:rPr lang="he-IL" dirty="0" smtClean="0"/>
              <a:t>		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565815" y="7720461"/>
            <a:ext cx="5774561" cy="429902"/>
            <a:chOff x="450047" y="5183143"/>
            <a:chExt cx="5774561" cy="429902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450047" y="5183143"/>
              <a:ext cx="5744170" cy="24104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05580" y="5243713"/>
              <a:ext cx="571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600" dirty="0" smtClean="0"/>
                <a:t>עודד מויאל</a:t>
              </a:r>
              <a:r>
                <a:rPr lang="he-IL" sz="1600" dirty="0"/>
                <a:t>	</a:t>
              </a:r>
              <a:r>
                <a:rPr lang="he-IL" sz="1600" dirty="0" smtClean="0"/>
                <a:t>	  טרמפ  		          14:32	</a:t>
              </a:r>
              <a:r>
                <a:rPr lang="he-IL" dirty="0" smtClean="0"/>
                <a:t>		</a:t>
              </a:r>
              <a:endParaRPr lang="en-US" dirty="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297108" y="5316465"/>
            <a:ext cx="4077424" cy="1249588"/>
          </a:xfrm>
          <a:prstGeom prst="roundRect">
            <a:avLst/>
          </a:prstGeom>
          <a:solidFill>
            <a:schemeClr val="bg1">
              <a:lumMod val="50000"/>
              <a:lumOff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42472" y="5463360"/>
            <a:ext cx="408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 smtClean="0"/>
              <a:t>צריכה ליטר חלב 1% וקרטון ביצים</a:t>
            </a:r>
            <a:endParaRPr lang="en-US" sz="1600" dirty="0"/>
          </a:p>
        </p:txBody>
      </p:sp>
      <p:sp>
        <p:nvSpPr>
          <p:cNvPr id="5" name="Rounded Rectangle 4">
            <a:hlinkClick r:id="rId5" action="ppaction://hlinksldjump"/>
          </p:cNvPr>
          <p:cNvSpPr/>
          <p:nvPr/>
        </p:nvSpPr>
        <p:spPr>
          <a:xfrm>
            <a:off x="646562" y="5452578"/>
            <a:ext cx="1415436" cy="4854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הצג במפה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46564" y="6087608"/>
            <a:ext cx="1415436" cy="485449"/>
          </a:xfrm>
          <a:prstGeom prst="roundRect">
            <a:avLst/>
          </a:prstGeom>
          <a:solidFill>
            <a:srgbClr val="487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אני על זה!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680030" y="7848226"/>
            <a:ext cx="760163" cy="253161"/>
          </a:xfrm>
          <a:prstGeom prst="roundRect">
            <a:avLst/>
          </a:prstGeom>
          <a:solidFill>
            <a:srgbClr val="FA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 smtClean="0">
                <a:solidFill>
                  <a:schemeClr val="tx1"/>
                </a:solidFill>
              </a:rPr>
              <a:t>בבקשה?</a:t>
            </a:r>
            <a:endParaRPr lang="en-US" sz="125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80030" y="6852750"/>
            <a:ext cx="760163" cy="253161"/>
          </a:xfrm>
          <a:prstGeom prst="roundRect">
            <a:avLst/>
          </a:prstGeom>
          <a:solidFill>
            <a:srgbClr val="FA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 smtClean="0">
                <a:solidFill>
                  <a:schemeClr val="tx1"/>
                </a:solidFill>
              </a:rPr>
              <a:t>בבקשה?</a:t>
            </a:r>
            <a:endParaRPr lang="en-US" sz="1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שלום עדן!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186" y="99152"/>
            <a:ext cx="7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תאריך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6439" y="3316713"/>
            <a:ext cx="3710716" cy="5322462"/>
            <a:chOff x="352540" y="4690917"/>
            <a:chExt cx="3710716" cy="41556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540" y="4690917"/>
              <a:ext cx="3710716" cy="415562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8000" r="8977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503" y="5710141"/>
              <a:ext cx="422445" cy="35059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21186" y="1338885"/>
            <a:ext cx="1068636" cy="1107427"/>
            <a:chOff x="264404" y="4164377"/>
            <a:chExt cx="2181225" cy="21050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62445" y1="10407" x2="62445" y2="10407"/>
                          <a14:foregroundMark x1="67686" y1="21267" x2="67686" y2="21267"/>
                          <a14:foregroundMark x1="79913" y1="23529" x2="79913" y2="23529"/>
                          <a14:foregroundMark x1="81659" y1="33032" x2="81659" y2="33032"/>
                          <a14:foregroundMark x1="91266" y1="44344" x2="91266" y2="44344"/>
                          <a14:foregroundMark x1="83406" y1="57466" x2="83406" y2="57466"/>
                          <a14:foregroundMark x1="82533" y1="72398" x2="82533" y2="72398"/>
                          <a14:foregroundMark x1="70742" y1="73756" x2="70742" y2="73756"/>
                          <a14:foregroundMark x1="64629" y1="84163" x2="64629" y2="84163"/>
                          <a14:foregroundMark x1="52838" y1="84163" x2="52838" y2="84163"/>
                          <a14:foregroundMark x1="42358" y1="89140" x2="42358" y2="89140"/>
                          <a14:foregroundMark x1="31878" y1="80543" x2="31878" y2="80543"/>
                          <a14:foregroundMark x1="21834" y1="78281" x2="21834" y2="78281"/>
                          <a14:foregroundMark x1="16594" y1="64706" x2="16594" y2="64706"/>
                          <a14:foregroundMark x1="6550" y1="51131" x2="6550" y2="51131"/>
                          <a14:foregroundMark x1="17031" y1="37557" x2="17031" y2="37557"/>
                          <a14:foregroundMark x1="22271" y1="21719" x2="22271" y2="21719"/>
                          <a14:foregroundMark x1="31878" y1="21719" x2="31878" y2="21719"/>
                          <a14:foregroundMark x1="40611" y1="11765" x2="40611" y2="11765"/>
                          <a14:foregroundMark x1="50218" y1="15837" x2="50218" y2="158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4404" y="4164377"/>
              <a:ext cx="2181225" cy="2105025"/>
            </a:xfrm>
            <a:prstGeom prst="rect">
              <a:avLst/>
            </a:prstGeom>
          </p:spPr>
        </p:pic>
        <p:sp>
          <p:nvSpPr>
            <p:cNvPr id="17" name="Arc 16"/>
            <p:cNvSpPr/>
            <p:nvPr/>
          </p:nvSpPr>
          <p:spPr>
            <a:xfrm rot="10367157">
              <a:off x="1142358" y="5096522"/>
              <a:ext cx="425316" cy="37558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59358" y="500884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34586" y="516523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3695700" y="3316006"/>
            <a:ext cx="28930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קרן </a:t>
            </a:r>
            <a:r>
              <a:rPr lang="he-IL" dirty="0" err="1" smtClean="0"/>
              <a:t>בונפיל</a:t>
            </a:r>
            <a:r>
              <a:rPr lang="he-IL" dirty="0" smtClean="0"/>
              <a:t>	</a:t>
            </a:r>
            <a:r>
              <a:rPr lang="he-IL" dirty="0"/>
              <a:t> </a:t>
            </a:r>
            <a:r>
              <a:rPr lang="he-IL" dirty="0" smtClean="0"/>
              <a:t>     15:27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  <a:p>
            <a:pPr algn="r" rtl="1"/>
            <a:r>
              <a:rPr lang="he-IL" dirty="0" smtClean="0"/>
              <a:t>קניה בסופר</a:t>
            </a:r>
          </a:p>
          <a:p>
            <a:pPr algn="r" rtl="1"/>
            <a:endParaRPr lang="he-IL" dirty="0"/>
          </a:p>
          <a:p>
            <a:pPr algn="r" rtl="1"/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419600" y="4470168"/>
            <a:ext cx="2169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600" dirty="0"/>
              <a:t>צריכה ליטר חלב 1% וקרטון ביצים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419600" y="5225250"/>
            <a:ext cx="2169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600" dirty="0" smtClean="0"/>
              <a:t>הסביון 2, ראשון לציון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29872" y="8269843"/>
            <a:ext cx="18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u="sng" dirty="0" smtClean="0">
                <a:solidFill>
                  <a:schemeClr val="bg1">
                    <a:lumMod val="50000"/>
                    <a:lumOff val="50000"/>
                  </a:schemeClr>
                </a:solidFill>
                <a:hlinkClick r:id="rId7" action="ppaction://hlinksldjump"/>
              </a:rPr>
              <a:t>חזור</a:t>
            </a:r>
            <a:endParaRPr lang="en-US" u="sng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47619" y="7431492"/>
            <a:ext cx="1913153" cy="535111"/>
          </a:xfrm>
          <a:prstGeom prst="roundRect">
            <a:avLst/>
          </a:prstGeom>
          <a:solidFill>
            <a:srgbClr val="487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אני על זה!</a:t>
            </a:r>
            <a:endParaRPr lang="en-US" b="1" dirty="0"/>
          </a:p>
        </p:txBody>
      </p:sp>
      <p:pic>
        <p:nvPicPr>
          <p:cNvPr id="3076" name="Picture 4" descr="Image result for map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53" y="4124325"/>
            <a:ext cx="345684" cy="39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699395" y="3738362"/>
            <a:ext cx="838200" cy="340986"/>
            <a:chOff x="1647825" y="3688088"/>
            <a:chExt cx="838200" cy="340986"/>
          </a:xfrm>
          <a:solidFill>
            <a:srgbClr val="E04006"/>
          </a:solidFill>
        </p:grpSpPr>
        <p:sp>
          <p:nvSpPr>
            <p:cNvPr id="7" name="Flowchart: Process 6"/>
            <p:cNvSpPr/>
            <p:nvPr/>
          </p:nvSpPr>
          <p:spPr>
            <a:xfrm>
              <a:off x="1647825" y="3688088"/>
              <a:ext cx="838200" cy="23880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800" dirty="0" smtClean="0"/>
                <a:t>אתה נמצא כאן</a:t>
              </a:r>
              <a:endParaRPr lang="en-US" sz="800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1945653" y="3926893"/>
              <a:ext cx="250522" cy="1021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1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שלום עדן!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186" y="99152"/>
            <a:ext cx="7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תאריך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52539" y="3415229"/>
            <a:ext cx="6268597" cy="5288096"/>
          </a:xfrm>
          <a:prstGeom prst="roundRect">
            <a:avLst/>
          </a:prstGeom>
          <a:solidFill>
            <a:schemeClr val="bg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71272" y="3822853"/>
            <a:ext cx="5398174" cy="506776"/>
          </a:xfrm>
          <a:prstGeom prst="roundRect">
            <a:avLst/>
          </a:prstGeom>
          <a:solidFill>
            <a:schemeClr val="tx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30" y="3891575"/>
            <a:ext cx="548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כותרת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71272" y="4494882"/>
            <a:ext cx="5398174" cy="1465243"/>
          </a:xfrm>
          <a:prstGeom prst="roundRect">
            <a:avLst>
              <a:gd name="adj" fmla="val 3248"/>
            </a:avLst>
          </a:prstGeom>
          <a:solidFill>
            <a:schemeClr val="tx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0030" y="4552587"/>
            <a:ext cx="548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תיאור הבקשה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450906" y="6125378"/>
            <a:ext cx="1718540" cy="482078"/>
          </a:xfrm>
          <a:prstGeom prst="roundRect">
            <a:avLst>
              <a:gd name="adj" fmla="val 3248"/>
            </a:avLst>
          </a:prstGeom>
          <a:solidFill>
            <a:schemeClr val="tx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94033" y="6180462"/>
            <a:ext cx="15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בחר סטטוס</a:t>
            </a:r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 flipV="1">
            <a:off x="4539867" y="6301626"/>
            <a:ext cx="165484" cy="14533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450906" y="6829256"/>
            <a:ext cx="1743327" cy="466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בחר מיקום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80030" y="7648093"/>
            <a:ext cx="1910770" cy="533400"/>
          </a:xfrm>
          <a:prstGeom prst="roundRect">
            <a:avLst/>
          </a:prstGeom>
          <a:solidFill>
            <a:srgbClr val="92D050"/>
          </a:solidFill>
          <a:ln>
            <a:solidFill>
              <a:srgbClr val="4873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נו.. תעשו לי טובה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1186" y="1338885"/>
            <a:ext cx="1068636" cy="1107427"/>
            <a:chOff x="264403" y="4164395"/>
            <a:chExt cx="2181216" cy="2105034"/>
          </a:xfrm>
        </p:grpSpPr>
        <p:pic>
          <p:nvPicPr>
            <p:cNvPr id="16" name="Picture 15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2445" y1="10407" x2="62445" y2="10407"/>
                          <a14:foregroundMark x1="67686" y1="21267" x2="67686" y2="21267"/>
                          <a14:foregroundMark x1="79913" y1="23529" x2="79913" y2="23529"/>
                          <a14:foregroundMark x1="81659" y1="33032" x2="81659" y2="33032"/>
                          <a14:foregroundMark x1="91266" y1="44344" x2="91266" y2="44344"/>
                          <a14:foregroundMark x1="83406" y1="57466" x2="83406" y2="57466"/>
                          <a14:foregroundMark x1="82533" y1="72398" x2="82533" y2="72398"/>
                          <a14:foregroundMark x1="70742" y1="73756" x2="70742" y2="73756"/>
                          <a14:foregroundMark x1="64629" y1="84163" x2="64629" y2="84163"/>
                          <a14:foregroundMark x1="52838" y1="84163" x2="52838" y2="84163"/>
                          <a14:foregroundMark x1="42358" y1="89140" x2="42358" y2="89140"/>
                          <a14:foregroundMark x1="31878" y1="80543" x2="31878" y2="80543"/>
                          <a14:foregroundMark x1="21834" y1="78281" x2="21834" y2="78281"/>
                          <a14:foregroundMark x1="16594" y1="64706" x2="16594" y2="64706"/>
                          <a14:foregroundMark x1="6550" y1="51131" x2="6550" y2="51131"/>
                          <a14:foregroundMark x1="17031" y1="37557" x2="17031" y2="37557"/>
                          <a14:foregroundMark x1="22271" y1="21719" x2="22271" y2="21719"/>
                          <a14:foregroundMark x1="31878" y1="21719" x2="31878" y2="21719"/>
                          <a14:foregroundMark x1="40611" y1="11765" x2="40611" y2="11765"/>
                          <a14:foregroundMark x1="50218" y1="15837" x2="50218" y2="158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4403" y="4164395"/>
              <a:ext cx="2181216" cy="2105034"/>
            </a:xfrm>
            <a:prstGeom prst="rect">
              <a:avLst/>
            </a:prstGeom>
          </p:spPr>
        </p:pic>
        <p:sp>
          <p:nvSpPr>
            <p:cNvPr id="17" name="Arc 16"/>
            <p:cNvSpPr/>
            <p:nvPr/>
          </p:nvSpPr>
          <p:spPr>
            <a:xfrm rot="10367157">
              <a:off x="1142351" y="5096552"/>
              <a:ext cx="425314" cy="37558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59349" y="500888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34586" y="516523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06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52539" y="3415229"/>
            <a:ext cx="6268597" cy="5288096"/>
          </a:xfrm>
          <a:prstGeom prst="roundRect">
            <a:avLst/>
          </a:prstGeom>
          <a:solidFill>
            <a:schemeClr val="bg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שלום עדן!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186" y="99152"/>
            <a:ext cx="7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תאריך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92472" y="5069208"/>
            <a:ext cx="1774289" cy="1748336"/>
            <a:chOff x="264404" y="4164377"/>
            <a:chExt cx="2181225" cy="21050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2445" y1="10407" x2="62445" y2="10407"/>
                          <a14:foregroundMark x1="67686" y1="21267" x2="67686" y2="21267"/>
                          <a14:foregroundMark x1="79913" y1="23529" x2="79913" y2="23529"/>
                          <a14:foregroundMark x1="81659" y1="33032" x2="81659" y2="33032"/>
                          <a14:foregroundMark x1="91266" y1="44344" x2="91266" y2="44344"/>
                          <a14:foregroundMark x1="83406" y1="57466" x2="83406" y2="57466"/>
                          <a14:foregroundMark x1="82533" y1="72398" x2="82533" y2="72398"/>
                          <a14:foregroundMark x1="70742" y1="73756" x2="70742" y2="73756"/>
                          <a14:foregroundMark x1="64629" y1="84163" x2="64629" y2="84163"/>
                          <a14:foregroundMark x1="52838" y1="84163" x2="52838" y2="84163"/>
                          <a14:foregroundMark x1="42358" y1="89140" x2="42358" y2="89140"/>
                          <a14:foregroundMark x1="31878" y1="80543" x2="31878" y2="80543"/>
                          <a14:foregroundMark x1="21834" y1="78281" x2="21834" y2="78281"/>
                          <a14:foregroundMark x1="16594" y1="64706" x2="16594" y2="64706"/>
                          <a14:foregroundMark x1="6550" y1="51131" x2="6550" y2="51131"/>
                          <a14:foregroundMark x1="17031" y1="37557" x2="17031" y2="37557"/>
                          <a14:foregroundMark x1="22271" y1="21719" x2="22271" y2="21719"/>
                          <a14:foregroundMark x1="31878" y1="21719" x2="31878" y2="21719"/>
                          <a14:foregroundMark x1="40611" y1="11765" x2="40611" y2="11765"/>
                          <a14:foregroundMark x1="50218" y1="15837" x2="50218" y2="158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4404" y="4164377"/>
              <a:ext cx="2181225" cy="2105025"/>
            </a:xfrm>
            <a:prstGeom prst="rect">
              <a:avLst/>
            </a:prstGeom>
          </p:spPr>
        </p:pic>
        <p:sp>
          <p:nvSpPr>
            <p:cNvPr id="17" name="Arc 16"/>
            <p:cNvSpPr/>
            <p:nvPr/>
          </p:nvSpPr>
          <p:spPr>
            <a:xfrm rot="10367157">
              <a:off x="1142358" y="5096522"/>
              <a:ext cx="425316" cy="37558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59358" y="500884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34586" y="516523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771272" y="3822853"/>
            <a:ext cx="5398174" cy="506776"/>
          </a:xfrm>
          <a:prstGeom prst="roundRect">
            <a:avLst/>
          </a:prstGeom>
          <a:solidFill>
            <a:schemeClr val="tx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0030" y="3891575"/>
            <a:ext cx="548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עדן </a:t>
            </a:r>
            <a:r>
              <a:rPr lang="he-IL" dirty="0" err="1" smtClean="0"/>
              <a:t>אברץ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92472" y="4483865"/>
            <a:ext cx="5398174" cy="506776"/>
          </a:xfrm>
          <a:prstGeom prst="roundRect">
            <a:avLst/>
          </a:prstGeom>
          <a:solidFill>
            <a:schemeClr val="tx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5503" y="4562431"/>
            <a:ext cx="548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מעגל השלום 21, ראשון לציון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5229225"/>
            <a:ext cx="3371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עד כה צברת 257 נקודות!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את בדרגת </a:t>
            </a:r>
            <a:r>
              <a:rPr lang="he-IL" b="1" dirty="0" smtClean="0">
                <a:solidFill>
                  <a:schemeClr val="accent1"/>
                </a:solidFill>
              </a:rPr>
              <a:t>שמש מתחילה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86225" y="7239000"/>
            <a:ext cx="2164275" cy="6395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עדכון חברים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4345" y="1993529"/>
            <a:ext cx="105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u="sng" dirty="0" smtClean="0">
                <a:solidFill>
                  <a:schemeClr val="bg1"/>
                </a:solidFill>
              </a:rPr>
              <a:t>חזור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5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75" y="3711373"/>
            <a:ext cx="5143500" cy="510794"/>
          </a:xfrm>
        </p:spPr>
        <p:txBody>
          <a:bodyPr>
            <a:noAutofit/>
          </a:bodyPr>
          <a:lstStyle/>
          <a:p>
            <a:r>
              <a:rPr lang="he-IL" sz="4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תודה על ההקשבה!</a:t>
            </a:r>
            <a:endParaRPr lang="en-US" sz="4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6">
      <a:dk1>
        <a:sysClr val="windowText" lastClr="000000"/>
      </a:dk1>
      <a:lt1>
        <a:sysClr val="window" lastClr="FFFFFF"/>
      </a:lt1>
      <a:dk2>
        <a:srgbClr val="262626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347</TotalTime>
  <Words>260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Gisha</vt:lpstr>
      <vt:lpstr>Lucida Sans Unicode</vt:lpstr>
      <vt:lpstr>Trebuchet MS</vt:lpstr>
      <vt:lpstr>Wingdings 2</vt:lpstr>
      <vt:lpstr>Quotable</vt:lpstr>
      <vt:lpstr>עשה לי טובה</vt:lpstr>
      <vt:lpstr>אז מה זה בעצם?</vt:lpstr>
      <vt:lpstr>ERD</vt:lpstr>
      <vt:lpstr>אז בואו נראה דוגמה...</vt:lpstr>
      <vt:lpstr>PowerPoint Presentation</vt:lpstr>
      <vt:lpstr>שלום עדן!</vt:lpstr>
      <vt:lpstr>שלום עדן!</vt:lpstr>
      <vt:lpstr>שלום עדן!</vt:lpstr>
      <vt:lpstr>תודה על ההקשבה!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עשה לי טובה</dc:title>
  <dc:creator>Windows User</dc:creator>
  <cp:lastModifiedBy>Windows User</cp:lastModifiedBy>
  <cp:revision>29</cp:revision>
  <dcterms:created xsi:type="dcterms:W3CDTF">2018-03-04T12:22:13Z</dcterms:created>
  <dcterms:modified xsi:type="dcterms:W3CDTF">2018-03-04T18:09:33Z</dcterms:modified>
</cp:coreProperties>
</file>