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  <p:sldMasterId id="2147483726" r:id="rId2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35F2-209C-4E38-AC81-C2960E037EEE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90A2-4DDA-451A-A71D-064266E868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821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35F2-209C-4E38-AC81-C2960E037EEE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90A2-4DDA-451A-A71D-064266E868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810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35F2-209C-4E38-AC81-C2960E037EEE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90A2-4DDA-451A-A71D-064266E868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7385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19C35F2-209C-4E38-AC81-C2960E037EEE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FDE90A2-4DDA-451A-A71D-064266E868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1058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35F2-209C-4E38-AC81-C2960E037EEE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90A2-4DDA-451A-A71D-064266E868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8230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35F2-209C-4E38-AC81-C2960E037EEE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90A2-4DDA-451A-A71D-064266E868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2122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35F2-209C-4E38-AC81-C2960E037EEE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90A2-4DDA-451A-A71D-064266E868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376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35F2-209C-4E38-AC81-C2960E037EEE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90A2-4DDA-451A-A71D-064266E868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951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35F2-209C-4E38-AC81-C2960E037EEE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90A2-4DDA-451A-A71D-064266E868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1446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35F2-209C-4E38-AC81-C2960E037EEE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90A2-4DDA-451A-A71D-064266E868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42807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35F2-209C-4E38-AC81-C2960E037EEE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90A2-4DDA-451A-A71D-064266E868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442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35F2-209C-4E38-AC81-C2960E037EEE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90A2-4DDA-451A-A71D-064266E868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1392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35F2-209C-4E38-AC81-C2960E037EEE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90A2-4DDA-451A-A71D-064266E868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35433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35F2-209C-4E38-AC81-C2960E037EEE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90A2-4DDA-451A-A71D-064266E868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77912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35F2-209C-4E38-AC81-C2960E037EEE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90A2-4DDA-451A-A71D-064266E868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91796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35F2-209C-4E38-AC81-C2960E037EEE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90A2-4DDA-451A-A71D-064266E86848}" type="slidenum">
              <a:rPr lang="he-IL" smtClean="0"/>
              <a:t>‹#›</a:t>
            </a:fld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31930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35F2-209C-4E38-AC81-C2960E037EEE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90A2-4DDA-451A-A71D-064266E868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5947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35F2-209C-4E38-AC81-C2960E037EEE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90A2-4DDA-451A-A71D-064266E868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69275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35F2-209C-4E38-AC81-C2960E037EEE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90A2-4DDA-451A-A71D-064266E868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74169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35F2-209C-4E38-AC81-C2960E037EEE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90A2-4DDA-451A-A71D-064266E868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35781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35F2-209C-4E38-AC81-C2960E037EEE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90A2-4DDA-451A-A71D-064266E868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135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35F2-209C-4E38-AC81-C2960E037EEE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90A2-4DDA-451A-A71D-064266E868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382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35F2-209C-4E38-AC81-C2960E037EEE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90A2-4DDA-451A-A71D-064266E868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969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35F2-209C-4E38-AC81-C2960E037EEE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90A2-4DDA-451A-A71D-064266E86848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5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35F2-209C-4E38-AC81-C2960E037EEE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90A2-4DDA-451A-A71D-064266E86848}" type="slidenum">
              <a:rPr lang="he-IL" smtClean="0"/>
              <a:t>‹#›</a:t>
            </a:fld>
            <a:endParaRPr lang="he-I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3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35F2-209C-4E38-AC81-C2960E037EEE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90A2-4DDA-451A-A71D-064266E868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814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35F2-209C-4E38-AC81-C2960E037EEE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90A2-4DDA-451A-A71D-064266E868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112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35F2-209C-4E38-AC81-C2960E037EEE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90A2-4DDA-451A-A71D-064266E868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89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19C35F2-209C-4E38-AC81-C2960E037EEE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E90A2-4DDA-451A-A71D-064266E868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298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C35F2-209C-4E38-AC81-C2960E037EEE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E90A2-4DDA-451A-A71D-064266E868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78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D946EF6E-E74E-9165-8EE5-7F1DE3DBA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378356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FF8A0EAD-9A2F-8EA1-9C93-9983F415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463" y="0"/>
            <a:ext cx="6391892" cy="2097088"/>
          </a:xfrm>
        </p:spPr>
        <p:txBody>
          <a:bodyPr>
            <a:normAutofit/>
          </a:bodyPr>
          <a:lstStyle/>
          <a:p>
            <a:pPr algn="ctr"/>
            <a:r>
              <a:rPr lang="he-IL" sz="3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זרימת המידע בין היחידות השונות</a:t>
            </a:r>
            <a:endParaRPr lang="he-IL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996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6A25F9-54D3-54DD-D727-523F18AB6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43150"/>
            <a:ext cx="4804012" cy="1325562"/>
          </a:xfrm>
        </p:spPr>
        <p:txBody>
          <a:bodyPr>
            <a:normAutofit/>
          </a:bodyPr>
          <a:lstStyle/>
          <a:p>
            <a:pPr algn="ctr"/>
            <a:r>
              <a:rPr lang="he-IL" sz="3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תרשים מסכי המחשב</a:t>
            </a:r>
            <a:endParaRPr lang="he-IL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22D6E523-DBD2-BB90-6886-4FED77AB3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295" y="1"/>
            <a:ext cx="7502705" cy="68608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251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F4DB6E97-0BEA-E69E-185E-DB7DE5998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248" y="124824"/>
            <a:ext cx="4619625" cy="659268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9C078CD3-6372-9DF4-23BC-3343FB237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860" y="124824"/>
            <a:ext cx="4716238" cy="659268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4F4D3D3E-4814-ADF4-0A04-E53B255C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32038"/>
            <a:ext cx="2535990" cy="1325562"/>
          </a:xfrm>
        </p:spPr>
        <p:txBody>
          <a:bodyPr>
            <a:normAutofit/>
          </a:bodyPr>
          <a:lstStyle/>
          <a:p>
            <a:pPr algn="ctr"/>
            <a:r>
              <a:rPr lang="he-IL" sz="3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rPr>
              <a:t>תרשים </a:t>
            </a:r>
            <a:br>
              <a:rPr lang="en-US" sz="3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3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rPr>
              <a:t>מסכי הטלפון</a:t>
            </a:r>
            <a:endParaRPr lang="he-IL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865788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מעגל">
  <a:themeElements>
    <a:clrScheme name="מעג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עשן מתפתל</Template>
  <TotalTime>20</TotalTime>
  <Words>12</Words>
  <Application>Microsoft Office PowerPoint</Application>
  <PresentationFormat>מסך רחב</PresentationFormat>
  <Paragraphs>3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Tw Cen MT</vt:lpstr>
      <vt:lpstr>Wingdings 2</vt:lpstr>
      <vt:lpstr>HDOfficeLightV0</vt:lpstr>
      <vt:lpstr>מעגל</vt:lpstr>
      <vt:lpstr>זרימת המידע בין היחידות השונות</vt:lpstr>
      <vt:lpstr>תרשים מסכי המחשב</vt:lpstr>
      <vt:lpstr>תרשים  מסכי הטלפון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זרימת המידע בין היחידות השונות</dc:title>
  <dc:creator>oded97531@gmail.com</dc:creator>
  <cp:lastModifiedBy>oded97531@gmail.com</cp:lastModifiedBy>
  <cp:revision>1</cp:revision>
  <dcterms:created xsi:type="dcterms:W3CDTF">2022-05-20T12:42:39Z</dcterms:created>
  <dcterms:modified xsi:type="dcterms:W3CDTF">2022-05-20T13:03:17Z</dcterms:modified>
</cp:coreProperties>
</file>