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85" r:id="rId6"/>
    <p:sldId id="279" r:id="rId7"/>
    <p:sldId id="280" r:id="rId8"/>
    <p:sldId id="281" r:id="rId9"/>
    <p:sldId id="282" r:id="rId10"/>
    <p:sldId id="283" r:id="rId11"/>
    <p:sldId id="284" r:id="rId12"/>
    <p:sldId id="278" r:id="rId13"/>
    <p:sldId id="286" r:id="rId14"/>
    <p:sldId id="287" r:id="rId15"/>
    <p:sldId id="277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9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64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EC8930-BF97-48D1-8057-E8B44B082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D4721D4-5112-48DA-8F33-92F69BDA1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3F5962-54F6-4669-8DA8-2D4B4F4D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9723EA-710F-4D09-AF15-732BF6F2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AF87932-9E5C-4DF8-8342-9D5A751D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645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8A0D56-3959-46B0-BB16-F5363015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8A8864-D87F-494E-8BF5-75F00054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BECECC-4BF1-4DC6-8DD6-E0050DA2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9B1B73-FB88-4127-9394-453D2F87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CCCE1C-D9A8-486F-AFCE-F253E6DA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66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ED913F2-72DB-45B7-B052-E135BFD9F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2C04B5A-5269-43A8-94AF-500CB4CBE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C85D3B-D1CC-4F12-807E-162DF955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22F69F-7D09-4F2D-99D4-B4F79F16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81040-4150-4FFD-8B35-20B942F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016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7143F0-B473-41EF-ACFA-5E342856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F2A551-3F89-4A5E-BD5B-0CC7A244A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24AF3A-7D49-45B2-A199-3A44B524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DCAE37-EADF-49E4-8C0A-5077D214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22EDB3B-5F0F-4F0D-AB24-01475632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81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1107DD-4E61-4021-AE6B-378D4AB7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4CD9E85-47B2-44D6-B7E8-24B8270B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897D51-C04C-4898-AEEA-D6D844CD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FD4F52-502A-4AF1-8003-5B7AE40A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383B39-922B-4C4A-AFC2-943716A6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407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4CD79D-CBBA-4D38-81CA-058935FB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C065D1-9DA3-430C-9946-FEA38B122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F46D509-E5D2-4CB3-9164-708D1074F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9A1E66C-4875-43CC-9457-7C0536D9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43F9B47-9244-4E61-B92E-B7B6BDE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7094980-01BD-4785-B162-1EDBF6D6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91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697FAE-0573-49F1-AF45-9EBA87F1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C699037-F710-4C70-BB0D-95ED8CF0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F3BFEE0-9BEC-4D19-B938-60327C8CB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F9210CB-D9A1-4475-A269-C90246BC3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07764E7-81DD-4D91-BB31-38CF41AF9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E51AFA6-E7CB-4A04-8C32-FB709F7E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14DC602-9D3D-4EFD-A7F6-9BB4290C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B691EEB-BB09-4DF8-88C5-E64D31DA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202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D231DE-D889-4FD0-B1F9-A99E63C7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247C0A0-7950-43BA-84FA-15EE79DD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0B56135-AF2B-4E86-B581-E5109493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0E1A939-BD4E-4987-A28B-875B2D69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006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1CFC066-43E6-4FE9-BD24-531C21BA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411E6C0-1172-4AC5-9FD5-53EBF18D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9A1B10C-6B28-4EE4-8285-64DBEE22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031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F704BB-3922-435A-992F-891F035E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78627B-FC8C-4D7C-B305-678045CA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0C0AAB4-BBC7-4B02-9930-A8B644379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2C6C360-DA64-4C85-AEEC-06CFAF2D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3871EF-7986-4A02-A8D1-9C2EF34A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BBF3E64-1D0C-47E9-AE14-85064E2D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498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BE39BA-14B5-42E0-BC31-CFA33655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4599861-171B-487F-9D56-E915D23A7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6AF44BC-400E-49F7-965D-2CCD60A2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A7DF07E-8B3E-4412-A534-B77017F0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5781C5-EBB1-42F9-A066-CB2E5D70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329A9E-7156-48DA-B273-4762B824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001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F6E06EE-077D-4495-9BCF-90A73D21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0B31569-0C2E-4543-9171-13F0219F0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E189AE-B8E1-4C9F-9B1F-C596B6351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BDEF83-FF5D-492D-9954-CA1C3B7D9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62EB8B-62BC-4AC7-AC23-A00BAAEA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5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AE4702-FDA1-4566-AF35-43F80F18C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ניסוי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513AE86-F60D-4867-884A-ADDC30885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קורס מערכות נבונות אינטראקטיביות</a:t>
            </a:r>
          </a:p>
        </p:txBody>
      </p:sp>
    </p:spTree>
    <p:extLst>
      <p:ext uri="{BB962C8B-B14F-4D97-AF65-F5344CB8AC3E}">
        <p14:creationId xmlns:p14="http://schemas.microsoft.com/office/powerpoint/2010/main" val="385186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6)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Rice, Mrs. William (Margaret Norton)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382652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קווינסטאון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(אירלנד)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68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7)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Harris, Mrs. Henry Birkhardt (Irene Wallach)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36973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83.475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57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8)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מחלקה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מין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גיל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אחים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הורים וילדים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מספר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מחיר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קבינה 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נמל עליה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Osen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Mr. Olaf Elon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43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9)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Nasser, Mrs. Nicholas (Adele Achem)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237736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30.0708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שרבור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21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10)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Bing, Mr. Lee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56.4958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20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1EA6D-6182-4CD0-870C-0AEFABD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חלק שני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641D39-9399-4A96-8CCC-19141E2F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בחלק זה עבור כל תצפית תקבל המלצה של מודל </a:t>
            </a:r>
            <a:r>
              <a:rPr lang="en-US" dirty="0"/>
              <a:t>Machine learning</a:t>
            </a:r>
            <a:r>
              <a:rPr lang="he-IL" dirty="0"/>
              <a:t> (למידת מכונה) אשר מנסה לחזות האם הנוסע טבע או שרד.</a:t>
            </a:r>
          </a:p>
          <a:p>
            <a:r>
              <a:rPr lang="he-IL" dirty="0"/>
              <a:t>עבור הנוסעים הבאים, נסה להעריך האם לדעתך הנוסע שרד או טבע, אתה יכול להחליט האם להיעזר במודל או לא.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053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1)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מחלקה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מין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גיל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אחים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הורים וילדים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מספר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מחיר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קבינה 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נמל עליה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err="1">
                          <a:effectLst/>
                        </a:rPr>
                        <a:t>Cumings</a:t>
                      </a:r>
                      <a:r>
                        <a:rPr lang="en-US" sz="1600" u="none" strike="noStrike" dirty="0">
                          <a:effectLst/>
                        </a:rPr>
                        <a:t>, Mrs. John Bradley (Florence Briggs Thayer)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נקבה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38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0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PC 17599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71.2833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C85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 err="1">
                          <a:effectLst/>
                        </a:rPr>
                        <a:t>שרבור</a:t>
                      </a:r>
                      <a:r>
                        <a:rPr lang="he-IL" sz="1600" u="none" strike="noStrike" dirty="0">
                          <a:effectLst/>
                        </a:rPr>
                        <a:t> (צרפת)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FA7944E-F389-4F05-AED4-16F10A98CBC0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שרד בהסתברות של 96%</a:t>
            </a:r>
          </a:p>
        </p:txBody>
      </p:sp>
    </p:spTree>
    <p:extLst>
      <p:ext uri="{BB962C8B-B14F-4D97-AF65-F5344CB8AC3E}">
        <p14:creationId xmlns:p14="http://schemas.microsoft.com/office/powerpoint/2010/main" val="340119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2)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מחלקה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מין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גיל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אחים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הורים וילדים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מספר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מחיר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קבינה 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נמל עליה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Navratil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Master. Edmond Roger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2EFF4B-F9E4-4668-A5D6-5A47FEB09791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טבע בהסתברות של 73%</a:t>
            </a:r>
          </a:p>
        </p:txBody>
      </p:sp>
    </p:spTree>
    <p:extLst>
      <p:ext uri="{BB962C8B-B14F-4D97-AF65-F5344CB8AC3E}">
        <p14:creationId xmlns:p14="http://schemas.microsoft.com/office/powerpoint/2010/main" val="224169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3)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מחלקה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מין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גיל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אחים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הורים וילדים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מספר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מחיר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קבינה 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נמל עליה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Ross, Mr. John Hugo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שרבור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8F97BC-9CCA-42C7-9F63-662A0F6FD8AD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טבע בהסתברות של 63%</a:t>
            </a:r>
          </a:p>
        </p:txBody>
      </p:sp>
    </p:spTree>
    <p:extLst>
      <p:ext uri="{BB962C8B-B14F-4D97-AF65-F5344CB8AC3E}">
        <p14:creationId xmlns:p14="http://schemas.microsoft.com/office/powerpoint/2010/main" val="236415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4)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Minahan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Miss. Daisy 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קווינסטאון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(אירלנד)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5CD4BB-6FA5-43DC-9F28-8307207CE95F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שרד בהסתברות של 92%</a:t>
            </a:r>
          </a:p>
        </p:txBody>
      </p:sp>
    </p:spTree>
    <p:extLst>
      <p:ext uri="{BB962C8B-B14F-4D97-AF65-F5344CB8AC3E}">
        <p14:creationId xmlns:p14="http://schemas.microsoft.com/office/powerpoint/2010/main" val="208930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1EA6D-6182-4CD0-870C-0AEFABD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הניסוי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641D39-9399-4A96-8CCC-19141E2F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הניסוי מתמקד במידע על נוסעי ספינת הטיטאניק, כאשר על כל נוסע קיימים מספר נתונים: מחלקה בספינה, שם, מין, גיל, כמות אחים ובני/בנות זוג על הסיפון, כמות ילדים והורים על הסיפון, מחיר כרטיס, מספר תא בספינה, נמל ממנו עלה לספינה.  </a:t>
            </a:r>
          </a:p>
          <a:p>
            <a:r>
              <a:rPr lang="he-IL" dirty="0"/>
              <a:t>במהלך הניסוי תתבקש להעריך על פי הנתונים האם לדעתך הנוסע שרד את טביעת הטיטאניק או לא. </a:t>
            </a:r>
          </a:p>
          <a:p>
            <a:r>
              <a:rPr lang="he-IL" dirty="0"/>
              <a:t>בניסוי 2 חלקים </a:t>
            </a:r>
          </a:p>
          <a:p>
            <a:pPr lvl="1"/>
            <a:r>
              <a:rPr lang="he-IL" dirty="0"/>
              <a:t>בחלק הראשון תתבקש להעריך עבור 10 נוסעים האם לדעתך הם שרדו או לא על פי הנתונים.</a:t>
            </a:r>
          </a:p>
          <a:p>
            <a:pPr lvl="1"/>
            <a:r>
              <a:rPr lang="he-IL" dirty="0"/>
              <a:t>בחלק הראשון תתבקש להעריך עבור 10 נוסעים האם לדעתך הם שרדו או לא על פי הנתונים כאשר יהיה מודל שיסייע לך בכך.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936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5)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Duff Gordon, Sir. Cosmo Edmund ("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Morgan")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17485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56.9292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שרבור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086ACB-0B90-4C9D-981E-EB9C37B59A89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טבע בהסתברות של 70%</a:t>
            </a:r>
          </a:p>
        </p:txBody>
      </p:sp>
    </p:spTree>
    <p:extLst>
      <p:ext uri="{BB962C8B-B14F-4D97-AF65-F5344CB8AC3E}">
        <p14:creationId xmlns:p14="http://schemas.microsoft.com/office/powerpoint/2010/main" val="3366354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6)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Isham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Miss. Ann Elizabeth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17595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שרבור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8B9F3A-FBAC-456F-B02B-66E31DCEA626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שרד בהסתברות של 56%</a:t>
            </a:r>
          </a:p>
        </p:txBody>
      </p:sp>
    </p:spTree>
    <p:extLst>
      <p:ext uri="{BB962C8B-B14F-4D97-AF65-F5344CB8AC3E}">
        <p14:creationId xmlns:p14="http://schemas.microsoft.com/office/powerpoint/2010/main" val="323452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7)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Hanna, Mr. Mansour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7.2292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שרבור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7EEF35-7D39-4689-98F1-1AEDDC25AB3D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טבע בהסתברות של 85%</a:t>
            </a:r>
          </a:p>
        </p:txBody>
      </p:sp>
    </p:spTree>
    <p:extLst>
      <p:ext uri="{BB962C8B-B14F-4D97-AF65-F5344CB8AC3E}">
        <p14:creationId xmlns:p14="http://schemas.microsoft.com/office/powerpoint/2010/main" val="261551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8)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Stead, Mr. William Thomas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279372-41C3-44DE-8712-960EABE614CE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טבע בהסתברות של 63%</a:t>
            </a:r>
          </a:p>
        </p:txBody>
      </p:sp>
    </p:spTree>
    <p:extLst>
      <p:ext uri="{BB962C8B-B14F-4D97-AF65-F5344CB8AC3E}">
        <p14:creationId xmlns:p14="http://schemas.microsoft.com/office/powerpoint/2010/main" val="315823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9)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Harder, Mr. George Achilles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55.4417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שרבור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D3A051-1A38-42D6-A982-18FAC949C8CD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שרד בהסתברות של 76%</a:t>
            </a:r>
          </a:p>
        </p:txBody>
      </p:sp>
    </p:spTree>
    <p:extLst>
      <p:ext uri="{BB962C8B-B14F-4D97-AF65-F5344CB8AC3E}">
        <p14:creationId xmlns:p14="http://schemas.microsoft.com/office/powerpoint/2010/main" val="1387046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10)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Funk, Miss. Annie Clemmer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E4A6D3-C12F-4674-9B60-EE322A623C25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שרד בהסתברות של 83%</a:t>
            </a:r>
          </a:p>
        </p:txBody>
      </p:sp>
    </p:spTree>
    <p:extLst>
      <p:ext uri="{BB962C8B-B14F-4D97-AF65-F5344CB8AC3E}">
        <p14:creationId xmlns:p14="http://schemas.microsoft.com/office/powerpoint/2010/main" val="1292006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CB21EE-2DA5-4A06-B490-B43A5AF7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הניסוי נגמר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D000FA-39EF-483F-AACE-55776A2A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תודה על השתתפותך</a:t>
            </a:r>
          </a:p>
        </p:txBody>
      </p:sp>
    </p:spTree>
    <p:extLst>
      <p:ext uri="{BB962C8B-B14F-4D97-AF65-F5344CB8AC3E}">
        <p14:creationId xmlns:p14="http://schemas.microsoft.com/office/powerpoint/2010/main" val="102092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1EA6D-6182-4CD0-870C-0AEFABD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הוראות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641D39-9399-4A96-8CCC-19141E2F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עבור כל תצפית, אנא מלא בקובץ אקסל המצורף האם לדעתך הנוסע שרד או טבע.</a:t>
            </a:r>
          </a:p>
          <a:p>
            <a:r>
              <a:rPr lang="he-IL" dirty="0"/>
              <a:t>לדוגמא: אם לדעתך הנוסע בשאלה הראשונה שרד מלא כך: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אם לדעתך הנוסע בשאלה השנייה טבע מלא כך: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וכן הלאה לכל שאר השאלות.</a:t>
            </a:r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A2F1769-C704-40B8-B821-8221364E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5100"/>
            <a:ext cx="2085975" cy="80962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7753AC5-BF10-4E68-8C76-308D32883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030" y="4092900"/>
            <a:ext cx="21145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8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1EA6D-6182-4CD0-870C-0AEFABD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חלק ראשון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641D39-9399-4A96-8CCC-19141E2F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עבור הנוסעים הבאים, נסה להעריך האם לדעתך הנוסע שרד או טבע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186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1)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Taussig, Miss. Ruth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110413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13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2)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מחלקה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מין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גיל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אחים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הורים וילדים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מספר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מחיר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קבינה 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נמל עליה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Robins, Mrs. Alexander A (Grace Charity Laury)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A/5. 3337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82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3)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מחלקה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מין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גיל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אחים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הורים וילדים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מספר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מחיר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קבינה 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נמל עליה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Attalah, Miss. Malake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שרבור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53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4)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Mack, Mrs. (Mary)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S.O./P.P.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6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5)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/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s-E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Penasco y Castellana, Mr. Victor de Satode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17758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שרבור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79002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8524</TotalTime>
  <Words>1080</Words>
  <Application>Microsoft Office PowerPoint</Application>
  <PresentationFormat>מסך רחב</PresentationFormat>
  <Paragraphs>454</Paragraphs>
  <Slides>26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ערכת נושא Office</vt:lpstr>
      <vt:lpstr>ניסוי </vt:lpstr>
      <vt:lpstr>מהלך הניסוי</vt:lpstr>
      <vt:lpstr>הוראות</vt:lpstr>
      <vt:lpstr>חלק ראשון</vt:lpstr>
      <vt:lpstr>1)</vt:lpstr>
      <vt:lpstr>2)</vt:lpstr>
      <vt:lpstr>3)</vt:lpstr>
      <vt:lpstr>4)</vt:lpstr>
      <vt:lpstr>5)</vt:lpstr>
      <vt:lpstr>6)</vt:lpstr>
      <vt:lpstr>7)</vt:lpstr>
      <vt:lpstr>8)</vt:lpstr>
      <vt:lpstr>9)</vt:lpstr>
      <vt:lpstr>10)</vt:lpstr>
      <vt:lpstr>חלק שני</vt:lpstr>
      <vt:lpstr>1)</vt:lpstr>
      <vt:lpstr>2)</vt:lpstr>
      <vt:lpstr>3)</vt:lpstr>
      <vt:lpstr>4)</vt:lpstr>
      <vt:lpstr>5)</vt:lpstr>
      <vt:lpstr>6)</vt:lpstr>
      <vt:lpstr>7)</vt:lpstr>
      <vt:lpstr>8)</vt:lpstr>
      <vt:lpstr>9)</vt:lpstr>
      <vt:lpstr>10)</vt:lpstr>
      <vt:lpstr>הניסוי נגמר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ניסוי</dc:title>
  <dc:creator>ינאי עוזיאל</dc:creator>
  <cp:lastModifiedBy>ינאי עוזיאל</cp:lastModifiedBy>
  <cp:revision>41</cp:revision>
  <dcterms:created xsi:type="dcterms:W3CDTF">2018-08-17T06:42:33Z</dcterms:created>
  <dcterms:modified xsi:type="dcterms:W3CDTF">2018-09-23T17:54:26Z</dcterms:modified>
</cp:coreProperties>
</file>