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g"/>
  <Override PartName="/ppt/media/image7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9" r:id="rId2"/>
    <p:sldId id="256" r:id="rId3"/>
    <p:sldId id="275" r:id="rId4"/>
    <p:sldId id="276" r:id="rId5"/>
    <p:sldId id="258" r:id="rId6"/>
    <p:sldId id="262" r:id="rId7"/>
    <p:sldId id="263" r:id="rId8"/>
    <p:sldId id="261" r:id="rId9"/>
    <p:sldId id="281" r:id="rId10"/>
    <p:sldId id="282" r:id="rId11"/>
    <p:sldId id="285" r:id="rId12"/>
    <p:sldId id="283" r:id="rId13"/>
    <p:sldId id="278" r:id="rId14"/>
    <p:sldId id="284" r:id="rId15"/>
    <p:sldId id="277" r:id="rId16"/>
    <p:sldId id="264" r:id="rId17"/>
    <p:sldId id="265" r:id="rId18"/>
    <p:sldId id="287" r:id="rId19"/>
    <p:sldId id="280" r:id="rId2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4660"/>
  </p:normalViewPr>
  <p:slideViewPr>
    <p:cSldViewPr>
      <p:cViewPr>
        <p:scale>
          <a:sx n="82" d="100"/>
          <a:sy n="82" d="100"/>
        </p:scale>
        <p:origin x="154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16D5B-875D-4117-B714-0AEF7B39EDD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AF43-9BFB-4743-92F0-A4DF87498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1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66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8123" y="457201"/>
            <a:ext cx="9143998" cy="1066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123" y="457201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7" y="0"/>
                </a:lnTo>
                <a:lnTo>
                  <a:pt x="9143996" y="530"/>
                </a:lnTo>
                <a:lnTo>
                  <a:pt x="9143996" y="1183"/>
                </a:lnTo>
                <a:lnTo>
                  <a:pt x="9143996" y="1065615"/>
                </a:lnTo>
                <a:lnTo>
                  <a:pt x="9143996" y="1066269"/>
                </a:lnTo>
                <a:lnTo>
                  <a:pt x="9143467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5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5997" y="680719"/>
            <a:ext cx="198640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4198" y="6982276"/>
            <a:ext cx="2705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7583A-8F10-FC38-0A29-ADA1CC8EF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1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448-E314-7C8A-CE17-0540C09A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80719"/>
            <a:ext cx="7696200" cy="677108"/>
          </a:xfrm>
        </p:spPr>
        <p:txBody>
          <a:bodyPr/>
          <a:lstStyle/>
          <a:p>
            <a:r>
              <a:rPr lang="en-IN" dirty="0"/>
              <a:t>Time to work with Git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BC9FA-2DDC-E277-8820-5D807265F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9E583-CE73-77D9-5557-AB46136A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74684"/>
            <a:ext cx="8763000" cy="47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6C58-A4B6-0639-272A-77F2CA7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70B87-611C-B9BA-C3C5-00B531484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0B7A-12E7-F3AA-F055-39F858F9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7" y="413020"/>
            <a:ext cx="9448800" cy="1121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D1236-EC8C-F1EA-C6D6-4D95FEA1C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4" y="1376679"/>
            <a:ext cx="9472127" cy="217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2CA173-E927-4BA4-2066-C610E87F2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62" y="3530354"/>
            <a:ext cx="943480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39DA-DC8B-4AD3-A75E-AE31A3DB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680719"/>
            <a:ext cx="8534400" cy="690881"/>
          </a:xfrm>
        </p:spPr>
        <p:txBody>
          <a:bodyPr/>
          <a:lstStyle/>
          <a:p>
            <a:r>
              <a:rPr lang="en-IN" dirty="0"/>
              <a:t>It’s an Assignment 😢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261A-8147-74DE-2520-11267B05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607138" cy="477258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1)Make one Repository by your ID number and upload any five codes of your </a:t>
            </a:r>
            <a:r>
              <a:rPr lang="en-US" sz="4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Practicle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List on GitHub.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Note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:-“You have to attach a screen short in which your ID and your 5 files are visible ”.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5849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269403"/>
            <a:ext cx="10058400" cy="5445722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1280160"/>
            <a:ext cx="10058400" cy="5465904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3570823" y="655258"/>
            <a:ext cx="3055174" cy="477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759"/>
              </a:lnSpc>
            </a:pPr>
            <a:r>
              <a:rPr lang="en-US" sz="4400" b="1" kern="0" spc="-9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Branching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5013975" y="2823225"/>
            <a:ext cx="30532" cy="290873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01056" y="3099119"/>
            <a:ext cx="534598" cy="30532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4857345" y="2942571"/>
            <a:ext cx="343711" cy="343711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973089" y="2971220"/>
            <a:ext cx="112224" cy="286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320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869365" y="2975967"/>
            <a:ext cx="1793371" cy="2386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0"/>
              </a:lnSpc>
            </a:pPr>
            <a:r>
              <a:rPr lang="en-US" sz="2400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What Are Branches?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869365" y="3367400"/>
            <a:ext cx="2787916" cy="733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sz="2000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Learn about the concept of branches and how they can help you manage your code.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4322747" y="3862830"/>
            <a:ext cx="534598" cy="30532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4857345" y="3706282"/>
            <a:ext cx="343711" cy="343711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4959992" y="3734932"/>
            <a:ext cx="138418" cy="286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320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2198065" y="3739679"/>
            <a:ext cx="1990970" cy="2386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1880"/>
              </a:lnSpc>
            </a:pPr>
            <a:r>
              <a:rPr lang="en-US" sz="2400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Creating a New Branch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401120" y="4131112"/>
            <a:ext cx="2787916" cy="733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>
              <a:lnSpc>
                <a:spcPts val="1924"/>
              </a:lnSpc>
            </a:pPr>
            <a:r>
              <a:rPr lang="en-US" sz="2000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Create a new branch for your project using the command-line or the GitHub web interface.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5201056" y="4681794"/>
            <a:ext cx="534598" cy="30532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4857345" y="4525246"/>
            <a:ext cx="343711" cy="343711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4957372" y="4553895"/>
            <a:ext cx="143657" cy="286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320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5869365" y="4558643"/>
            <a:ext cx="2486196" cy="2386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0"/>
              </a:lnSpc>
            </a:pPr>
            <a:r>
              <a:rPr lang="en-US" sz="2400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Making Changes in a Branch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5869365" y="4950076"/>
            <a:ext cx="2787916" cy="4886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sz="2000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Make changes to your project in the new branch and commit your changes.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CF03E-AD56-B36A-7D97-FF85BA55E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"/>
          <a:stretch/>
        </p:blipFill>
        <p:spPr>
          <a:xfrm>
            <a:off x="381000" y="396704"/>
            <a:ext cx="9296400" cy="73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237129"/>
            <a:ext cx="10058400" cy="5477995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1269402"/>
            <a:ext cx="10093598" cy="5445724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438400" y="575522"/>
            <a:ext cx="4468245" cy="477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759"/>
              </a:lnSpc>
            </a:pPr>
            <a:r>
              <a:rPr lang="en-US" sz="4000" b="1" kern="0" spc="-9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Cloning a Repository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5013975" y="2941015"/>
            <a:ext cx="30532" cy="267315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01056" y="3216908"/>
            <a:ext cx="534598" cy="30532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4857345" y="3060360"/>
            <a:ext cx="343711" cy="343711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973089" y="3089010"/>
            <a:ext cx="112224" cy="286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280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869365" y="3093757"/>
            <a:ext cx="2307588" cy="2386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0"/>
              </a:lnSpc>
            </a:pPr>
            <a:r>
              <a:rPr lang="en-US" sz="2000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Step 1: Find the Repository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869365" y="3485191"/>
            <a:ext cx="2787916" cy="4886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Find the repository you want to clone on GitHub.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4322747" y="3980621"/>
            <a:ext cx="534598" cy="30532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4857345" y="3824072"/>
            <a:ext cx="343711" cy="343711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4959992" y="3852721"/>
            <a:ext cx="138418" cy="286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280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828570" y="3857469"/>
            <a:ext cx="2360466" cy="2386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1880"/>
              </a:lnSpc>
            </a:pPr>
            <a:r>
              <a:rPr lang="en-US" sz="2000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Step 2: Copy the Clone URL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401120" y="4248902"/>
            <a:ext cx="2787916" cy="4886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>
              <a:lnSpc>
                <a:spcPts val="1924"/>
              </a:lnSpc>
            </a:pPr>
            <a:r>
              <a:rPr lang="en-US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Copy the repository's clone URL to your clipboard.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5201056" y="4667960"/>
            <a:ext cx="534598" cy="30532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4857345" y="4511412"/>
            <a:ext cx="343711" cy="343711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4957372" y="4540062"/>
            <a:ext cx="143657" cy="286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280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5869365" y="4544809"/>
            <a:ext cx="2474737" cy="2386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0"/>
              </a:lnSpc>
            </a:pPr>
            <a:r>
              <a:rPr lang="en-US" sz="2000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Step 3: Clone the Repository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5869365" y="4936243"/>
            <a:ext cx="2787916" cy="4886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Use Git to clone the repository to your local machine.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204857"/>
            <a:ext cx="10058400" cy="551026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1204857"/>
            <a:ext cx="10058400" cy="5564058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3528509" y="538822"/>
            <a:ext cx="3055174" cy="477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759"/>
              </a:lnSpc>
            </a:pPr>
            <a:r>
              <a:rPr lang="en-US" sz="3600" b="1" kern="0" spc="-9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Pull Requests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75" y="1551942"/>
            <a:ext cx="2959133" cy="18288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42075" y="3647509"/>
            <a:ext cx="2834525" cy="744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80"/>
              </a:lnSpc>
            </a:pPr>
            <a:r>
              <a:rPr lang="en-US" b="1" kern="0" spc="-45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Step 1: Create a Pull Request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42075" y="4314916"/>
            <a:ext cx="2682125" cy="14762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sz="2000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Create a pull request on GitHub to merge your changes into the main branch.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445" y="1551942"/>
            <a:ext cx="3040920" cy="187938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516760" y="3644916"/>
            <a:ext cx="2100493" cy="2386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0"/>
              </a:lnSpc>
            </a:pPr>
            <a:r>
              <a:rPr lang="en-US" b="1" kern="0" spc="-45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Step 2: Review Changes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3566275" y="4199841"/>
            <a:ext cx="2266005" cy="14762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sz="2000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Review the changes made in your pull request and provide feedback to the author.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101" y="1551942"/>
            <a:ext cx="3040919" cy="187938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781802" y="3644916"/>
            <a:ext cx="2266005" cy="4773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80"/>
              </a:lnSpc>
            </a:pPr>
            <a:r>
              <a:rPr lang="en-US" b="1" kern="0" spc="-45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Step 3: Merge the Changes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6846326" y="4251690"/>
            <a:ext cx="2201482" cy="11585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sz="2000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Merge the changes from the pull request into the main branch.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758" y="1307725"/>
            <a:ext cx="10047642" cy="5407399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10758" y="1290917"/>
            <a:ext cx="10047642" cy="5424207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" y="1280160"/>
            <a:ext cx="10047642" cy="5434964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10758" y="1290917"/>
            <a:ext cx="10047642" cy="5461187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590800" y="640708"/>
            <a:ext cx="4533622" cy="4721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759"/>
              </a:lnSpc>
            </a:pPr>
            <a:r>
              <a:rPr lang="en-US" sz="3600" b="1" kern="0" spc="-9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Collaborating with Others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401488" y="3350673"/>
            <a:ext cx="343343" cy="33997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516984" y="3378699"/>
            <a:ext cx="112104" cy="283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240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899406" y="3402000"/>
            <a:ext cx="1711975" cy="2360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0"/>
              </a:lnSpc>
            </a:pPr>
            <a:r>
              <a:rPr lang="en-US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Invite Collaborators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899519" y="3804122"/>
            <a:ext cx="1818519" cy="1208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sz="1600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Invite others to collaborate on your code by adding them as collaborators to your repository.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3940175" y="3351471"/>
            <a:ext cx="343343" cy="33997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4042711" y="3378438"/>
            <a:ext cx="138270" cy="283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240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369181" y="3404596"/>
            <a:ext cx="1971183" cy="638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80"/>
              </a:lnSpc>
            </a:pPr>
            <a:r>
              <a:rPr lang="en-US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Work on a Shared Repository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4369181" y="4042813"/>
            <a:ext cx="1818519" cy="1208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sz="1600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Learn how to work on a shared repository with other collaborators, resolving merge conflicts and pull requests.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340811" y="3350673"/>
            <a:ext cx="343343" cy="33997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6440625" y="3378699"/>
            <a:ext cx="143503" cy="283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240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6838530" y="3402000"/>
            <a:ext cx="1525953" cy="2360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0"/>
              </a:lnSpc>
            </a:pPr>
            <a:r>
              <a:rPr lang="en-US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Code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6838842" y="3801464"/>
            <a:ext cx="1818519" cy="9667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sz="1600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Review each other's changes and provide feedback for continuous improvement.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39DA-DC8B-4AD3-A75E-AE31A3DB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0719"/>
            <a:ext cx="8991600" cy="677108"/>
          </a:xfrm>
        </p:spPr>
        <p:txBody>
          <a:bodyPr/>
          <a:lstStyle/>
          <a:p>
            <a:r>
              <a:rPr lang="en-IN" dirty="0"/>
              <a:t>Let’s do another Assignment🫡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261A-8147-74DE-2520-11267B05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607138" cy="543097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make a repository named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BranchTutorial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. You have to make 3 different branches other than the master named Ramesh, Suresh, and Mahesh. You have to make 3 empty text files named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rameshFile,sureshFile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, and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maheshFile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and commit these files in respected branches like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rameshFile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in Ramesh Brach. Then you merge only the Ramesh branch with the master branch.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Note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:-“You have to attach the screen short of git log output after creating each branch and the screen short of git log output after merging branch”.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2262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36D32-C57B-5415-9B10-C07FF60A2B48}"/>
              </a:ext>
            </a:extLst>
          </p:cNvPr>
          <p:cNvSpPr txBox="1"/>
          <p:nvPr/>
        </p:nvSpPr>
        <p:spPr>
          <a:xfrm>
            <a:off x="3733800" y="4648200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Bauhaus 93" panose="04030905020B02020C02" pitchFamily="82" charset="0"/>
              </a:rPr>
              <a:t>THANK YOU …</a:t>
            </a:r>
          </a:p>
        </p:txBody>
      </p:sp>
    </p:spTree>
    <p:extLst>
      <p:ext uri="{BB962C8B-B14F-4D97-AF65-F5344CB8AC3E}">
        <p14:creationId xmlns:p14="http://schemas.microsoft.com/office/powerpoint/2010/main" val="237317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1"/>
            <a:ext cx="9153525" cy="1400175"/>
            <a:chOff x="453443" y="452521"/>
            <a:chExt cx="9153525" cy="1400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123" y="457201"/>
              <a:ext cx="9143998" cy="13906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8123" y="457201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6" y="0"/>
                  </a:lnTo>
                  <a:lnTo>
                    <a:pt x="9143996" y="691"/>
                  </a:lnTo>
                  <a:lnTo>
                    <a:pt x="9143996" y="1544"/>
                  </a:lnTo>
                  <a:lnTo>
                    <a:pt x="9143996" y="1389105"/>
                  </a:lnTo>
                  <a:lnTo>
                    <a:pt x="9143996" y="1389958"/>
                  </a:lnTo>
                  <a:lnTo>
                    <a:pt x="9143306" y="1390649"/>
                  </a:lnTo>
                  <a:lnTo>
                    <a:pt x="9142453" y="1390649"/>
                  </a:lnTo>
                  <a:lnTo>
                    <a:pt x="1543" y="1390649"/>
                  </a:lnTo>
                  <a:lnTo>
                    <a:pt x="691" y="1390649"/>
                  </a:lnTo>
                  <a:lnTo>
                    <a:pt x="0" y="1389958"/>
                  </a:lnTo>
                  <a:lnTo>
                    <a:pt x="0" y="1389105"/>
                  </a:lnTo>
                  <a:lnTo>
                    <a:pt x="0" y="1544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2972" y="2838628"/>
            <a:ext cx="8672456" cy="1656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lnSpc>
                <a:spcPts val="6561"/>
              </a:lnSpc>
              <a:buNone/>
            </a:pPr>
            <a:r>
              <a:rPr lang="en-US" sz="5400" b="1" kern="0" spc="-157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Ultimate Guide to </a:t>
            </a:r>
            <a:br>
              <a:rPr lang="en-US" sz="5400" spc="-157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</a:br>
            <a:r>
              <a:rPr lang="en-US" sz="5400" b="1" kern="0" spc="-157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Git &amp; GitHub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4528821"/>
            <a:ext cx="8596256" cy="746357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Get ready to learn everything you need to know about the world's most popular version control platform: GitHub!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273859"/>
            <a:ext cx="10058400" cy="5441266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 sz="12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1707724"/>
            <a:ext cx="10058400" cy="5441265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sz="123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467115" y="620674"/>
            <a:ext cx="7381379" cy="9547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759"/>
              </a:lnSpc>
            </a:pPr>
            <a:r>
              <a:rPr lang="en-US" sz="4125" b="1" kern="0" spc="-90" dirty="0">
                <a:solidFill>
                  <a:schemeClr val="bg1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Introduction to Version Control</a:t>
            </a:r>
            <a:endParaRPr lang="en-US" sz="4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4289333" y="1944005"/>
            <a:ext cx="343711" cy="343711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sz="12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 flipH="1">
            <a:off x="4481345" y="1925769"/>
            <a:ext cx="31432" cy="286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165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663020" y="1963758"/>
            <a:ext cx="1527587" cy="2386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0"/>
              </a:lnSpc>
            </a:pPr>
            <a:r>
              <a:rPr lang="en-US" sz="1925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History</a:t>
            </a:r>
            <a:endParaRPr lang="en-US" sz="19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201521" y="2458004"/>
            <a:ext cx="2391408" cy="1522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Learn about the evolution of version control and the role it plays in modern software development</a:t>
            </a:r>
            <a:r>
              <a:rPr lang="en-US" sz="1650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6965610" y="1944005"/>
            <a:ext cx="343711" cy="343711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sz="12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068256" y="1921121"/>
            <a:ext cx="138418" cy="286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165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429588" y="1949589"/>
            <a:ext cx="1527587" cy="2386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0"/>
              </a:lnSpc>
            </a:pPr>
            <a:r>
              <a:rPr lang="en-US" sz="1925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Benefits</a:t>
            </a:r>
            <a:endParaRPr lang="en-US" sz="1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6850893" y="2392177"/>
            <a:ext cx="2391408" cy="196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Discover how version control can help you manage your code, collaborate with others, and improve your development process.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4410284" y="4520268"/>
            <a:ext cx="343711" cy="343711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sz="12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4497061" y="4520268"/>
            <a:ext cx="143657" cy="286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56"/>
              </a:lnSpc>
            </a:pPr>
            <a:r>
              <a:rPr lang="en-US" sz="1650" b="1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3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4772251" y="4563690"/>
            <a:ext cx="1527587" cy="2386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0"/>
              </a:lnSpc>
            </a:pPr>
            <a:r>
              <a:rPr lang="en-US" sz="1925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Key Concepts</a:t>
            </a:r>
            <a:endParaRPr lang="en-US" sz="19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4714971" y="4968440"/>
            <a:ext cx="4603538" cy="102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24"/>
              </a:lnSpc>
            </a:pPr>
            <a:r>
              <a:rPr lang="en-US" kern="0" spc="-2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Understand important version control concepts like repositories, commits, branches, and pull requests.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985DE1-BEF3-354B-365D-669A77188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10" y="2286000"/>
            <a:ext cx="3581400" cy="3581400"/>
          </a:xfrm>
          <a:prstGeom prst="rect">
            <a:avLst/>
          </a:prstGeom>
        </p:spPr>
      </p:pic>
      <p:sp>
        <p:nvSpPr>
          <p:cNvPr id="17" name="Shape 11">
            <a:extLst>
              <a:ext uri="{FF2B5EF4-FFF2-40B4-BE49-F238E27FC236}">
                <a16:creationId xmlns:a16="http://schemas.microsoft.com/office/drawing/2014/main" id="{93F94A86-6123-7D07-263B-8294AC69C67A}"/>
              </a:ext>
            </a:extLst>
          </p:cNvPr>
          <p:cNvSpPr/>
          <p:nvPr/>
        </p:nvSpPr>
        <p:spPr>
          <a:xfrm>
            <a:off x="4407752" y="4520094"/>
            <a:ext cx="343711" cy="343711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22303E85-EFC0-CA19-E051-9D9D3B7E3D4D}"/>
              </a:ext>
            </a:extLst>
          </p:cNvPr>
          <p:cNvSpPr/>
          <p:nvPr/>
        </p:nvSpPr>
        <p:spPr>
          <a:xfrm>
            <a:off x="4769719" y="4563516"/>
            <a:ext cx="1527587" cy="2386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0"/>
              </a:lnSpc>
            </a:pPr>
            <a:r>
              <a:rPr lang="en-US" sz="1925" b="1" kern="0" spc="-4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Key Concepts</a:t>
            </a:r>
            <a:endParaRPr lang="en-US" sz="19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FD5BCE1-B9D4-213B-207A-D44F9D266835}"/>
              </a:ext>
            </a:extLst>
          </p:cNvPr>
          <p:cNvSpPr txBox="1"/>
          <p:nvPr/>
        </p:nvSpPr>
        <p:spPr>
          <a:xfrm>
            <a:off x="1524000" y="2404091"/>
            <a:ext cx="332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7F067-4489-B973-2E40-30AA496771AA}"/>
              </a:ext>
            </a:extLst>
          </p:cNvPr>
          <p:cNvSpPr txBox="1"/>
          <p:nvPr/>
        </p:nvSpPr>
        <p:spPr>
          <a:xfrm>
            <a:off x="776693" y="2661854"/>
            <a:ext cx="7934791" cy="335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latinLnBrk="0"/>
            <a:br>
              <a:rPr lang="en-IN" sz="30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latinLnBrk="0">
              <a:buFont typeface="Arial" panose="020B0604020202020204" pitchFamily="34" charset="0"/>
              <a:buChar char="•"/>
            </a:pPr>
            <a:r>
              <a:rPr lang="en-IN" sz="3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 </a:t>
            </a:r>
            <a:r>
              <a:rPr lang="en-IN" sz="30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Linus Torvalds</a:t>
            </a:r>
            <a:r>
              <a:rPr lang="en-IN" sz="3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en-IN" sz="30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2005</a:t>
            </a:r>
            <a:endParaRPr lang="en-IN" sz="30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latinLnBrk="0">
              <a:buFont typeface="Arial" panose="020B0604020202020204" pitchFamily="34" charset="0"/>
              <a:buChar char="•"/>
            </a:pPr>
            <a:r>
              <a:rPr lang="en-IN" sz="3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command line distributed version control system</a:t>
            </a:r>
          </a:p>
          <a:p>
            <a:pPr algn="l" rtl="0" latinLnBrk="0">
              <a:buFont typeface="Arial" panose="020B0604020202020204" pitchFamily="34" charset="0"/>
              <a:buChar char="•"/>
            </a:pPr>
            <a:r>
              <a:rPr lang="en-IN" sz="3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</a:p>
          <a:p>
            <a:pPr algn="l" rtl="0" latinLnBrk="0">
              <a:buFont typeface="Arial" panose="020B0604020202020204" pitchFamily="34" charset="0"/>
              <a:buChar char="•"/>
            </a:pPr>
            <a:r>
              <a:rPr lang="en-IN" sz="3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and free!!!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1C44-A6AC-EA96-CA99-5E2085DE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93" y="2460362"/>
            <a:ext cx="533788" cy="5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070" y="680719"/>
            <a:ext cx="6339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Installing/learning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3440886"/>
            <a:ext cx="8235950" cy="89062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5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http://git-scm.com/</a:t>
            </a:r>
            <a:endParaRPr lang="en-IN" sz="2400" u="heavy" spc="-5" dirty="0">
              <a:solidFill>
                <a:srgbClr val="009999"/>
              </a:solidFill>
              <a:uFill>
                <a:solidFill>
                  <a:srgbClr val="00A8A9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 tooltip="https://github.com/"/>
              </a:rPr>
              <a:t>https://github.com/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399" y="680719"/>
            <a:ext cx="40989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 git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3315" y="2133600"/>
            <a:ext cx="4748961" cy="38739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7800" y="6188985"/>
            <a:ext cx="189103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ifie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ified 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800" y="6189129"/>
            <a:ext cx="685800" cy="51039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Staged  Files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2261" y="6188985"/>
            <a:ext cx="100012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 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685800"/>
            <a:ext cx="5283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  <a:tab pos="262572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233" y="2362200"/>
            <a:ext cx="6451934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4" y="680719"/>
            <a:ext cx="3848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	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7F2C4-23F8-9A39-3F10-ECB17C10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52600"/>
            <a:ext cx="9067800" cy="5138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8A6C-4B73-2751-B7C2-7906D5AD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599" cy="677108"/>
          </a:xfrm>
        </p:spPr>
        <p:txBody>
          <a:bodyPr/>
          <a:lstStyle/>
          <a:p>
            <a:r>
              <a:rPr lang="en-IN" dirty="0"/>
              <a:t>Basic Command of Linux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F188-A874-1AA0-E995-69512AA1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375650" cy="3323987"/>
          </a:xfrm>
        </p:spPr>
        <p:txBody>
          <a:bodyPr/>
          <a:lstStyle/>
          <a:p>
            <a:r>
              <a:rPr lang="en-IN" dirty="0"/>
              <a:t>cd – change the directory</a:t>
            </a:r>
          </a:p>
          <a:p>
            <a:endParaRPr lang="en-IN" dirty="0"/>
          </a:p>
          <a:p>
            <a:r>
              <a:rPr lang="en-IN" dirty="0"/>
              <a:t>ls – lists files and directories </a:t>
            </a:r>
          </a:p>
          <a:p>
            <a:endParaRPr lang="en-IN" dirty="0"/>
          </a:p>
          <a:p>
            <a:r>
              <a:rPr lang="en-IN" dirty="0" err="1"/>
              <a:t>mkdir</a:t>
            </a:r>
            <a:r>
              <a:rPr lang="en-IN" dirty="0"/>
              <a:t>  - create a folder or directory</a:t>
            </a:r>
          </a:p>
          <a:p>
            <a:endParaRPr lang="en-IN" dirty="0"/>
          </a:p>
          <a:p>
            <a:r>
              <a:rPr lang="en-IN" dirty="0"/>
              <a:t>touch – create a file</a:t>
            </a:r>
          </a:p>
          <a:p>
            <a:endParaRPr lang="en-IN" dirty="0"/>
          </a:p>
          <a:p>
            <a:r>
              <a:rPr lang="en-IN" dirty="0" err="1"/>
              <a:t>rmdir</a:t>
            </a:r>
            <a:r>
              <a:rPr lang="en-IN" dirty="0"/>
              <a:t> – remove a directory</a:t>
            </a:r>
          </a:p>
        </p:txBody>
      </p:sp>
    </p:spTree>
    <p:extLst>
      <p:ext uri="{BB962C8B-B14F-4D97-AF65-F5344CB8AC3E}">
        <p14:creationId xmlns:p14="http://schemas.microsoft.com/office/powerpoint/2010/main" val="194050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590</Words>
  <Application>Microsoft Office PowerPoint</Application>
  <PresentationFormat>Custom</PresentationFormat>
  <Paragraphs>90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Bauhaus 93</vt:lpstr>
      <vt:lpstr>Calibri</vt:lpstr>
      <vt:lpstr>Tahoma</vt:lpstr>
      <vt:lpstr>Times New Roman</vt:lpstr>
      <vt:lpstr>Verdana</vt:lpstr>
      <vt:lpstr>Office Theme</vt:lpstr>
      <vt:lpstr>PowerPoint Presentation</vt:lpstr>
      <vt:lpstr>The Ultimate Guide to  Git &amp; GitHub</vt:lpstr>
      <vt:lpstr>PowerPoint Presentation</vt:lpstr>
      <vt:lpstr>PowerPoint Presentation</vt:lpstr>
      <vt:lpstr>Installing/learning Git</vt:lpstr>
      <vt:lpstr>Local git areas</vt:lpstr>
      <vt:lpstr>Basic Git workflow</vt:lpstr>
      <vt:lpstr>Git snapshots</vt:lpstr>
      <vt:lpstr>Basic Command of Linux </vt:lpstr>
      <vt:lpstr>Time to work with Git </vt:lpstr>
      <vt:lpstr>PowerPoint Presentation</vt:lpstr>
      <vt:lpstr>It’s an Assignment 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do another Assignment🫡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Guide to GitHub</dc:title>
  <dc:creator>Kaushal</dc:creator>
  <cp:lastModifiedBy>kaushal bhanderi</cp:lastModifiedBy>
  <cp:revision>6</cp:revision>
  <dcterms:created xsi:type="dcterms:W3CDTF">2023-10-11T18:03:25Z</dcterms:created>
  <dcterms:modified xsi:type="dcterms:W3CDTF">2023-10-12T01:43:21Z</dcterms:modified>
</cp:coreProperties>
</file>