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3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9"/>
            <a:ext cx="10363200" cy="6366933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8"/>
            <a:ext cx="9144000" cy="441536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15" indent="0" algn="ctr">
              <a:buNone/>
              <a:defRPr sz="2667"/>
            </a:lvl2pPr>
            <a:lvl3pPr marL="1219232" indent="0" algn="ctr">
              <a:buNone/>
              <a:defRPr sz="2400"/>
            </a:lvl3pPr>
            <a:lvl4pPr marL="1828845" indent="0" algn="ctr">
              <a:buNone/>
              <a:defRPr sz="2133"/>
            </a:lvl4pPr>
            <a:lvl5pPr marL="2438462" indent="0" algn="ctr">
              <a:buNone/>
              <a:defRPr sz="2133"/>
            </a:lvl5pPr>
            <a:lvl6pPr marL="3048077" indent="0" algn="ctr">
              <a:buNone/>
              <a:defRPr sz="2133"/>
            </a:lvl6pPr>
            <a:lvl7pPr marL="3657692" indent="0" algn="ctr">
              <a:buNone/>
              <a:defRPr sz="2133"/>
            </a:lvl7pPr>
            <a:lvl8pPr marL="4267307" indent="0" algn="ctr">
              <a:buNone/>
              <a:defRPr sz="2133"/>
            </a:lvl8pPr>
            <a:lvl9pPr marL="4876922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48D-B6A4-4DF9-A4D1-8946A494687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A74-A820-426F-B9F4-2D49665F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6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48D-B6A4-4DF9-A4D1-8946A494687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A74-A820-426F-B9F4-2D49665F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70"/>
            <a:ext cx="2628900" cy="15498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70"/>
            <a:ext cx="7734300" cy="154982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48D-B6A4-4DF9-A4D1-8946A494687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A74-A820-426F-B9F4-2D49665F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4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48D-B6A4-4DF9-A4D1-8946A494687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A74-A820-426F-B9F4-2D49665F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8"/>
            <a:ext cx="10515600" cy="7607300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6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1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23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4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80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69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30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92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48D-B6A4-4DF9-A4D1-8946A494687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A74-A820-426F-B9F4-2D49665F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3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48D-B6A4-4DF9-A4D1-8946A494687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A74-A820-426F-B9F4-2D49665F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5"/>
            <a:ext cx="10515600" cy="3534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4483105"/>
            <a:ext cx="5157787" cy="21971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15" indent="0">
              <a:buNone/>
              <a:defRPr sz="2667" b="1"/>
            </a:lvl2pPr>
            <a:lvl3pPr marL="1219232" indent="0">
              <a:buNone/>
              <a:defRPr sz="2400" b="1"/>
            </a:lvl3pPr>
            <a:lvl4pPr marL="1828845" indent="0">
              <a:buNone/>
              <a:defRPr sz="2133" b="1"/>
            </a:lvl4pPr>
            <a:lvl5pPr marL="2438462" indent="0">
              <a:buNone/>
              <a:defRPr sz="2133" b="1"/>
            </a:lvl5pPr>
            <a:lvl6pPr marL="3048077" indent="0">
              <a:buNone/>
              <a:defRPr sz="2133" b="1"/>
            </a:lvl6pPr>
            <a:lvl7pPr marL="3657692" indent="0">
              <a:buNone/>
              <a:defRPr sz="2133" b="1"/>
            </a:lvl7pPr>
            <a:lvl8pPr marL="4267307" indent="0">
              <a:buNone/>
              <a:defRPr sz="2133" b="1"/>
            </a:lvl8pPr>
            <a:lvl9pPr marL="4876922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6680201"/>
            <a:ext cx="5157787" cy="9825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5"/>
            <a:ext cx="5183188" cy="21971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15" indent="0">
              <a:buNone/>
              <a:defRPr sz="2667" b="1"/>
            </a:lvl2pPr>
            <a:lvl3pPr marL="1219232" indent="0">
              <a:buNone/>
              <a:defRPr sz="2400" b="1"/>
            </a:lvl3pPr>
            <a:lvl4pPr marL="1828845" indent="0">
              <a:buNone/>
              <a:defRPr sz="2133" b="1"/>
            </a:lvl4pPr>
            <a:lvl5pPr marL="2438462" indent="0">
              <a:buNone/>
              <a:defRPr sz="2133" b="1"/>
            </a:lvl5pPr>
            <a:lvl6pPr marL="3048077" indent="0">
              <a:buNone/>
              <a:defRPr sz="2133" b="1"/>
            </a:lvl6pPr>
            <a:lvl7pPr marL="3657692" indent="0">
              <a:buNone/>
              <a:defRPr sz="2133" b="1"/>
            </a:lvl7pPr>
            <a:lvl8pPr marL="4267307" indent="0">
              <a:buNone/>
              <a:defRPr sz="2133" b="1"/>
            </a:lvl8pPr>
            <a:lvl9pPr marL="4876922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1"/>
            <a:ext cx="5183188" cy="9825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48D-B6A4-4DF9-A4D1-8946A494687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A74-A820-426F-B9F4-2D49665F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48D-B6A4-4DF9-A4D1-8946A494687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A74-A820-426F-B9F4-2D49665F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0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48D-B6A4-4DF9-A4D1-8946A494687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A74-A820-426F-B9F4-2D49665F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219200"/>
            <a:ext cx="3932237" cy="4267200"/>
          </a:xfrm>
        </p:spPr>
        <p:txBody>
          <a:bodyPr anchor="b"/>
          <a:lstStyle>
            <a:lvl1pPr>
              <a:defRPr sz="4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41"/>
            <a:ext cx="6172200" cy="12996333"/>
          </a:xfrm>
        </p:spPr>
        <p:txBody>
          <a:bodyPr/>
          <a:lstStyle>
            <a:lvl1pPr>
              <a:defRPr sz="4268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5486404"/>
            <a:ext cx="3932237" cy="10164236"/>
          </a:xfrm>
        </p:spPr>
        <p:txBody>
          <a:bodyPr/>
          <a:lstStyle>
            <a:lvl1pPr marL="0" indent="0">
              <a:buNone/>
              <a:defRPr sz="2133"/>
            </a:lvl1pPr>
            <a:lvl2pPr marL="609615" indent="0">
              <a:buNone/>
              <a:defRPr sz="1868"/>
            </a:lvl2pPr>
            <a:lvl3pPr marL="1219232" indent="0">
              <a:buNone/>
              <a:defRPr sz="1601"/>
            </a:lvl3pPr>
            <a:lvl4pPr marL="1828845" indent="0">
              <a:buNone/>
              <a:defRPr sz="1334"/>
            </a:lvl4pPr>
            <a:lvl5pPr marL="2438462" indent="0">
              <a:buNone/>
              <a:defRPr sz="1334"/>
            </a:lvl5pPr>
            <a:lvl6pPr marL="3048077" indent="0">
              <a:buNone/>
              <a:defRPr sz="1334"/>
            </a:lvl6pPr>
            <a:lvl7pPr marL="3657692" indent="0">
              <a:buNone/>
              <a:defRPr sz="1334"/>
            </a:lvl7pPr>
            <a:lvl8pPr marL="4267307" indent="0">
              <a:buNone/>
              <a:defRPr sz="1334"/>
            </a:lvl8pPr>
            <a:lvl9pPr marL="4876922" indent="0">
              <a:buNone/>
              <a:defRPr sz="13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48D-B6A4-4DF9-A4D1-8946A494687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A74-A820-426F-B9F4-2D49665F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219200"/>
            <a:ext cx="3932237" cy="4267200"/>
          </a:xfrm>
        </p:spPr>
        <p:txBody>
          <a:bodyPr anchor="b"/>
          <a:lstStyle>
            <a:lvl1pPr>
              <a:defRPr sz="4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41"/>
            <a:ext cx="6172200" cy="12996333"/>
          </a:xfrm>
        </p:spPr>
        <p:txBody>
          <a:bodyPr anchor="t"/>
          <a:lstStyle>
            <a:lvl1pPr marL="0" indent="0">
              <a:buNone/>
              <a:defRPr sz="4268"/>
            </a:lvl1pPr>
            <a:lvl2pPr marL="609615" indent="0">
              <a:buNone/>
              <a:defRPr sz="3734"/>
            </a:lvl2pPr>
            <a:lvl3pPr marL="1219232" indent="0">
              <a:buNone/>
              <a:defRPr sz="3200"/>
            </a:lvl3pPr>
            <a:lvl4pPr marL="1828845" indent="0">
              <a:buNone/>
              <a:defRPr sz="2667"/>
            </a:lvl4pPr>
            <a:lvl5pPr marL="2438462" indent="0">
              <a:buNone/>
              <a:defRPr sz="2667"/>
            </a:lvl5pPr>
            <a:lvl6pPr marL="3048077" indent="0">
              <a:buNone/>
              <a:defRPr sz="2667"/>
            </a:lvl6pPr>
            <a:lvl7pPr marL="3657692" indent="0">
              <a:buNone/>
              <a:defRPr sz="2667"/>
            </a:lvl7pPr>
            <a:lvl8pPr marL="4267307" indent="0">
              <a:buNone/>
              <a:defRPr sz="2667"/>
            </a:lvl8pPr>
            <a:lvl9pPr marL="4876922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5486404"/>
            <a:ext cx="3932237" cy="10164236"/>
          </a:xfrm>
        </p:spPr>
        <p:txBody>
          <a:bodyPr/>
          <a:lstStyle>
            <a:lvl1pPr marL="0" indent="0">
              <a:buNone/>
              <a:defRPr sz="2133"/>
            </a:lvl1pPr>
            <a:lvl2pPr marL="609615" indent="0">
              <a:buNone/>
              <a:defRPr sz="1868"/>
            </a:lvl2pPr>
            <a:lvl3pPr marL="1219232" indent="0">
              <a:buNone/>
              <a:defRPr sz="1601"/>
            </a:lvl3pPr>
            <a:lvl4pPr marL="1828845" indent="0">
              <a:buNone/>
              <a:defRPr sz="1334"/>
            </a:lvl4pPr>
            <a:lvl5pPr marL="2438462" indent="0">
              <a:buNone/>
              <a:defRPr sz="1334"/>
            </a:lvl5pPr>
            <a:lvl6pPr marL="3048077" indent="0">
              <a:buNone/>
              <a:defRPr sz="1334"/>
            </a:lvl6pPr>
            <a:lvl7pPr marL="3657692" indent="0">
              <a:buNone/>
              <a:defRPr sz="1334"/>
            </a:lvl7pPr>
            <a:lvl8pPr marL="4267307" indent="0">
              <a:buNone/>
              <a:defRPr sz="1334"/>
            </a:lvl8pPr>
            <a:lvl9pPr marL="4876922" indent="0">
              <a:buNone/>
              <a:defRPr sz="13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48D-B6A4-4DF9-A4D1-8946A494687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A74-A820-426F-B9F4-2D49665F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8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5"/>
            <a:ext cx="10515600" cy="353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5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A48D-B6A4-4DF9-A4D1-8946A494687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5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5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34A74-A820-426F-B9F4-2D49665F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8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232" rtl="0" eaLnBrk="1" latinLnBrk="0" hangingPunct="1">
        <a:lnSpc>
          <a:spcPct val="90000"/>
        </a:lnSpc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8" indent="-304808" algn="l" defTabSz="121923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04808" algn="l" defTabSz="121923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8" indent="-304808" algn="l" defTabSz="121923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654" indent="-304808" algn="l" defTabSz="121923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68" indent="-304808" algn="l" defTabSz="121923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84" indent="-304808" algn="l" defTabSz="121923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99" indent="-304808" algn="l" defTabSz="121923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114" indent="-304808" algn="l" defTabSz="121923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729" indent="-304808" algn="l" defTabSz="121923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15" algn="l" defTabSz="121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2" algn="l" defTabSz="121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45" algn="l" defTabSz="121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62" algn="l" defTabSz="121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77" algn="l" defTabSz="121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2" algn="l" defTabSz="121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307" algn="l" defTabSz="121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922" algn="l" defTabSz="121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E65643-2A77-4E64-A326-6E3E2B358400}"/>
              </a:ext>
            </a:extLst>
          </p:cNvPr>
          <p:cNvSpPr/>
          <p:nvPr/>
        </p:nvSpPr>
        <p:spPr>
          <a:xfrm>
            <a:off x="0" y="-55756"/>
            <a:ext cx="12192000" cy="1137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6BCAF94-3A8A-4B57-AE9E-034C167D2239}"/>
              </a:ext>
            </a:extLst>
          </p:cNvPr>
          <p:cNvSpPr/>
          <p:nvPr/>
        </p:nvSpPr>
        <p:spPr>
          <a:xfrm>
            <a:off x="356839" y="0"/>
            <a:ext cx="914400" cy="51295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D1F70E-1AAE-4800-B336-0982F026A7BB}"/>
              </a:ext>
            </a:extLst>
          </p:cNvPr>
          <p:cNvSpPr/>
          <p:nvPr/>
        </p:nvSpPr>
        <p:spPr>
          <a:xfrm>
            <a:off x="356840" y="512957"/>
            <a:ext cx="914400" cy="5129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7FEB8B-B9D9-4FC1-A19F-AC1DBFBB11AF}"/>
              </a:ext>
            </a:extLst>
          </p:cNvPr>
          <p:cNvSpPr/>
          <p:nvPr/>
        </p:nvSpPr>
        <p:spPr>
          <a:xfrm>
            <a:off x="1628078" y="0"/>
            <a:ext cx="1115123" cy="1081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4F986B-79E6-460F-9A20-B2C91254E2FE}"/>
              </a:ext>
            </a:extLst>
          </p:cNvPr>
          <p:cNvSpPr/>
          <p:nvPr/>
        </p:nvSpPr>
        <p:spPr>
          <a:xfrm>
            <a:off x="3100041" y="128240"/>
            <a:ext cx="1672683" cy="7694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B2F1D0-D4BD-4314-9BE6-DE86B029451B}"/>
              </a:ext>
            </a:extLst>
          </p:cNvPr>
          <p:cNvCxnSpPr>
            <a:cxnSpLocks/>
          </p:cNvCxnSpPr>
          <p:nvPr/>
        </p:nvCxnSpPr>
        <p:spPr>
          <a:xfrm>
            <a:off x="5709425" y="0"/>
            <a:ext cx="0" cy="108166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EF17A5-3187-4999-AEA3-0874E698C182}"/>
              </a:ext>
            </a:extLst>
          </p:cNvPr>
          <p:cNvCxnSpPr>
            <a:cxnSpLocks/>
          </p:cNvCxnSpPr>
          <p:nvPr/>
        </p:nvCxnSpPr>
        <p:spPr>
          <a:xfrm>
            <a:off x="8586440" y="0"/>
            <a:ext cx="0" cy="108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decagon 20">
            <a:extLst>
              <a:ext uri="{FF2B5EF4-FFF2-40B4-BE49-F238E27FC236}">
                <a16:creationId xmlns:a16="http://schemas.microsoft.com/office/drawing/2014/main" id="{B5191FAA-E921-4560-84E3-FBEBC6CF02E8}"/>
              </a:ext>
            </a:extLst>
          </p:cNvPr>
          <p:cNvSpPr/>
          <p:nvPr/>
        </p:nvSpPr>
        <p:spPr>
          <a:xfrm>
            <a:off x="10563922" y="-55756"/>
            <a:ext cx="1115122" cy="1137425"/>
          </a:xfrm>
          <a:prstGeom prst="dodec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ACF1C9-8682-4413-AA3D-B2AC8125E905}"/>
              </a:ext>
            </a:extLst>
          </p:cNvPr>
          <p:cNvSpPr/>
          <p:nvPr/>
        </p:nvSpPr>
        <p:spPr>
          <a:xfrm>
            <a:off x="4" y="17574323"/>
            <a:ext cx="12191996" cy="713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498F13-0D7A-4714-879A-CCE0FCD08758}"/>
              </a:ext>
            </a:extLst>
          </p:cNvPr>
          <p:cNvSpPr/>
          <p:nvPr/>
        </p:nvSpPr>
        <p:spPr>
          <a:xfrm>
            <a:off x="8162693" y="1081671"/>
            <a:ext cx="4029300" cy="1649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0A3A0F-5884-450B-AE75-0E349330CB94}"/>
              </a:ext>
            </a:extLst>
          </p:cNvPr>
          <p:cNvSpPr/>
          <p:nvPr/>
        </p:nvSpPr>
        <p:spPr>
          <a:xfrm>
            <a:off x="0" y="-55756"/>
            <a:ext cx="12192000" cy="1137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2900D77-2CD1-435A-9011-CFF56F705258}"/>
              </a:ext>
            </a:extLst>
          </p:cNvPr>
          <p:cNvSpPr/>
          <p:nvPr/>
        </p:nvSpPr>
        <p:spPr>
          <a:xfrm>
            <a:off x="356839" y="0"/>
            <a:ext cx="914400" cy="51295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874ACE-F287-45C9-8C84-D6388E47E817}"/>
              </a:ext>
            </a:extLst>
          </p:cNvPr>
          <p:cNvSpPr/>
          <p:nvPr/>
        </p:nvSpPr>
        <p:spPr>
          <a:xfrm>
            <a:off x="356840" y="512957"/>
            <a:ext cx="914400" cy="5129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895E5D-62E5-4CD9-8431-20AD66528A4B}"/>
              </a:ext>
            </a:extLst>
          </p:cNvPr>
          <p:cNvSpPr/>
          <p:nvPr/>
        </p:nvSpPr>
        <p:spPr>
          <a:xfrm>
            <a:off x="1628078" y="0"/>
            <a:ext cx="1115123" cy="1081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E5470E-9A0A-4A64-87CE-3B2186A7B9B1}"/>
              </a:ext>
            </a:extLst>
          </p:cNvPr>
          <p:cNvSpPr/>
          <p:nvPr/>
        </p:nvSpPr>
        <p:spPr>
          <a:xfrm>
            <a:off x="3100041" y="128240"/>
            <a:ext cx="1672683" cy="7694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5173BB-7296-4A68-BFBD-5B9E19F83473}"/>
              </a:ext>
            </a:extLst>
          </p:cNvPr>
          <p:cNvCxnSpPr>
            <a:cxnSpLocks/>
          </p:cNvCxnSpPr>
          <p:nvPr/>
        </p:nvCxnSpPr>
        <p:spPr>
          <a:xfrm>
            <a:off x="5709425" y="0"/>
            <a:ext cx="0" cy="108166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CE77EC-69D9-4DDF-9660-25D92111D139}"/>
              </a:ext>
            </a:extLst>
          </p:cNvPr>
          <p:cNvCxnSpPr>
            <a:cxnSpLocks/>
          </p:cNvCxnSpPr>
          <p:nvPr/>
        </p:nvCxnSpPr>
        <p:spPr>
          <a:xfrm>
            <a:off x="8586440" y="0"/>
            <a:ext cx="0" cy="108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decagon 20">
            <a:extLst>
              <a:ext uri="{FF2B5EF4-FFF2-40B4-BE49-F238E27FC236}">
                <a16:creationId xmlns:a16="http://schemas.microsoft.com/office/drawing/2014/main" id="{78F52B2A-6A3F-45B0-BC18-D815B3DDFA0D}"/>
              </a:ext>
            </a:extLst>
          </p:cNvPr>
          <p:cNvSpPr/>
          <p:nvPr/>
        </p:nvSpPr>
        <p:spPr>
          <a:xfrm>
            <a:off x="10563922" y="-55756"/>
            <a:ext cx="1115122" cy="1137425"/>
          </a:xfrm>
          <a:prstGeom prst="dodec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2ACC4-1695-47D0-9BDE-261E74E2011F}"/>
              </a:ext>
            </a:extLst>
          </p:cNvPr>
          <p:cNvSpPr/>
          <p:nvPr/>
        </p:nvSpPr>
        <p:spPr>
          <a:xfrm>
            <a:off x="0" y="1081668"/>
            <a:ext cx="3100028" cy="17206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42079-34CA-40A1-A57A-4223FB47C787}"/>
              </a:ext>
            </a:extLst>
          </p:cNvPr>
          <p:cNvSpPr/>
          <p:nvPr/>
        </p:nvSpPr>
        <p:spPr>
          <a:xfrm>
            <a:off x="3100028" y="17574323"/>
            <a:ext cx="9091972" cy="713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594209-F7A7-4B16-9C30-549FD8C12BF1}"/>
              </a:ext>
            </a:extLst>
          </p:cNvPr>
          <p:cNvSpPr/>
          <p:nvPr/>
        </p:nvSpPr>
        <p:spPr>
          <a:xfrm>
            <a:off x="7646014" y="15076449"/>
            <a:ext cx="4371272" cy="218563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7E6FD7F-DD79-40D0-8BA7-CEC2CCB8B0D1}"/>
              </a:ext>
            </a:extLst>
          </p:cNvPr>
          <p:cNvSpPr/>
          <p:nvPr/>
        </p:nvSpPr>
        <p:spPr>
          <a:xfrm>
            <a:off x="3222710" y="1845528"/>
            <a:ext cx="3100028" cy="138275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B9F085-B6ED-42A0-8E5D-594B8EC07BE5}"/>
              </a:ext>
            </a:extLst>
          </p:cNvPr>
          <p:cNvSpPr/>
          <p:nvPr/>
        </p:nvSpPr>
        <p:spPr>
          <a:xfrm>
            <a:off x="5055258" y="3696628"/>
            <a:ext cx="4036716" cy="39921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FF4B2F-248A-4036-B191-15AC53F78DD9}"/>
              </a:ext>
            </a:extLst>
          </p:cNvPr>
          <p:cNvSpPr/>
          <p:nvPr/>
        </p:nvSpPr>
        <p:spPr>
          <a:xfrm>
            <a:off x="4393580" y="7984273"/>
            <a:ext cx="5776332" cy="936703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116D753-D374-4ABE-B594-4829C4699126}"/>
              </a:ext>
            </a:extLst>
          </p:cNvPr>
          <p:cNvSpPr/>
          <p:nvPr/>
        </p:nvSpPr>
        <p:spPr>
          <a:xfrm>
            <a:off x="4393580" y="9433932"/>
            <a:ext cx="5776332" cy="869793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7801A3-918D-4444-ACF8-8971B51C539E}"/>
              </a:ext>
            </a:extLst>
          </p:cNvPr>
          <p:cNvSpPr/>
          <p:nvPr/>
        </p:nvSpPr>
        <p:spPr>
          <a:xfrm>
            <a:off x="4215161" y="10950498"/>
            <a:ext cx="5954751" cy="34345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0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390733-D6FF-4702-BEA7-AD35066B258D}"/>
              </a:ext>
            </a:extLst>
          </p:cNvPr>
          <p:cNvSpPr/>
          <p:nvPr/>
        </p:nvSpPr>
        <p:spPr>
          <a:xfrm>
            <a:off x="0" y="0"/>
            <a:ext cx="3077737" cy="1828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D2AC8-E8CD-4727-A852-D7D00CDA509D}"/>
              </a:ext>
            </a:extLst>
          </p:cNvPr>
          <p:cNvSpPr/>
          <p:nvPr/>
        </p:nvSpPr>
        <p:spPr>
          <a:xfrm>
            <a:off x="9114263" y="0"/>
            <a:ext cx="3077737" cy="1828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AE2573-615D-4A25-B4E2-3E2D829DACEA}"/>
              </a:ext>
            </a:extLst>
          </p:cNvPr>
          <p:cNvSpPr/>
          <p:nvPr/>
        </p:nvSpPr>
        <p:spPr>
          <a:xfrm>
            <a:off x="3586975" y="2765502"/>
            <a:ext cx="5018049" cy="47950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D7E413-DB3F-452B-A803-4963FDDBB8E0}"/>
              </a:ext>
            </a:extLst>
          </p:cNvPr>
          <p:cNvSpPr/>
          <p:nvPr/>
        </p:nvSpPr>
        <p:spPr>
          <a:xfrm>
            <a:off x="3586975" y="8987883"/>
            <a:ext cx="5018049" cy="11597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2EE338-7A53-4FCE-BE7F-33DFCB914037}"/>
              </a:ext>
            </a:extLst>
          </p:cNvPr>
          <p:cNvSpPr/>
          <p:nvPr/>
        </p:nvSpPr>
        <p:spPr>
          <a:xfrm>
            <a:off x="3586975" y="10972800"/>
            <a:ext cx="5018049" cy="11597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5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5FE4-A5A6-4C96-B16A-7504EF95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83" y="6504680"/>
            <a:ext cx="10515600" cy="3534836"/>
          </a:xfrm>
        </p:spPr>
        <p:txBody>
          <a:bodyPr/>
          <a:lstStyle/>
          <a:p>
            <a:r>
              <a:rPr lang="en-US" dirty="0"/>
              <a:t>ERROR 404: PAGE NOT FOUND</a:t>
            </a:r>
          </a:p>
        </p:txBody>
      </p:sp>
    </p:spTree>
    <p:extLst>
      <p:ext uri="{BB962C8B-B14F-4D97-AF65-F5344CB8AC3E}">
        <p14:creationId xmlns:p14="http://schemas.microsoft.com/office/powerpoint/2010/main" val="93243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6</Words>
  <Application>Microsoft Office PowerPoint</Application>
  <PresentationFormat>Custom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ERROR 404: PAGE NOT FOUND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Odell Hodges</dc:creator>
  <cp:lastModifiedBy>Odell Hodges</cp:lastModifiedBy>
  <cp:revision>4</cp:revision>
  <dcterms:created xsi:type="dcterms:W3CDTF">2020-08-12T01:44:00Z</dcterms:created>
  <dcterms:modified xsi:type="dcterms:W3CDTF">2020-08-12T03:24:01Z</dcterms:modified>
</cp:coreProperties>
</file>