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4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57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02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4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8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8F0316-9C89-4AE4-BB71-91F73C9788B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983497-7A66-44B4-BDB9-B576BA1E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8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F793-45D3-416B-DB6C-1CA9D21A9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646051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/>
            </a:br>
            <a:r>
              <a:rPr lang="en-US" sz="2600"/>
              <a:t>Capstone</a:t>
            </a:r>
            <a:br>
              <a:rPr lang="en-US" sz="2600"/>
            </a:br>
            <a:br>
              <a:rPr lang="en-US" sz="2600"/>
            </a:br>
            <a:r>
              <a:rPr lang="en-US" sz="2600"/>
              <a:t>Leveraging Machine Learning for Phishing Detection</a:t>
            </a:r>
            <a:br>
              <a:rPr lang="en-US" sz="2600"/>
            </a:br>
            <a:br>
              <a:rPr lang="en-US" sz="2600"/>
            </a:br>
            <a:r>
              <a:rPr lang="en-US" sz="2600"/>
              <a:t>TECH 4900</a:t>
            </a:r>
            <a:br>
              <a:rPr lang="en-US" sz="2600"/>
            </a:br>
            <a:endParaRPr lang="en-US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559CD-F574-A4D9-0BDB-6B3E459C3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Nova Southeastern University</a:t>
            </a:r>
          </a:p>
          <a:p>
            <a:r>
              <a:rPr lang="en-US"/>
              <a:t>By: Odell Thompson </a:t>
            </a:r>
          </a:p>
        </p:txBody>
      </p:sp>
      <p:pic>
        <p:nvPicPr>
          <p:cNvPr id="39" name="Picture 38" descr="A finger pointing on a tablet with green neon lights">
            <a:extLst>
              <a:ext uri="{FF2B5EF4-FFF2-40B4-BE49-F238E27FC236}">
                <a16:creationId xmlns:a16="http://schemas.microsoft.com/office/drawing/2014/main" id="{4DD881B0-B2AF-1B43-70D3-BD4D816EA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9" r="39291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27628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5813-B4F1-D35C-0504-3F9A842F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4DD0-B9BD-B121-43EF-55D6AE1B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r>
              <a:rPr lang="en-US" dirty="0"/>
              <a:t>Our problem statement centers on addressing the pressing challenge of phishing, where sophisticated attacks deceive users into divulging sensitive information. I aim to develop a machine learning-based solution capable of swiftly and accurately detecting phishing attempts in real-time to bolster cybersecurity defenses for individuals and organizations alike.</a:t>
            </a:r>
          </a:p>
        </p:txBody>
      </p:sp>
      <p:pic>
        <p:nvPicPr>
          <p:cNvPr id="19" name="Picture 18" descr="Many question marks on black background">
            <a:extLst>
              <a:ext uri="{FF2B5EF4-FFF2-40B4-BE49-F238E27FC236}">
                <a16:creationId xmlns:a16="http://schemas.microsoft.com/office/drawing/2014/main" id="{0573EB4C-9EB6-2F6B-1994-0E70FD735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73" r="3840" b="2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36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C806-D30B-A840-8B0C-544F46A7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374D-1E89-D416-ACBD-102C5AC9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Phishing is a cyber attack method used by malicious actors to deceive individuals into revealing sensitive information such as passwords, credit card numbers, or personal data.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It typically involves fraudulent emails, messages, or websites designed to appear legitimate, often impersonating reputable organizations or individuals.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Phishing attacks often employ social engineering tactics to manipulate recipients into taking actions that compromise their security, such as clicking on malicious links or downloading malware-infected attachments.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Phishing attacks can lead to identity theft, financial loss, unauthorized access to sensitive information, and compromise of personal and corporate data.</a:t>
            </a:r>
          </a:p>
        </p:txBody>
      </p:sp>
      <p:pic>
        <p:nvPicPr>
          <p:cNvPr id="1026" name="Picture 2" descr="Phishing as a Service">
            <a:extLst>
              <a:ext uri="{FF2B5EF4-FFF2-40B4-BE49-F238E27FC236}">
                <a16:creationId xmlns:a16="http://schemas.microsoft.com/office/drawing/2014/main" id="{A22F4A02-A4EB-3BD1-8FC2-E621E2272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r="25872" b="1"/>
          <a:stretch/>
        </p:blipFill>
        <p:spPr bwMode="auto"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748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E7CF5509-228D-400F-89DB-95E9BAE9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DF024E75-1BA4-4E2A-F224-00891546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Machine learning is a subset of artificial intelligence (AI) that enables computers to learn from data and make predictions or decisions without being explicitly programmed.</a:t>
            </a:r>
          </a:p>
          <a:p>
            <a:r>
              <a:rPr lang="en-US" dirty="0"/>
              <a:t>It involves the development of algorithms that improve their performance over time by learning from patterns and relationships in data.</a:t>
            </a:r>
          </a:p>
          <a:p>
            <a:r>
              <a:rPr lang="en-US" dirty="0"/>
              <a:t>Machine learning algorithms learn patterns and relationships from large datasets, allowing them to make predictions or decisions based on new, unseen data.</a:t>
            </a:r>
          </a:p>
          <a:p>
            <a:r>
              <a:rPr lang="en-US" dirty="0"/>
              <a:t>By utilizing machine learning algorithms, we can train models to analyze email content and identify characteristics associated with phishing attempts, thereby enhancing email security and reducing the risk of cyber threats.</a:t>
            </a:r>
          </a:p>
        </p:txBody>
      </p:sp>
      <p:pic>
        <p:nvPicPr>
          <p:cNvPr id="37" name="Picture 36" descr="Light bulb on yellow background with sketched light beams and cord">
            <a:extLst>
              <a:ext uri="{FF2B5EF4-FFF2-40B4-BE49-F238E27FC236}">
                <a16:creationId xmlns:a16="http://schemas.microsoft.com/office/drawing/2014/main" id="{0D8E24D7-79B2-E264-57C7-06A3FC351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12" r="12754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324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B9DD4-E956-B9C2-5618-BA9A95D4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n-US" dirty="0"/>
              <a:t>Project Phases Overview</a:t>
            </a:r>
          </a:p>
        </p:txBody>
      </p:sp>
      <p:pic>
        <p:nvPicPr>
          <p:cNvPr id="5" name="Picture 4" descr="Rolled blueprint designs">
            <a:extLst>
              <a:ext uri="{FF2B5EF4-FFF2-40B4-BE49-F238E27FC236}">
                <a16:creationId xmlns:a16="http://schemas.microsoft.com/office/drawing/2014/main" id="{3CE75895-EA13-9CA9-02D5-0D7F63123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71" r="8120" b="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3539-D72C-9E08-41D4-8856602A1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During the Requirements phase, I outlined project objectives and acquired relevant datasets to establish a foundation for subsequent phases.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In the Design phase, I formulated a detailed plan for data preprocessing, feature engineering, and model implementation to guide project execution.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 implemented the project plan in the Implementation phase, coding the machine learning model and conducting iterative experiments to fine-tune performance.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Rigorously testing the model in the Testing phase, I assessed its accuracy and robustness through various validation techniques and metrics.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Derived key findings from experimental results, highlighting the model's strong performance in detecting phishing emails and identifying significant features contributing to its efficacy.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767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CBC09-AE15-381E-359B-D55A12C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61B3BC-139C-19D7-F0F8-552E80F7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I employed machine learning techniques, including the Naive Bayes algorithm, to detect phishing emails, utilizing Python and scikit-learn libraries.</a:t>
            </a:r>
          </a:p>
          <a:p>
            <a:pPr>
              <a:lnSpc>
                <a:spcPct val="90000"/>
              </a:lnSpc>
            </a:pPr>
            <a:r>
              <a:rPr lang="en-US" sz="1600"/>
              <a:t>I designed a systematic pipeline encompassing data preprocessing, feature extraction, and model training stages to ensure a structured approach.</a:t>
            </a:r>
          </a:p>
          <a:p>
            <a:pPr>
              <a:lnSpc>
                <a:spcPct val="90000"/>
              </a:lnSpc>
            </a:pPr>
            <a:r>
              <a:rPr lang="en-US" sz="1600"/>
              <a:t>Utilizing </a:t>
            </a:r>
            <a:r>
              <a:rPr lang="en-US" sz="1600" err="1"/>
              <a:t>CountVectorizer</a:t>
            </a:r>
            <a:r>
              <a:rPr lang="en-US" sz="1600"/>
              <a:t>, I converted email text into numerical features, aiding the model's comprehension of email content.</a:t>
            </a:r>
          </a:p>
          <a:p>
            <a:pPr>
              <a:lnSpc>
                <a:spcPct val="90000"/>
              </a:lnSpc>
            </a:pPr>
            <a:r>
              <a:rPr lang="en-US" sz="1600"/>
              <a:t>I conducted thorough evaluations of model performance, assessing precision, recall, and F1-score metrics to gauge effectiveness.</a:t>
            </a:r>
          </a:p>
          <a:p>
            <a:pPr>
              <a:lnSpc>
                <a:spcPct val="90000"/>
              </a:lnSpc>
            </a:pPr>
            <a:r>
              <a:rPr lang="en-US" sz="1600"/>
              <a:t>Iteratively, I refined the model based on evaluation results to optimize its accuracy and generalization capabilities.</a:t>
            </a:r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CDBD1BA5-6A1A-0A7D-7711-C87FB8157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54" r="26731" b="-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6102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E2D3F-CBC3-7AA3-D77D-16EE9898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n-US" dirty="0"/>
              <a:t>Key Findings / Results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6C49221-BDCA-9744-0A8C-15B1E3FAD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5" r="48239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AC2D-46D9-1734-1824-DF897FE4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 achieved a high accuracy of 94% in identifying phishing emails, demonstrating the model's effectiveness in distinguishing between legitimate and malicious messages.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Precision and recall scores indicated the model's ability to minimize false positives and false negatives, critical for maintaining email security.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Analysis of the confusion matrix revealed minimal misclassifications, underscoring the model's reliability in real-world scenarios.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Identifying significant features, such as email content and sender information, I emphasized the model's capacity to leverage subtle cues for accurate classification.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Notably, the model achieved outstanding performance using a relatively small dataset of approximately 30,000 emails for training, showcasing its efficiency and scalability.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70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13B2D-E685-C74A-32F0-5C5461DC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5AE6-3A13-D630-4D21-2E5274BA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 successfully addressed the challenge of phishing email detection using machine learning methodologies, laying the groundwork for enhanced email security.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Future endeavors will focus on refining the model further to improve accuracy and adaptability, exploring additional datasets and advanced algorithms.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Collaborative efforts with industry partners will enable the deployment of the model in real-world settings, facilitating continuous evaluation and refinement.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By leveraging emerging technologies and interdisciplinary collaboration, I aim to stay at the forefront of email security research, mitigating evolving phishing threats effectively.</a:t>
            </a:r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90CE14A8-2C99-9361-2C47-2AB47DB9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504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5532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3313-84C9-4520-7DC4-8CCB5083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808" y="835089"/>
            <a:ext cx="5021566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2117637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2284</TotalTime>
  <Words>736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Slice</vt:lpstr>
      <vt:lpstr> Capstone  Leveraging Machine Learning for Phishing Detection  TECH 4900 </vt:lpstr>
      <vt:lpstr>Problem statement </vt:lpstr>
      <vt:lpstr>What is Phishing? </vt:lpstr>
      <vt:lpstr>What is machine learning?</vt:lpstr>
      <vt:lpstr>Project Phases Overview</vt:lpstr>
      <vt:lpstr>Methodology</vt:lpstr>
      <vt:lpstr>Key Findings / Results</vt:lpstr>
      <vt:lpstr>Conclusion and Future Work</vt:lpstr>
      <vt:lpstr>Q&amp;A?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 Leveraging Machine Learning for Phishing Detection  TECH 4900</dc:title>
  <dc:creator>Odell Thompson</dc:creator>
  <cp:lastModifiedBy>Odell Thompson</cp:lastModifiedBy>
  <cp:revision>2</cp:revision>
  <dcterms:created xsi:type="dcterms:W3CDTF">2024-04-24T22:05:21Z</dcterms:created>
  <dcterms:modified xsi:type="dcterms:W3CDTF">2024-04-26T12:11:02Z</dcterms:modified>
</cp:coreProperties>
</file>